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77" r:id="rId1"/>
    <p:sldMasterId id="2147483678"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Arial Narrow" panose="020B0606020202030204" pitchFamily="34" charset="0"/>
      <p:regular r:id="rId21"/>
      <p:bold r:id="rId22"/>
      <p:italic r:id="rId23"/>
      <p:boldItalic r:id="rId24"/>
    </p:embeddedFon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65" d="100"/>
          <a:sy n="65" d="100"/>
        </p:scale>
        <p:origin x="7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b="0" i="0" u="none" strike="noStrike" cap="none" dirty="0">
                <a:solidFill>
                  <a:schemeClr val="dk1"/>
                </a:solidFill>
                <a:latin typeface="Arial"/>
                <a:ea typeface="Arial"/>
                <a:cs typeface="Arial"/>
                <a:sym typeface="Arial"/>
              </a:rPr>
              <a:t>Image © Shutterstock/</a:t>
            </a:r>
            <a:r>
              <a:rPr lang="en-GB" sz="1200" b="0" i="0" u="none" strike="noStrike" cap="none" dirty="0" err="1">
                <a:solidFill>
                  <a:schemeClr val="dk1"/>
                </a:solidFill>
                <a:latin typeface="Arial"/>
                <a:ea typeface="Arial"/>
                <a:cs typeface="Arial"/>
                <a:sym typeface="Arial"/>
              </a:rPr>
              <a:t>Pormezz</a:t>
            </a:r>
            <a:endParaRPr lang="en-GB" dirty="0"/>
          </a:p>
        </p:txBody>
      </p:sp>
      <p:sp>
        <p:nvSpPr>
          <p:cNvPr id="243" name="Google Shape;24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eaLnBrk="1" fontAlgn="auto" latinLnBrk="0" hangingPunct="1"/>
            <a:r>
              <a:rPr lang="en-GB" sz="1200" b="0" i="0" u="none" strike="noStrike" cap="none" dirty="0">
                <a:solidFill>
                  <a:schemeClr val="dk1"/>
                </a:solidFill>
                <a:effectLst/>
                <a:latin typeface="Arial"/>
                <a:ea typeface="Arial"/>
                <a:cs typeface="Arial"/>
                <a:sym typeface="Arial"/>
              </a:rPr>
              <a:t>Image © Shutterstock/</a:t>
            </a:r>
            <a:r>
              <a:rPr lang="en-GB" sz="1200" b="0" i="0" u="none" strike="noStrike" cap="none" dirty="0" err="1">
                <a:solidFill>
                  <a:schemeClr val="dk1"/>
                </a:solidFill>
                <a:effectLst/>
                <a:latin typeface="Arial"/>
                <a:ea typeface="Arial"/>
                <a:cs typeface="Arial"/>
                <a:sym typeface="Arial"/>
              </a:rPr>
              <a:t>phichet</a:t>
            </a:r>
            <a:r>
              <a:rPr lang="en-GB" sz="1200" b="0" i="0" u="none" strike="noStrike" cap="none" dirty="0">
                <a:solidFill>
                  <a:schemeClr val="dk1"/>
                </a:solidFill>
                <a:effectLst/>
                <a:latin typeface="Arial"/>
                <a:ea typeface="Arial"/>
                <a:cs typeface="Arial"/>
                <a:sym typeface="Arial"/>
              </a:rPr>
              <a:t> </a:t>
            </a:r>
            <a:r>
              <a:rPr lang="en-GB" sz="1200" b="0" i="0" u="none" strike="noStrike" cap="none" dirty="0" err="1">
                <a:solidFill>
                  <a:schemeClr val="dk1"/>
                </a:solidFill>
                <a:effectLst/>
                <a:latin typeface="Arial"/>
                <a:ea typeface="Arial"/>
                <a:cs typeface="Arial"/>
                <a:sym typeface="Arial"/>
              </a:rPr>
              <a:t>chaiyabin</a:t>
            </a:r>
            <a:endParaRPr lang="en-GB" dirty="0">
              <a:effectLst/>
            </a:endParaRPr>
          </a:p>
        </p:txBody>
      </p:sp>
      <p:sp>
        <p:nvSpPr>
          <p:cNvPr id="334" name="Google Shape;33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eaLnBrk="1" fontAlgn="auto" latinLnBrk="0" hangingPunct="1"/>
            <a:r>
              <a:rPr lang="en-GB" sz="1200" b="0" i="0" u="none" strike="noStrike" cap="none" dirty="0">
                <a:solidFill>
                  <a:schemeClr val="dk1"/>
                </a:solidFill>
                <a:effectLst/>
                <a:latin typeface="Arial"/>
                <a:ea typeface="Arial"/>
                <a:cs typeface="Arial"/>
                <a:sym typeface="Arial"/>
              </a:rPr>
              <a:t>Image © Shutterstock/Casa </a:t>
            </a:r>
            <a:r>
              <a:rPr lang="en-GB" sz="1200" b="0" i="0" u="none" strike="noStrike" cap="none" dirty="0" err="1">
                <a:solidFill>
                  <a:schemeClr val="dk1"/>
                </a:solidFill>
                <a:effectLst/>
                <a:latin typeface="Arial"/>
                <a:ea typeface="Arial"/>
                <a:cs typeface="Arial"/>
                <a:sym typeface="Arial"/>
              </a:rPr>
              <a:t>nayafana</a:t>
            </a:r>
            <a:endParaRPr lang="en-GB" dirty="0">
              <a:effectLst/>
            </a:endParaRPr>
          </a:p>
        </p:txBody>
      </p:sp>
      <p:sp>
        <p:nvSpPr>
          <p:cNvPr id="343" name="Google Shape;34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eaLnBrk="1" fontAlgn="auto" latinLnBrk="0" hangingPunct="1"/>
            <a:r>
              <a:rPr lang="en-GB" sz="1200" b="0" i="0" u="none" strike="noStrike" cap="none" dirty="0">
                <a:solidFill>
                  <a:schemeClr val="dk1"/>
                </a:solidFill>
                <a:effectLst/>
                <a:latin typeface="Arial"/>
                <a:ea typeface="Arial"/>
                <a:cs typeface="Arial"/>
                <a:sym typeface="Arial"/>
              </a:rPr>
              <a:t>Image © Shutterstock/</a:t>
            </a:r>
            <a:r>
              <a:rPr lang="en-GB" sz="1200" b="0" i="0" u="none" strike="noStrike" cap="none" dirty="0" err="1">
                <a:solidFill>
                  <a:schemeClr val="dk1"/>
                </a:solidFill>
                <a:effectLst/>
                <a:latin typeface="Arial"/>
                <a:ea typeface="Arial"/>
                <a:cs typeface="Arial"/>
                <a:sym typeface="Arial"/>
              </a:rPr>
              <a:t>Rojchana</a:t>
            </a:r>
            <a:r>
              <a:rPr lang="en-GB" sz="1200" b="0" i="0" u="none" strike="noStrike" cap="none" dirty="0">
                <a:solidFill>
                  <a:schemeClr val="dk1"/>
                </a:solidFill>
                <a:effectLst/>
                <a:latin typeface="Arial"/>
                <a:ea typeface="Arial"/>
                <a:cs typeface="Arial"/>
                <a:sym typeface="Arial"/>
              </a:rPr>
              <a:t> </a:t>
            </a:r>
            <a:r>
              <a:rPr lang="en-GB" sz="1200" b="0" i="0" u="none" strike="noStrike" cap="none" dirty="0" err="1">
                <a:solidFill>
                  <a:schemeClr val="dk1"/>
                </a:solidFill>
                <a:effectLst/>
                <a:latin typeface="Arial"/>
                <a:ea typeface="Arial"/>
                <a:cs typeface="Arial"/>
                <a:sym typeface="Arial"/>
              </a:rPr>
              <a:t>Loonrasri</a:t>
            </a:r>
            <a:endParaRPr lang="en-GB" dirty="0">
              <a:effectLst/>
            </a:endParaRPr>
          </a:p>
        </p:txBody>
      </p:sp>
      <p:sp>
        <p:nvSpPr>
          <p:cNvPr id="352" name="Google Shape;35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effectLst/>
                <a:latin typeface="Arial"/>
                <a:ea typeface="Arial"/>
                <a:cs typeface="Arial"/>
                <a:sym typeface="Arial"/>
              </a:rPr>
              <a:t>Image © </a:t>
            </a:r>
            <a:r>
              <a:rPr lang="en-GB" dirty="0"/>
              <a:t>Sims &amp; Skills Ltd</a:t>
            </a:r>
            <a:endParaRPr dirty="0"/>
          </a:p>
        </p:txBody>
      </p:sp>
      <p:sp>
        <p:nvSpPr>
          <p:cNvPr id="361" name="Google Shape;36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effectLst/>
                <a:latin typeface="Arial"/>
                <a:ea typeface="Arial"/>
                <a:cs typeface="Arial"/>
                <a:sym typeface="Arial"/>
              </a:rPr>
              <a:t>Image ©</a:t>
            </a:r>
            <a:r>
              <a:rPr lang="en-GB" dirty="0"/>
              <a:t> University Hospitals Bristol and Weston NHS Foundation Trust, Reframe Image Library</a:t>
            </a:r>
            <a:endParaRPr dirty="0"/>
          </a:p>
        </p:txBody>
      </p:sp>
      <p:sp>
        <p:nvSpPr>
          <p:cNvPr id="370" name="Google Shape;37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eaLnBrk="1" fontAlgn="auto" latinLnBrk="0" hangingPunct="1"/>
            <a:r>
              <a:rPr lang="en-GB" sz="1200" b="0" i="0" u="none" strike="noStrike" cap="none" dirty="0">
                <a:solidFill>
                  <a:schemeClr val="dk1"/>
                </a:solidFill>
                <a:effectLst/>
                <a:latin typeface="Arial"/>
                <a:ea typeface="Arial"/>
                <a:cs typeface="Arial"/>
                <a:sym typeface="Arial"/>
              </a:rPr>
              <a:t>Image © Shutterstock/RJ22</a:t>
            </a:r>
            <a:endParaRPr lang="en-GB" dirty="0">
              <a:effectLst/>
            </a:endParaRPr>
          </a:p>
        </p:txBody>
      </p:sp>
      <p:sp>
        <p:nvSpPr>
          <p:cNvPr id="379" name="Google Shape;37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15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effectLst/>
                <a:latin typeface="Arial"/>
                <a:ea typeface="Arial"/>
                <a:cs typeface="Arial"/>
                <a:sym typeface="Arial"/>
              </a:rPr>
              <a:t>Image © </a:t>
            </a:r>
            <a:r>
              <a:rPr lang="en-GB" dirty="0"/>
              <a:t>Sims &amp; Skills Ltd</a:t>
            </a:r>
          </a:p>
        </p:txBody>
      </p:sp>
      <p:sp>
        <p:nvSpPr>
          <p:cNvPr id="388" name="Google Shape;38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16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b="0" i="0" u="none" strike="noStrike" cap="none" dirty="0">
                <a:solidFill>
                  <a:schemeClr val="dk1"/>
                </a:solidFill>
                <a:latin typeface="Arial"/>
                <a:ea typeface="Arial"/>
                <a:cs typeface="Arial"/>
                <a:sym typeface="Arial"/>
              </a:rPr>
              <a:t>Image © Shutterstock/FOTO </a:t>
            </a:r>
            <a:r>
              <a:rPr lang="en-GB" sz="1200" b="0" i="0" u="none" strike="noStrike" cap="none" dirty="0" err="1">
                <a:solidFill>
                  <a:schemeClr val="dk1"/>
                </a:solidFill>
                <a:latin typeface="Arial"/>
                <a:ea typeface="Arial"/>
                <a:cs typeface="Arial"/>
                <a:sym typeface="Arial"/>
              </a:rPr>
              <a:t>Eak</a:t>
            </a:r>
            <a:endParaRPr lang="en-GB" dirty="0"/>
          </a:p>
        </p:txBody>
      </p:sp>
      <p:sp>
        <p:nvSpPr>
          <p:cNvPr id="261" name="Google Shape;26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GB" sz="1200" b="0" i="0" u="none" strike="noStrike" cap="none" dirty="0">
                <a:solidFill>
                  <a:schemeClr val="dk1"/>
                </a:solidFill>
                <a:effectLst/>
                <a:latin typeface="Arial"/>
                <a:ea typeface="Arial"/>
                <a:cs typeface="Arial"/>
                <a:sym typeface="Arial"/>
              </a:rPr>
              <a:t>Image © Gatsby Technical Education Networks</a:t>
            </a:r>
            <a:endParaRPr lang="en-GB" dirty="0">
              <a:effectLst/>
            </a:endParaRPr>
          </a:p>
        </p:txBody>
      </p:sp>
      <p:sp>
        <p:nvSpPr>
          <p:cNvPr id="271" name="Google Shape;27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r>
              <a:rPr lang="en-GB" sz="1200" b="0" i="0" u="none" strike="noStrike" cap="none" dirty="0">
                <a:solidFill>
                  <a:schemeClr val="dk1"/>
                </a:solidFill>
                <a:effectLst/>
                <a:latin typeface="Arial"/>
                <a:ea typeface="Arial"/>
                <a:cs typeface="Arial"/>
                <a:sym typeface="Arial"/>
              </a:rPr>
              <a:t>Image © Shutterstock/</a:t>
            </a:r>
            <a:r>
              <a:rPr lang="en-GB" sz="1200" b="0" i="0" u="none" strike="noStrike" cap="none" dirty="0" err="1">
                <a:solidFill>
                  <a:schemeClr val="dk1"/>
                </a:solidFill>
                <a:effectLst/>
                <a:latin typeface="Arial"/>
                <a:ea typeface="Arial"/>
                <a:cs typeface="Arial"/>
                <a:sym typeface="Arial"/>
              </a:rPr>
              <a:t>Pormezz</a:t>
            </a:r>
            <a:endParaRPr lang="en-GB" dirty="0">
              <a:effectLst/>
            </a:endParaRPr>
          </a:p>
        </p:txBody>
      </p:sp>
      <p:sp>
        <p:nvSpPr>
          <p:cNvPr id="285" name="Google Shape;28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r>
              <a:rPr lang="en-GB" sz="1200" b="0" i="0" u="none" strike="noStrike" cap="none" dirty="0">
                <a:solidFill>
                  <a:schemeClr val="dk1"/>
                </a:solidFill>
                <a:effectLst/>
                <a:latin typeface="Arial"/>
                <a:ea typeface="Arial"/>
                <a:cs typeface="Arial"/>
                <a:sym typeface="Arial"/>
              </a:rPr>
              <a:t>Image © Shutterstock/</a:t>
            </a:r>
            <a:r>
              <a:rPr lang="en-GB" sz="1200" b="0" i="0" u="none" strike="noStrike" cap="none" dirty="0" err="1">
                <a:solidFill>
                  <a:schemeClr val="dk1"/>
                </a:solidFill>
                <a:effectLst/>
                <a:latin typeface="Arial"/>
                <a:ea typeface="Arial"/>
                <a:cs typeface="Arial"/>
                <a:sym typeface="Arial"/>
              </a:rPr>
              <a:t>Artemida-psy</a:t>
            </a:r>
            <a:endParaRPr lang="en-GB" dirty="0">
              <a:effectLst/>
            </a:endParaRPr>
          </a:p>
        </p:txBody>
      </p:sp>
      <p:sp>
        <p:nvSpPr>
          <p:cNvPr id="295" name="Google Shape;29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eaLnBrk="1" fontAlgn="auto" latinLnBrk="0" hangingPunct="1"/>
            <a:r>
              <a:rPr lang="en-GB" sz="1200" b="0" i="0" u="none" strike="noStrike" cap="none" dirty="0">
                <a:solidFill>
                  <a:schemeClr val="dk1"/>
                </a:solidFill>
                <a:effectLst/>
                <a:latin typeface="Arial"/>
                <a:ea typeface="Arial"/>
                <a:cs typeface="Arial"/>
                <a:sym typeface="Arial"/>
              </a:rPr>
              <a:t>(from top) Image 1 © DHG Healthcare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a:solidFill>
                  <a:schemeClr val="dk1"/>
                </a:solidFill>
                <a:effectLst/>
                <a:latin typeface="Arial"/>
                <a:ea typeface="Arial"/>
                <a:cs typeface="Arial"/>
                <a:sym typeface="Arial"/>
              </a:rPr>
              <a:t>Image 2 © Talley Group Limited</a:t>
            </a:r>
            <a:endParaRPr lang="en-GB" dirty="0">
              <a:effectLst/>
            </a:endParaRPr>
          </a:p>
        </p:txBody>
      </p:sp>
      <p:sp>
        <p:nvSpPr>
          <p:cNvPr id="305" name="Google Shape;30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eaLnBrk="1" fontAlgn="auto" latinLnBrk="0" hangingPunct="1"/>
            <a:r>
              <a:rPr lang="en-GB" sz="1200" b="0" i="0" u="none" strike="noStrike" cap="none" dirty="0">
                <a:solidFill>
                  <a:schemeClr val="dk1"/>
                </a:solidFill>
                <a:effectLst/>
                <a:latin typeface="Arial"/>
                <a:ea typeface="Arial"/>
                <a:cs typeface="Arial"/>
                <a:sym typeface="Arial"/>
              </a:rPr>
              <a:t>Image © Shutterstock/</a:t>
            </a:r>
            <a:r>
              <a:rPr lang="en-GB" sz="1200" b="0" i="0" u="none" strike="noStrike" cap="none" dirty="0" err="1">
                <a:solidFill>
                  <a:schemeClr val="dk1"/>
                </a:solidFill>
                <a:effectLst/>
                <a:latin typeface="Arial"/>
                <a:ea typeface="Arial"/>
                <a:cs typeface="Arial"/>
                <a:sym typeface="Arial"/>
              </a:rPr>
              <a:t>phichet</a:t>
            </a:r>
            <a:r>
              <a:rPr lang="en-GB" sz="1200" b="0" i="0" u="none" strike="noStrike" cap="none" dirty="0">
                <a:solidFill>
                  <a:schemeClr val="dk1"/>
                </a:solidFill>
                <a:effectLst/>
                <a:latin typeface="Arial"/>
                <a:ea typeface="Arial"/>
                <a:cs typeface="Arial"/>
                <a:sym typeface="Arial"/>
              </a:rPr>
              <a:t> </a:t>
            </a:r>
            <a:r>
              <a:rPr lang="en-GB" sz="1200" b="0" i="0" u="none" strike="noStrike" cap="none" dirty="0" err="1">
                <a:solidFill>
                  <a:schemeClr val="dk1"/>
                </a:solidFill>
                <a:effectLst/>
                <a:latin typeface="Arial"/>
                <a:ea typeface="Arial"/>
                <a:cs typeface="Arial"/>
                <a:sym typeface="Arial"/>
              </a:rPr>
              <a:t>chaiyabin</a:t>
            </a:r>
            <a:endParaRPr lang="en-GB" dirty="0">
              <a:effectLst/>
            </a:endParaRPr>
          </a:p>
        </p:txBody>
      </p:sp>
      <p:sp>
        <p:nvSpPr>
          <p:cNvPr id="325" name="Google Shape;32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2"/>
        <p:cNvGrpSpPr/>
        <p:nvPr/>
      </p:nvGrpSpPr>
      <p:grpSpPr>
        <a:xfrm>
          <a:off x="0" y="0"/>
          <a:ext cx="0" cy="0"/>
          <a:chOff x="0" y="0"/>
          <a:chExt cx="0" cy="0"/>
        </a:xfrm>
      </p:grpSpPr>
      <p:pic>
        <p:nvPicPr>
          <p:cNvPr id="2" name="Picture 1" descr="A doctor writing on a clipboard&#10;&#10;AI-generated content may be incorrect.">
            <a:extLst>
              <a:ext uri="{FF2B5EF4-FFF2-40B4-BE49-F238E27FC236}">
                <a16:creationId xmlns:a16="http://schemas.microsoft.com/office/drawing/2014/main" id="{6C0F7918-EFE3-C564-F71F-9F349B01580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1"/>
            <a:ext cx="12192000" cy="4055415"/>
          </a:xfrm>
          <a:prstGeom prst="rect">
            <a:avLst/>
          </a:prstGeom>
        </p:spPr>
      </p:pic>
      <p:pic>
        <p:nvPicPr>
          <p:cNvPr id="14" name="Google Shape;14;p2" descr="A picture containing screenshot, desig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2236916"/>
            <a:ext cx="12192000" cy="4621084"/>
          </a:xfrm>
          <a:prstGeom prst="rect">
            <a:avLst/>
          </a:prstGeom>
          <a:noFill/>
          <a:ln>
            <a:noFill/>
          </a:ln>
        </p:spPr>
      </p:pic>
      <p:sp>
        <p:nvSpPr>
          <p:cNvPr id="15" name="Google Shape;15;p2"/>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August 2025</a:t>
            </a:r>
            <a:endParaRPr sz="1200" b="0" i="0" u="none" strike="noStrike" cap="none" dirty="0">
              <a:solidFill>
                <a:srgbClr val="888888"/>
              </a:solidFill>
              <a:latin typeface="Arial"/>
              <a:ea typeface="Arial"/>
              <a:cs typeface="Arial"/>
              <a:sym typeface="Arial"/>
            </a:endParaRPr>
          </a:p>
        </p:txBody>
      </p:sp>
      <p:pic>
        <p:nvPicPr>
          <p:cNvPr id="16" name="Google Shape;16;p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190283" y="1892944"/>
            <a:ext cx="1811434" cy="1800000"/>
          </a:xfrm>
          <a:prstGeom prst="rect">
            <a:avLst/>
          </a:prstGeom>
          <a:noFill/>
          <a:ln>
            <a:noFill/>
          </a:ln>
        </p:spPr>
      </p:pic>
      <p:pic>
        <p:nvPicPr>
          <p:cNvPr id="17" name="Google Shape;17;p2" descr="A heart with a pulse line&#10;&#10;Description automatically generated with low confidence"/>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467945" y="2435277"/>
            <a:ext cx="1134190" cy="879365"/>
          </a:xfrm>
          <a:prstGeom prst="rect">
            <a:avLst/>
          </a:prstGeom>
          <a:noFill/>
          <a:ln>
            <a:noFill/>
          </a:ln>
        </p:spPr>
      </p:pic>
      <p:sp>
        <p:nvSpPr>
          <p:cNvPr id="18" name="Google Shape;18;p2"/>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466318"/>
              </a:buClr>
              <a:buSzPts val="5200"/>
              <a:buFont typeface="Arial"/>
              <a:buNone/>
              <a:defRPr sz="5200" b="1">
                <a:solidFill>
                  <a:srgbClr val="46631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524000" y="4846039"/>
            <a:ext cx="9144000" cy="583211"/>
          </a:xfrm>
          <a:prstGeom prst="rect">
            <a:avLst/>
          </a:prstGeom>
          <a:noFill/>
          <a:ln>
            <a:noFill/>
          </a:ln>
        </p:spPr>
        <p:txBody>
          <a:bodyPr spcFirstLastPara="1" wrap="square" lIns="91425" tIns="45700" rIns="91425" bIns="45700" anchor="t" anchorCtr="0">
            <a:noAutofit/>
          </a:bodyPr>
          <a:lstStyle>
            <a:lvl1pPr lvl="0" algn="ctr">
              <a:lnSpc>
                <a:spcPct val="108000"/>
              </a:lnSpc>
              <a:spcBef>
                <a:spcPts val="1000"/>
              </a:spcBef>
              <a:spcAft>
                <a:spcPts val="0"/>
              </a:spcAft>
              <a:buClr>
                <a:srgbClr val="595959"/>
              </a:buClr>
              <a:buSzPts val="2800"/>
              <a:buNone/>
              <a:defRPr sz="2800">
                <a:solidFill>
                  <a:srgbClr val="595959"/>
                </a:solidFill>
              </a:defRPr>
            </a:lvl1pPr>
            <a:lvl2pPr lvl="1" algn="ctr">
              <a:lnSpc>
                <a:spcPct val="108000"/>
              </a:lnSpc>
              <a:spcBef>
                <a:spcPts val="500"/>
              </a:spcBef>
              <a:spcAft>
                <a:spcPts val="0"/>
              </a:spcAft>
              <a:buClr>
                <a:schemeClr val="dk1"/>
              </a:buClr>
              <a:buSzPts val="2000"/>
              <a:buNone/>
              <a:defRPr sz="2000"/>
            </a:lvl2pPr>
            <a:lvl3pPr lvl="2" algn="ctr">
              <a:lnSpc>
                <a:spcPct val="108000"/>
              </a:lnSpc>
              <a:spcBef>
                <a:spcPts val="500"/>
              </a:spcBef>
              <a:spcAft>
                <a:spcPts val="0"/>
              </a:spcAft>
              <a:buClr>
                <a:schemeClr val="dk1"/>
              </a:buClr>
              <a:buSzPts val="1800"/>
              <a:buNone/>
              <a:defRPr sz="1800"/>
            </a:lvl3pPr>
            <a:lvl4pPr lvl="3" algn="ctr">
              <a:lnSpc>
                <a:spcPct val="108000"/>
              </a:lnSpc>
              <a:spcBef>
                <a:spcPts val="500"/>
              </a:spcBef>
              <a:spcAft>
                <a:spcPts val="0"/>
              </a:spcAft>
              <a:buClr>
                <a:schemeClr val="dk1"/>
              </a:buClr>
              <a:buSzPts val="1600"/>
              <a:buNone/>
              <a:defRPr sz="1600"/>
            </a:lvl4pPr>
            <a:lvl5pPr lvl="4" algn="ctr">
              <a:lnSpc>
                <a:spcPct val="108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
          <p:cNvSpPr txBox="1">
            <a:spLocks noGrp="1"/>
          </p:cNvSpPr>
          <p:nvPr>
            <p:ph type="body" idx="2"/>
          </p:nvPr>
        </p:nvSpPr>
        <p:spPr>
          <a:xfrm>
            <a:off x="6096000" y="3105374"/>
            <a:ext cx="5623668" cy="534189"/>
          </a:xfrm>
          <a:prstGeom prst="rect">
            <a:avLst/>
          </a:prstGeom>
          <a:noFill/>
          <a:ln>
            <a:noFill/>
          </a:ln>
        </p:spPr>
        <p:txBody>
          <a:bodyPr spcFirstLastPara="1" wrap="square" lIns="91425" tIns="45700" rIns="91425" bIns="45700" anchor="t" anchorCtr="0">
            <a:noAutofit/>
          </a:bodyPr>
          <a:lstStyle>
            <a:lvl1pPr marL="457200" lvl="0" indent="-228600" algn="r">
              <a:lnSpc>
                <a:spcPct val="108000"/>
              </a:lnSpc>
              <a:spcBef>
                <a:spcPts val="1000"/>
              </a:spcBef>
              <a:spcAft>
                <a:spcPts val="0"/>
              </a:spcAft>
              <a:buClr>
                <a:srgbClr val="466318"/>
              </a:buClr>
              <a:buSzPts val="2000"/>
              <a:buNone/>
              <a:defRPr sz="2000" b="1" i="0" u="none">
                <a:solidFill>
                  <a:srgbClr val="466318"/>
                </a:solidFill>
              </a:defRPr>
            </a:lvl1pPr>
            <a:lvl2pPr marL="914400" lvl="1" indent="-228600" algn="l">
              <a:lnSpc>
                <a:spcPct val="108000"/>
              </a:lnSpc>
              <a:spcBef>
                <a:spcPts val="500"/>
              </a:spcBef>
              <a:spcAft>
                <a:spcPts val="0"/>
              </a:spcAft>
              <a:buClr>
                <a:schemeClr val="dk1"/>
              </a:buClr>
              <a:buSzPts val="1400"/>
              <a:buNone/>
              <a:defRPr sz="1400"/>
            </a:lvl2pPr>
            <a:lvl3pPr marL="1371600" lvl="2" indent="-228600" algn="l">
              <a:lnSpc>
                <a:spcPct val="108000"/>
              </a:lnSpc>
              <a:spcBef>
                <a:spcPts val="500"/>
              </a:spcBef>
              <a:spcAft>
                <a:spcPts val="0"/>
              </a:spcAft>
              <a:buClr>
                <a:schemeClr val="dk1"/>
              </a:buClr>
              <a:buSzPts val="1400"/>
              <a:buNone/>
              <a:defRPr sz="1400"/>
            </a:lvl3pPr>
            <a:lvl4pPr marL="1828800" lvl="3" indent="-228600" algn="l">
              <a:lnSpc>
                <a:spcPct val="108000"/>
              </a:lnSpc>
              <a:spcBef>
                <a:spcPts val="500"/>
              </a:spcBef>
              <a:spcAft>
                <a:spcPts val="0"/>
              </a:spcAft>
              <a:buClr>
                <a:schemeClr val="dk1"/>
              </a:buClr>
              <a:buSzPts val="1400"/>
              <a:buNone/>
              <a:defRPr sz="1400"/>
            </a:lvl4pPr>
            <a:lvl5pPr marL="2286000" lvl="4" indent="-228600" algn="l">
              <a:lnSpc>
                <a:spcPct val="108000"/>
              </a:lnSpc>
              <a:spcBef>
                <a:spcPts val="5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
          <p:cNvSpPr txBox="1">
            <a:spLocks noGrp="1"/>
          </p:cNvSpPr>
          <p:nvPr>
            <p:ph type="body" idx="3"/>
          </p:nvPr>
        </p:nvSpPr>
        <p:spPr>
          <a:xfrm>
            <a:off x="1524000" y="5587763"/>
            <a:ext cx="9144000" cy="458004"/>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rgbClr val="262626"/>
              </a:buClr>
              <a:buSzPts val="2400"/>
              <a:buNone/>
              <a:defRPr sz="2400">
                <a:solidFill>
                  <a:srgbClr val="262626"/>
                </a:solidFill>
              </a:defRPr>
            </a:lvl1pPr>
            <a:lvl2pPr marL="914400" lvl="1" indent="-342900" algn="l">
              <a:lnSpc>
                <a:spcPct val="108000"/>
              </a:lnSpc>
              <a:spcBef>
                <a:spcPts val="500"/>
              </a:spcBef>
              <a:spcAft>
                <a:spcPts val="0"/>
              </a:spcAft>
              <a:buClr>
                <a:schemeClr val="dk1"/>
              </a:buClr>
              <a:buSzPts val="1800"/>
              <a:buChar char="•"/>
              <a:defRPr/>
            </a:lvl2pPr>
            <a:lvl3pPr marL="1371600" lvl="2" indent="-342900" algn="l">
              <a:lnSpc>
                <a:spcPct val="108000"/>
              </a:lnSpc>
              <a:spcBef>
                <a:spcPts val="500"/>
              </a:spcBef>
              <a:spcAft>
                <a:spcPts val="0"/>
              </a:spcAft>
              <a:buClr>
                <a:schemeClr val="dk1"/>
              </a:buClr>
              <a:buSzPts val="1800"/>
              <a:buChar char="•"/>
              <a:defRPr/>
            </a:lvl3pPr>
            <a:lvl4pPr marL="1828800" lvl="3" indent="-342900" algn="l">
              <a:lnSpc>
                <a:spcPct val="108000"/>
              </a:lnSpc>
              <a:spcBef>
                <a:spcPts val="500"/>
              </a:spcBef>
              <a:spcAft>
                <a:spcPts val="0"/>
              </a:spcAft>
              <a:buClr>
                <a:schemeClr val="dk1"/>
              </a:buClr>
              <a:buSzPts val="1800"/>
              <a:buChar char="•"/>
              <a:defRPr/>
            </a:lvl4pPr>
            <a:lvl5pPr marL="2286000" lvl="4" indent="-342900" algn="l">
              <a:lnSpc>
                <a:spcPct val="108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2" descr="A picture containing screenshot, graphics, pattern, circle&#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03163" y="2490175"/>
            <a:ext cx="2049637" cy="86048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ctivity_answers">
  <p:cSld name="Activity_answers">
    <p:spTree>
      <p:nvGrpSpPr>
        <p:cNvPr id="1" name="Shape 84"/>
        <p:cNvGrpSpPr/>
        <p:nvPr/>
      </p:nvGrpSpPr>
      <p:grpSpPr>
        <a:xfrm>
          <a:off x="0" y="0"/>
          <a:ext cx="0" cy="0"/>
          <a:chOff x="0" y="0"/>
          <a:chExt cx="0" cy="0"/>
        </a:xfrm>
      </p:grpSpPr>
      <p:pic>
        <p:nvPicPr>
          <p:cNvPr id="85" name="Google Shape;85;p11"/>
          <p:cNvPicPr preferRelativeResize="0"/>
          <p:nvPr/>
        </p:nvPicPr>
        <p:blipFill rotWithShape="1">
          <a:blip r:embed="rId2" cstate="screen">
            <a:alphaModFix/>
            <a:extLst>
              <a:ext uri="{28A0092B-C50C-407E-A947-70E740481C1C}">
                <a14:useLocalDpi xmlns:a14="http://schemas.microsoft.com/office/drawing/2010/main"/>
              </a:ext>
            </a:extLst>
          </a:blip>
          <a:srcRect r="61978"/>
          <a:stretch/>
        </p:blipFill>
        <p:spPr>
          <a:xfrm>
            <a:off x="7556311" y="1"/>
            <a:ext cx="4635689" cy="6857999"/>
          </a:xfrm>
          <a:prstGeom prst="rect">
            <a:avLst/>
          </a:prstGeom>
          <a:noFill/>
          <a:ln>
            <a:noFill/>
          </a:ln>
        </p:spPr>
      </p:pic>
      <p:sp>
        <p:nvSpPr>
          <p:cNvPr id="86" name="Google Shape;8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1"/>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1"/>
          <p:cNvSpPr txBox="1">
            <a:spLocks noGrp="1"/>
          </p:cNvSpPr>
          <p:nvPr>
            <p:ph type="body" idx="2"/>
          </p:nvPr>
        </p:nvSpPr>
        <p:spPr>
          <a:xfrm>
            <a:off x="8175008" y="2892829"/>
            <a:ext cx="3507474" cy="328413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000"/>
              <a:buNone/>
              <a:defRPr sz="2000">
                <a:solidFill>
                  <a:srgbClr val="10283A"/>
                </a:solidFill>
              </a:defRPr>
            </a:lvl1pPr>
            <a:lvl2pPr marL="914400" lvl="1" indent="-228600" algn="l">
              <a:lnSpc>
                <a:spcPct val="108000"/>
              </a:lnSpc>
              <a:spcBef>
                <a:spcPts val="500"/>
              </a:spcBef>
              <a:spcAft>
                <a:spcPts val="0"/>
              </a:spcAft>
              <a:buSzPts val="2000"/>
              <a:buNone/>
              <a:defRPr sz="2000">
                <a:solidFill>
                  <a:srgbClr val="10283A"/>
                </a:solidFill>
              </a:defRPr>
            </a:lvl2pPr>
            <a:lvl3pPr marL="1371600" lvl="2" indent="-228600" algn="l">
              <a:lnSpc>
                <a:spcPct val="108000"/>
              </a:lnSpc>
              <a:spcBef>
                <a:spcPts val="500"/>
              </a:spcBef>
              <a:spcAft>
                <a:spcPts val="0"/>
              </a:spcAft>
              <a:buSzPts val="2000"/>
              <a:buNone/>
              <a:defRPr sz="2000">
                <a:solidFill>
                  <a:srgbClr val="10283A"/>
                </a:solidFill>
              </a:defRPr>
            </a:lvl3pPr>
            <a:lvl4pPr marL="1828800" lvl="3" indent="-228600" algn="l">
              <a:lnSpc>
                <a:spcPct val="108000"/>
              </a:lnSpc>
              <a:spcBef>
                <a:spcPts val="500"/>
              </a:spcBef>
              <a:spcAft>
                <a:spcPts val="0"/>
              </a:spcAft>
              <a:buSzPts val="2000"/>
              <a:buNone/>
              <a:defRPr sz="2000">
                <a:solidFill>
                  <a:srgbClr val="10283A"/>
                </a:solidFill>
              </a:defRPr>
            </a:lvl4pPr>
            <a:lvl5pPr marL="2286000" lvl="4" indent="-228600" algn="l">
              <a:lnSpc>
                <a:spcPct val="108000"/>
              </a:lnSpc>
              <a:spcBef>
                <a:spcPts val="500"/>
              </a:spcBef>
              <a:spcAft>
                <a:spcPts val="0"/>
              </a:spcAft>
              <a:buSzPts val="2000"/>
              <a:buNone/>
              <a:defRPr sz="2000">
                <a:solidFill>
                  <a:srgbClr val="10283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1"/>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August 2025</a:t>
            </a:r>
            <a:endParaRPr sz="1200" b="0" i="0" u="none" strike="noStrike" cap="none" dirty="0">
              <a:solidFill>
                <a:srgbClr val="888888"/>
              </a:solidFill>
              <a:latin typeface="Arial"/>
              <a:ea typeface="Arial"/>
              <a:cs typeface="Arial"/>
              <a:sym typeface="Arial"/>
            </a:endParaRPr>
          </a:p>
        </p:txBody>
      </p:sp>
      <p:sp>
        <p:nvSpPr>
          <p:cNvPr id="90" name="Google Shape;90;p11"/>
          <p:cNvSpPr txBox="1">
            <a:spLocks noGrp="1"/>
          </p:cNvSpPr>
          <p:nvPr>
            <p:ph type="body" idx="3"/>
          </p:nvPr>
        </p:nvSpPr>
        <p:spPr>
          <a:xfrm>
            <a:off x="8175008" y="2055812"/>
            <a:ext cx="2689727" cy="620511"/>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800"/>
              <a:buNone/>
              <a:defRPr sz="2800" b="1">
                <a:solidFill>
                  <a:srgbClr val="10283A"/>
                </a:solidFill>
              </a:defRPr>
            </a:lvl1pPr>
            <a:lvl2pPr marL="914400" lvl="1" indent="-228600" algn="l">
              <a:lnSpc>
                <a:spcPct val="108000"/>
              </a:lnSpc>
              <a:spcBef>
                <a:spcPts val="500"/>
              </a:spcBef>
              <a:spcAft>
                <a:spcPts val="0"/>
              </a:spcAft>
              <a:buSzPts val="2000"/>
              <a:buNone/>
              <a:defRPr sz="2000">
                <a:solidFill>
                  <a:srgbClr val="FF0000"/>
                </a:solidFill>
              </a:defRPr>
            </a:lvl2pPr>
            <a:lvl3pPr marL="1371600" lvl="2" indent="-228600" algn="l">
              <a:lnSpc>
                <a:spcPct val="108000"/>
              </a:lnSpc>
              <a:spcBef>
                <a:spcPts val="500"/>
              </a:spcBef>
              <a:spcAft>
                <a:spcPts val="0"/>
              </a:spcAft>
              <a:buSzPts val="2000"/>
              <a:buNone/>
              <a:defRPr sz="2000">
                <a:solidFill>
                  <a:srgbClr val="FF0000"/>
                </a:solidFill>
              </a:defRPr>
            </a:lvl3pPr>
            <a:lvl4pPr marL="1828800" lvl="3" indent="-228600" algn="l">
              <a:lnSpc>
                <a:spcPct val="108000"/>
              </a:lnSpc>
              <a:spcBef>
                <a:spcPts val="500"/>
              </a:spcBef>
              <a:spcAft>
                <a:spcPts val="0"/>
              </a:spcAft>
              <a:buSzPts val="2000"/>
              <a:buNone/>
              <a:defRPr sz="2000">
                <a:solidFill>
                  <a:srgbClr val="FF0000"/>
                </a:solidFill>
              </a:defRPr>
            </a:lvl4pPr>
            <a:lvl5pPr marL="2286000" lvl="4" indent="-228600" algn="l">
              <a:lnSpc>
                <a:spcPct val="108000"/>
              </a:lnSpc>
              <a:spcBef>
                <a:spcPts val="500"/>
              </a:spcBef>
              <a:spcAft>
                <a:spcPts val="0"/>
              </a:spcAft>
              <a:buSzPts val="2000"/>
              <a:buNone/>
              <a:defRPr sz="2000">
                <a:solidFill>
                  <a:srgbClr val="FF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1"/>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11"/>
          <p:cNvSpPr txBox="1">
            <a:spLocks noGrp="1"/>
          </p:cNvSpPr>
          <p:nvPr>
            <p:ph type="body" idx="5"/>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ctivity_text+image">
  <p:cSld name="Activity_text+image">
    <p:spTree>
      <p:nvGrpSpPr>
        <p:cNvPr id="1" name="Shape 93"/>
        <p:cNvGrpSpPr/>
        <p:nvPr/>
      </p:nvGrpSpPr>
      <p:grpSpPr>
        <a:xfrm>
          <a:off x="0" y="0"/>
          <a:ext cx="0" cy="0"/>
          <a:chOff x="0" y="0"/>
          <a:chExt cx="0" cy="0"/>
        </a:xfrm>
      </p:grpSpPr>
      <p:sp>
        <p:nvSpPr>
          <p:cNvPr id="94" name="Google Shape;94;p12"/>
          <p:cNvSpPr txBox="1">
            <a:spLocks noGrp="1"/>
          </p:cNvSpPr>
          <p:nvPr>
            <p:ph type="body" idx="1"/>
          </p:nvPr>
        </p:nvSpPr>
        <p:spPr>
          <a:xfrm>
            <a:off x="839788" y="1872343"/>
            <a:ext cx="3932238" cy="3988707"/>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2"/>
          <p:cNvSpPr txBox="1">
            <a:spLocks noGrp="1"/>
          </p:cNvSpPr>
          <p:nvPr>
            <p:ph type="title"/>
          </p:nvPr>
        </p:nvSpPr>
        <p:spPr>
          <a:xfrm>
            <a:off x="839788" y="457200"/>
            <a:ext cx="3932237" cy="12554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2"/>
          <p:cNvSpPr>
            <a:spLocks noGrp="1"/>
          </p:cNvSpPr>
          <p:nvPr>
            <p:ph type="pic" idx="2"/>
          </p:nvPr>
        </p:nvSpPr>
        <p:spPr>
          <a:xfrm>
            <a:off x="5183188" y="1284514"/>
            <a:ext cx="5762398" cy="4576536"/>
          </a:xfrm>
          <a:prstGeom prst="rect">
            <a:avLst/>
          </a:prstGeom>
          <a:noFill/>
          <a:ln>
            <a:noFill/>
          </a:ln>
        </p:spPr>
      </p:sp>
      <p:sp>
        <p:nvSpPr>
          <p:cNvPr id="97" name="Google Shape;97;p12"/>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August 2025</a:t>
            </a:r>
            <a:endParaRPr sz="1200" b="0" i="0" u="none" strike="noStrike" cap="none" dirty="0">
              <a:solidFill>
                <a:srgbClr val="888888"/>
              </a:solidFill>
              <a:latin typeface="Arial"/>
              <a:ea typeface="Arial"/>
              <a:cs typeface="Arial"/>
              <a:sym typeface="Arial"/>
            </a:endParaRPr>
          </a:p>
        </p:txBody>
      </p:sp>
      <p:sp>
        <p:nvSpPr>
          <p:cNvPr id="98" name="Google Shape;98;p12"/>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2"/>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ctivity_two box">
  <p:cSld name="Activity_two box">
    <p:spTree>
      <p:nvGrpSpPr>
        <p:cNvPr id="1" name="Shape 100"/>
        <p:cNvGrpSpPr/>
        <p:nvPr/>
      </p:nvGrpSpPr>
      <p:grpSpPr>
        <a:xfrm>
          <a:off x="0" y="0"/>
          <a:ext cx="0" cy="0"/>
          <a:chOff x="0" y="0"/>
          <a:chExt cx="0" cy="0"/>
        </a:xfrm>
      </p:grpSpPr>
      <p:sp>
        <p:nvSpPr>
          <p:cNvPr id="101" name="Google Shape;101;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3"/>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August 2025</a:t>
            </a:r>
            <a:endParaRPr sz="1200" b="0" i="0" u="none" strike="noStrike" cap="none" dirty="0">
              <a:solidFill>
                <a:srgbClr val="888888"/>
              </a:solidFill>
              <a:latin typeface="Arial"/>
              <a:ea typeface="Arial"/>
              <a:cs typeface="Arial"/>
              <a:sym typeface="Arial"/>
            </a:endParaRPr>
          </a:p>
        </p:txBody>
      </p:sp>
      <p:sp>
        <p:nvSpPr>
          <p:cNvPr id="103" name="Google Shape;103;p13"/>
          <p:cNvSpPr txBox="1">
            <a:spLocks noGrp="1"/>
          </p:cNvSpPr>
          <p:nvPr>
            <p:ph type="body" idx="1"/>
          </p:nvPr>
        </p:nvSpPr>
        <p:spPr>
          <a:xfrm>
            <a:off x="838200" y="1978025"/>
            <a:ext cx="5196840"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13"/>
          <p:cNvSpPr txBox="1">
            <a:spLocks noGrp="1"/>
          </p:cNvSpPr>
          <p:nvPr>
            <p:ph type="body" idx="2"/>
          </p:nvPr>
        </p:nvSpPr>
        <p:spPr>
          <a:xfrm>
            <a:off x="6168046" y="1978025"/>
            <a:ext cx="5196840"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3"/>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3"/>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ctivity_text+box">
  <p:cSld name="Activity_text+box">
    <p:spTree>
      <p:nvGrpSpPr>
        <p:cNvPr id="1" name="Shape 107"/>
        <p:cNvGrpSpPr/>
        <p:nvPr/>
      </p:nvGrpSpPr>
      <p:grpSpPr>
        <a:xfrm>
          <a:off x="0" y="0"/>
          <a:ext cx="0" cy="0"/>
          <a:chOff x="0" y="0"/>
          <a:chExt cx="0" cy="0"/>
        </a:xfrm>
      </p:grpSpPr>
      <p:sp>
        <p:nvSpPr>
          <p:cNvPr id="108" name="Google Shape;10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4"/>
          <p:cNvSpPr txBox="1">
            <a:spLocks noGrp="1"/>
          </p:cNvSpPr>
          <p:nvPr>
            <p:ph type="body" idx="1"/>
          </p:nvPr>
        </p:nvSpPr>
        <p:spPr>
          <a:xfrm>
            <a:off x="838200" y="1825625"/>
            <a:ext cx="7083829" cy="4351338"/>
          </a:xfrm>
          <a:prstGeom prst="rect">
            <a:avLst/>
          </a:prstGeom>
          <a:solidFill>
            <a:schemeClr val="lt1"/>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14"/>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August 2025</a:t>
            </a:r>
            <a:endParaRPr sz="1200" b="0" i="0" u="none" strike="noStrike" cap="none" dirty="0">
              <a:solidFill>
                <a:srgbClr val="888888"/>
              </a:solidFill>
              <a:latin typeface="Arial"/>
              <a:ea typeface="Arial"/>
              <a:cs typeface="Arial"/>
              <a:sym typeface="Arial"/>
            </a:endParaRPr>
          </a:p>
        </p:txBody>
      </p:sp>
      <p:sp>
        <p:nvSpPr>
          <p:cNvPr id="111" name="Google Shape;111;p14"/>
          <p:cNvSpPr txBox="1">
            <a:spLocks noGrp="1"/>
          </p:cNvSpPr>
          <p:nvPr>
            <p:ph type="body" idx="2"/>
          </p:nvPr>
        </p:nvSpPr>
        <p:spPr>
          <a:xfrm>
            <a:off x="8179724" y="1825625"/>
            <a:ext cx="3174076" cy="4351338"/>
          </a:xfrm>
          <a:prstGeom prst="rect">
            <a:avLst/>
          </a:prstGeom>
          <a:solidFill>
            <a:srgbClr val="E2EEBE"/>
          </a:solidFill>
          <a:ln w="19050" cap="sq" cmpd="sng">
            <a:solidFill>
              <a:srgbClr val="466318"/>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4"/>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14"/>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solidation">
  <p:cSld name="Consolidation">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5"/>
          <p:cNvSpPr txBox="1">
            <a:spLocks noGrp="1"/>
          </p:cNvSpPr>
          <p:nvPr>
            <p:ph type="body" idx="1"/>
          </p:nvPr>
        </p:nvSpPr>
        <p:spPr>
          <a:xfrm>
            <a:off x="838199" y="1825625"/>
            <a:ext cx="1051559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15"/>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August 2025</a:t>
            </a:r>
            <a:endParaRPr sz="1200" b="0" i="0" u="none" strike="noStrike" cap="none" dirty="0">
              <a:solidFill>
                <a:srgbClr val="888888"/>
              </a:solidFill>
              <a:latin typeface="Arial"/>
              <a:ea typeface="Arial"/>
              <a:cs typeface="Arial"/>
              <a:sym typeface="Arial"/>
            </a:endParaRPr>
          </a:p>
        </p:txBody>
      </p:sp>
      <p:sp>
        <p:nvSpPr>
          <p:cNvPr id="118" name="Google Shape;118;p15"/>
          <p:cNvSpPr>
            <a:spLocks noGrp="1"/>
          </p:cNvSpPr>
          <p:nvPr>
            <p:ph type="body" idx="2"/>
          </p:nvPr>
        </p:nvSpPr>
        <p:spPr>
          <a:xfrm>
            <a:off x="9973929" y="162686"/>
            <a:ext cx="2078545" cy="365125"/>
          </a:xfrm>
          <a:prstGeom prst="flowChartAlternateProcess">
            <a:avLst/>
          </a:prstGeom>
          <a:solidFill>
            <a:srgbClr val="8E53E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15"/>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tro_1">
  <p:cSld name="Intro_1">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7"/>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17"/>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August 2025</a:t>
            </a:r>
            <a:endParaRPr sz="1200" b="0" i="0" u="none" strike="noStrike" cap="none" dirty="0">
              <a:solidFill>
                <a:srgbClr val="888888"/>
              </a:solidFill>
              <a:latin typeface="Arial"/>
              <a:ea typeface="Arial"/>
              <a:cs typeface="Arial"/>
              <a:sym typeface="Arial"/>
            </a:endParaRPr>
          </a:p>
        </p:txBody>
      </p:sp>
      <p:sp>
        <p:nvSpPr>
          <p:cNvPr id="127" name="Google Shape;127;p17"/>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lvl1pPr marL="457200" lvl="0" indent="-228600" algn="l">
              <a:lnSpc>
                <a:spcPct val="108000"/>
              </a:lnSpc>
              <a:spcBef>
                <a:spcPts val="1000"/>
              </a:spcBef>
              <a:spcAft>
                <a:spcPts val="0"/>
              </a:spcAft>
              <a:buSzPts val="1800"/>
              <a:buNone/>
              <a:defRPr sz="1800"/>
            </a:lvl1pPr>
            <a:lvl2pPr marL="914400" lvl="1" indent="-228600" algn="l">
              <a:lnSpc>
                <a:spcPct val="108000"/>
              </a:lnSpc>
              <a:spcBef>
                <a:spcPts val="500"/>
              </a:spcBef>
              <a:spcAft>
                <a:spcPts val="0"/>
              </a:spcAft>
              <a:buSzPts val="1800"/>
              <a:buNone/>
              <a:defRPr sz="1800"/>
            </a:lvl2pPr>
            <a:lvl3pPr marL="1371600" lvl="2" indent="-228600" algn="l">
              <a:lnSpc>
                <a:spcPct val="108000"/>
              </a:lnSpc>
              <a:spcBef>
                <a:spcPts val="500"/>
              </a:spcBef>
              <a:spcAft>
                <a:spcPts val="0"/>
              </a:spcAft>
              <a:buSzPts val="1800"/>
              <a:buNone/>
              <a:defRPr sz="1800"/>
            </a:lvl3pPr>
            <a:lvl4pPr marL="1828800" lvl="3" indent="-228600" algn="l">
              <a:lnSpc>
                <a:spcPct val="108000"/>
              </a:lnSpc>
              <a:spcBef>
                <a:spcPts val="500"/>
              </a:spcBef>
              <a:spcAft>
                <a:spcPts val="0"/>
              </a:spcAft>
              <a:buSzPts val="1800"/>
              <a:buNone/>
              <a:defRPr sz="1800"/>
            </a:lvl4pPr>
            <a:lvl5pPr marL="2286000" lvl="4" indent="-228600" algn="l">
              <a:lnSpc>
                <a:spcPct val="108000"/>
              </a:lnSpc>
              <a:spcBef>
                <a:spcPts val="500"/>
              </a:spcBef>
              <a:spcAft>
                <a:spcPts val="0"/>
              </a:spcAft>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17"/>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17"/>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0"/>
        <p:cNvGrpSpPr/>
        <p:nvPr/>
      </p:nvGrpSpPr>
      <p:grpSpPr>
        <a:xfrm>
          <a:off x="0" y="0"/>
          <a:ext cx="0" cy="0"/>
          <a:chOff x="0" y="0"/>
          <a:chExt cx="0" cy="0"/>
        </a:xfrm>
      </p:grpSpPr>
      <p:pic>
        <p:nvPicPr>
          <p:cNvPr id="131" name="Google Shape;131;p1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21771"/>
            <a:ext cx="12192000" cy="3461657"/>
          </a:xfrm>
          <a:prstGeom prst="rect">
            <a:avLst/>
          </a:prstGeom>
          <a:noFill/>
          <a:ln>
            <a:noFill/>
          </a:ln>
        </p:spPr>
      </p:pic>
      <p:pic>
        <p:nvPicPr>
          <p:cNvPr id="132" name="Google Shape;132;p18" descr="A picture containing screenshot, desig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608266"/>
            <a:ext cx="12192000" cy="5247132"/>
          </a:xfrm>
          <a:prstGeom prst="rect">
            <a:avLst/>
          </a:prstGeom>
          <a:noFill/>
          <a:ln>
            <a:noFill/>
          </a:ln>
        </p:spPr>
      </p:pic>
      <p:sp>
        <p:nvSpPr>
          <p:cNvPr id="133" name="Google Shape;133;p18"/>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2024</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888888"/>
              </a:buClr>
              <a:buSzPts val="1200"/>
              <a:buFont typeface="Arial"/>
              <a:buNone/>
            </a:pPr>
            <a:r>
              <a:rPr lang="en-GB" sz="1200" b="0" i="0" u="none" strike="noStrike" cap="none">
                <a:solidFill>
                  <a:srgbClr val="888888"/>
                </a:solidFill>
                <a:latin typeface="Arial"/>
                <a:ea typeface="Arial"/>
                <a:cs typeface="Arial"/>
                <a:sym typeface="Arial"/>
              </a:rPr>
              <a:t>Version 1, July 2024</a:t>
            </a:r>
            <a:endParaRPr sz="1200" b="0" i="0" u="none" strike="noStrike" cap="none">
              <a:solidFill>
                <a:srgbClr val="888888"/>
              </a:solidFill>
              <a:latin typeface="Arial"/>
              <a:ea typeface="Arial"/>
              <a:cs typeface="Arial"/>
              <a:sym typeface="Arial"/>
            </a:endParaRPr>
          </a:p>
        </p:txBody>
      </p:sp>
      <p:pic>
        <p:nvPicPr>
          <p:cNvPr id="134" name="Google Shape;134;p1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190283" y="1283344"/>
            <a:ext cx="1811434" cy="1800000"/>
          </a:xfrm>
          <a:prstGeom prst="rect">
            <a:avLst/>
          </a:prstGeom>
          <a:noFill/>
          <a:ln>
            <a:noFill/>
          </a:ln>
        </p:spPr>
      </p:pic>
      <p:pic>
        <p:nvPicPr>
          <p:cNvPr id="135" name="Google Shape;135;p18" descr="A heart with a pulse line&#10;&#10;Description automatically generated with low confidence"/>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467945" y="1806627"/>
            <a:ext cx="1134190" cy="879365"/>
          </a:xfrm>
          <a:prstGeom prst="rect">
            <a:avLst/>
          </a:prstGeom>
          <a:noFill/>
          <a:ln>
            <a:noFill/>
          </a:ln>
        </p:spPr>
      </p:pic>
      <p:sp>
        <p:nvSpPr>
          <p:cNvPr id="136" name="Google Shape;136;p18"/>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466318"/>
              </a:buClr>
              <a:buSzPts val="5200"/>
              <a:buFont typeface="Arial"/>
              <a:buNone/>
              <a:defRPr sz="5200" b="1">
                <a:solidFill>
                  <a:srgbClr val="46631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8"/>
          <p:cNvSpPr txBox="1">
            <a:spLocks noGrp="1"/>
          </p:cNvSpPr>
          <p:nvPr>
            <p:ph type="subTitle" idx="1"/>
          </p:nvPr>
        </p:nvSpPr>
        <p:spPr>
          <a:xfrm>
            <a:off x="1524000" y="4903189"/>
            <a:ext cx="9144000" cy="583211"/>
          </a:xfrm>
          <a:prstGeom prst="rect">
            <a:avLst/>
          </a:prstGeom>
          <a:noFill/>
          <a:ln>
            <a:noFill/>
          </a:ln>
        </p:spPr>
        <p:txBody>
          <a:bodyPr spcFirstLastPara="1" wrap="square" lIns="91425" tIns="45700" rIns="91425" bIns="45700" anchor="t" anchorCtr="0">
            <a:noAutofit/>
          </a:bodyPr>
          <a:lstStyle>
            <a:lvl1pPr lvl="0" algn="ctr">
              <a:lnSpc>
                <a:spcPct val="108000"/>
              </a:lnSpc>
              <a:spcBef>
                <a:spcPts val="1000"/>
              </a:spcBef>
              <a:spcAft>
                <a:spcPts val="0"/>
              </a:spcAft>
              <a:buSzPts val="2800"/>
              <a:buNone/>
              <a:defRPr sz="2800">
                <a:solidFill>
                  <a:srgbClr val="595959"/>
                </a:solidFill>
              </a:defRPr>
            </a:lvl1pPr>
            <a:lvl2pPr lvl="1" algn="ctr">
              <a:lnSpc>
                <a:spcPct val="108000"/>
              </a:lnSpc>
              <a:spcBef>
                <a:spcPts val="500"/>
              </a:spcBef>
              <a:spcAft>
                <a:spcPts val="0"/>
              </a:spcAft>
              <a:buSzPts val="2000"/>
              <a:buNone/>
              <a:defRPr sz="2000"/>
            </a:lvl2pPr>
            <a:lvl3pPr lvl="2" algn="ctr">
              <a:lnSpc>
                <a:spcPct val="108000"/>
              </a:lnSpc>
              <a:spcBef>
                <a:spcPts val="500"/>
              </a:spcBef>
              <a:spcAft>
                <a:spcPts val="0"/>
              </a:spcAft>
              <a:buSzPts val="1800"/>
              <a:buNone/>
              <a:defRPr sz="1800"/>
            </a:lvl3pPr>
            <a:lvl4pPr lvl="3" algn="ctr">
              <a:lnSpc>
                <a:spcPct val="108000"/>
              </a:lnSpc>
              <a:spcBef>
                <a:spcPts val="500"/>
              </a:spcBef>
              <a:spcAft>
                <a:spcPts val="0"/>
              </a:spcAft>
              <a:buSzPts val="1600"/>
              <a:buNone/>
              <a:defRPr sz="1600"/>
            </a:lvl4pPr>
            <a:lvl5pPr lvl="4" algn="ctr">
              <a:lnSpc>
                <a:spcPct val="108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8" name="Google Shape;138;p18"/>
          <p:cNvSpPr txBox="1">
            <a:spLocks noGrp="1"/>
          </p:cNvSpPr>
          <p:nvPr>
            <p:ph type="body" idx="2"/>
          </p:nvPr>
        </p:nvSpPr>
        <p:spPr>
          <a:xfrm>
            <a:off x="6096000" y="2476724"/>
            <a:ext cx="5623668" cy="534189"/>
          </a:xfrm>
          <a:prstGeom prst="rect">
            <a:avLst/>
          </a:prstGeom>
          <a:noFill/>
          <a:ln>
            <a:noFill/>
          </a:ln>
        </p:spPr>
        <p:txBody>
          <a:bodyPr spcFirstLastPara="1" wrap="square" lIns="91425" tIns="45700" rIns="91425" bIns="45700" anchor="t" anchorCtr="0">
            <a:noAutofit/>
          </a:bodyPr>
          <a:lstStyle>
            <a:lvl1pPr marL="457200" lvl="0" indent="-228600" algn="r">
              <a:lnSpc>
                <a:spcPct val="108000"/>
              </a:lnSpc>
              <a:spcBef>
                <a:spcPts val="1000"/>
              </a:spcBef>
              <a:spcAft>
                <a:spcPts val="0"/>
              </a:spcAft>
              <a:buSzPts val="2000"/>
              <a:buNone/>
              <a:defRPr sz="2000" b="1" i="0" u="none">
                <a:solidFill>
                  <a:srgbClr val="466318"/>
                </a:solidFill>
              </a:defRPr>
            </a:lvl1pPr>
            <a:lvl2pPr marL="914400" lvl="1" indent="-228600" algn="l">
              <a:lnSpc>
                <a:spcPct val="108000"/>
              </a:lnSpc>
              <a:spcBef>
                <a:spcPts val="500"/>
              </a:spcBef>
              <a:spcAft>
                <a:spcPts val="0"/>
              </a:spcAft>
              <a:buSzPts val="1400"/>
              <a:buNone/>
              <a:defRPr sz="1400"/>
            </a:lvl2pPr>
            <a:lvl3pPr marL="1371600" lvl="2" indent="-228600" algn="l">
              <a:lnSpc>
                <a:spcPct val="108000"/>
              </a:lnSpc>
              <a:spcBef>
                <a:spcPts val="500"/>
              </a:spcBef>
              <a:spcAft>
                <a:spcPts val="0"/>
              </a:spcAft>
              <a:buSzPts val="1400"/>
              <a:buNone/>
              <a:defRPr sz="1400"/>
            </a:lvl3pPr>
            <a:lvl4pPr marL="1828800" lvl="3" indent="-228600" algn="l">
              <a:lnSpc>
                <a:spcPct val="108000"/>
              </a:lnSpc>
              <a:spcBef>
                <a:spcPts val="500"/>
              </a:spcBef>
              <a:spcAft>
                <a:spcPts val="0"/>
              </a:spcAft>
              <a:buSzPts val="1400"/>
              <a:buNone/>
              <a:defRPr sz="1400"/>
            </a:lvl4pPr>
            <a:lvl5pPr marL="2286000" lvl="4" indent="-228600" algn="l">
              <a:lnSpc>
                <a:spcPct val="108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18"/>
          <p:cNvSpPr txBox="1">
            <a:spLocks noGrp="1"/>
          </p:cNvSpPr>
          <p:nvPr>
            <p:ph type="body" idx="3"/>
          </p:nvPr>
        </p:nvSpPr>
        <p:spPr>
          <a:xfrm>
            <a:off x="1524000" y="5625863"/>
            <a:ext cx="9144000" cy="458004"/>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SzPts val="2400"/>
              <a:buNone/>
              <a:defRPr sz="2400">
                <a:solidFill>
                  <a:srgbClr val="262626"/>
                </a:solidFill>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0" name="Google Shape;140;p18" descr="A picture containing screenshot, graphics, pattern, circle&#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03163" y="1861525"/>
            <a:ext cx="2049637" cy="86048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ntro_3">
  <p:cSld name="Intro_3">
    <p:spTree>
      <p:nvGrpSpPr>
        <p:cNvPr id="1" name="Shape 141"/>
        <p:cNvGrpSpPr/>
        <p:nvPr/>
      </p:nvGrpSpPr>
      <p:grpSpPr>
        <a:xfrm>
          <a:off x="0" y="0"/>
          <a:ext cx="0" cy="0"/>
          <a:chOff x="0" y="0"/>
          <a:chExt cx="0" cy="0"/>
        </a:xfrm>
      </p:grpSpPr>
      <p:sp>
        <p:nvSpPr>
          <p:cNvPr id="142" name="Google Shape;14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9"/>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19"/>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2024</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a:solidFill>
                  <a:srgbClr val="888888"/>
                </a:solidFill>
                <a:latin typeface="Arial"/>
                <a:ea typeface="Arial"/>
                <a:cs typeface="Arial"/>
                <a:sym typeface="Arial"/>
              </a:rPr>
              <a:t>Version 1, Month 2024</a:t>
            </a:r>
            <a:endParaRPr sz="1200" b="0" i="0" u="none" strike="noStrike" cap="none">
              <a:solidFill>
                <a:srgbClr val="888888"/>
              </a:solidFill>
              <a:latin typeface="Arial"/>
              <a:ea typeface="Arial"/>
              <a:cs typeface="Arial"/>
              <a:sym typeface="Arial"/>
            </a:endParaRPr>
          </a:p>
        </p:txBody>
      </p:sp>
      <p:sp>
        <p:nvSpPr>
          <p:cNvPr id="145" name="Google Shape;145;p19"/>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19"/>
          <p:cNvSpPr>
            <a:spLocks noGrp="1"/>
          </p:cNvSpPr>
          <p:nvPr>
            <p:ph type="pic" idx="3"/>
          </p:nvPr>
        </p:nvSpPr>
        <p:spPr>
          <a:xfrm>
            <a:off x="6989083" y="1825625"/>
            <a:ext cx="4364717" cy="4351338"/>
          </a:xfrm>
          <a:prstGeom prst="rect">
            <a:avLst/>
          </a:prstGeom>
          <a:noFill/>
          <a:ln>
            <a:noFill/>
          </a:ln>
        </p:spPr>
      </p:sp>
      <p:sp>
        <p:nvSpPr>
          <p:cNvPr id="147" name="Google Shape;147;p19"/>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ntro_2">
  <p:cSld name="Intro_2">
    <p:spTree>
      <p:nvGrpSpPr>
        <p:cNvPr id="1" name="Shape 148"/>
        <p:cNvGrpSpPr/>
        <p:nvPr/>
      </p:nvGrpSpPr>
      <p:grpSpPr>
        <a:xfrm>
          <a:off x="0" y="0"/>
          <a:ext cx="0" cy="0"/>
          <a:chOff x="0" y="0"/>
          <a:chExt cx="0" cy="0"/>
        </a:xfrm>
      </p:grpSpPr>
      <p:sp>
        <p:nvSpPr>
          <p:cNvPr id="149" name="Google Shape;14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20"/>
          <p:cNvSpPr txBox="1">
            <a:spLocks noGrp="1"/>
          </p:cNvSpPr>
          <p:nvPr>
            <p:ph type="body" idx="1"/>
          </p:nvPr>
        </p:nvSpPr>
        <p:spPr>
          <a:xfrm>
            <a:off x="838200" y="1825625"/>
            <a:ext cx="10515600" cy="4351338"/>
          </a:xfrm>
          <a:prstGeom prst="rect">
            <a:avLst/>
          </a:prstGeom>
          <a:solidFill>
            <a:srgbClr val="E2EEBE"/>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20"/>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2024</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a:solidFill>
                  <a:srgbClr val="888888"/>
                </a:solidFill>
                <a:latin typeface="Arial"/>
                <a:ea typeface="Arial"/>
                <a:cs typeface="Arial"/>
                <a:sym typeface="Arial"/>
              </a:rPr>
              <a:t>Version 1, Month 2024</a:t>
            </a:r>
            <a:endParaRPr sz="1200" b="0" i="0" u="none" strike="noStrike" cap="none">
              <a:solidFill>
                <a:srgbClr val="888888"/>
              </a:solidFill>
              <a:latin typeface="Arial"/>
              <a:ea typeface="Arial"/>
              <a:cs typeface="Arial"/>
              <a:sym typeface="Arial"/>
            </a:endParaRPr>
          </a:p>
        </p:txBody>
      </p:sp>
      <p:sp>
        <p:nvSpPr>
          <p:cNvPr id="152" name="Google Shape;152;p20"/>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20"/>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Activity_video+caption">
  <p:cSld name="1_Activity_video+caption">
    <p:spTree>
      <p:nvGrpSpPr>
        <p:cNvPr id="1" name="Shape 154"/>
        <p:cNvGrpSpPr/>
        <p:nvPr/>
      </p:nvGrpSpPr>
      <p:grpSpPr>
        <a:xfrm>
          <a:off x="0" y="0"/>
          <a:ext cx="0" cy="0"/>
          <a:chOff x="0" y="0"/>
          <a:chExt cx="0" cy="0"/>
        </a:xfrm>
      </p:grpSpPr>
      <p:pic>
        <p:nvPicPr>
          <p:cNvPr id="155" name="Google Shape;155;p21" descr="A picture containing pattern, circle, screenshot, design&#10;&#10;Description automatically generated"/>
          <p:cNvPicPr preferRelativeResize="0"/>
          <p:nvPr/>
        </p:nvPicPr>
        <p:blipFill rotWithShape="1">
          <a:blip r:embed="rId2">
            <a:alphaModFix amt="5000"/>
          </a:blip>
          <a:srcRect/>
          <a:stretch/>
        </p:blipFill>
        <p:spPr>
          <a:xfrm>
            <a:off x="1797985" y="-232757"/>
            <a:ext cx="10869835" cy="10798134"/>
          </a:xfrm>
          <a:prstGeom prst="rect">
            <a:avLst/>
          </a:prstGeom>
          <a:noFill/>
          <a:ln>
            <a:noFill/>
          </a:ln>
        </p:spPr>
      </p:pic>
      <p:sp>
        <p:nvSpPr>
          <p:cNvPr id="156" name="Google Shape;156;p21"/>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21"/>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2024</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a:solidFill>
                  <a:srgbClr val="888888"/>
                </a:solidFill>
                <a:latin typeface="Arial"/>
                <a:ea typeface="Arial"/>
                <a:cs typeface="Arial"/>
                <a:sym typeface="Arial"/>
              </a:rPr>
              <a:t>Version 1, Month 2024</a:t>
            </a:r>
            <a:endParaRPr sz="1200" b="0" i="0" u="none" strike="noStrike" cap="none">
              <a:solidFill>
                <a:srgbClr val="888888"/>
              </a:solidFill>
              <a:latin typeface="Arial"/>
              <a:ea typeface="Arial"/>
              <a:cs typeface="Arial"/>
              <a:sym typeface="Arial"/>
            </a:endParaRPr>
          </a:p>
        </p:txBody>
      </p:sp>
      <p:sp>
        <p:nvSpPr>
          <p:cNvPr id="159" name="Google Shape;159;p21"/>
          <p:cNvSpPr txBox="1">
            <a:spLocks noGrp="1"/>
          </p:cNvSpPr>
          <p:nvPr>
            <p:ph type="body" idx="2"/>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21"/>
          <p:cNvSpPr>
            <a:spLocks noGrp="1"/>
          </p:cNvSpPr>
          <p:nvPr>
            <p:ph type="media" idx="3"/>
          </p:nvPr>
        </p:nvSpPr>
        <p:spPr>
          <a:xfrm>
            <a:off x="838200" y="1825625"/>
            <a:ext cx="10515600" cy="3714142"/>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21"/>
          <p:cNvSpPr txBox="1">
            <a:spLocks noGrp="1"/>
          </p:cNvSpPr>
          <p:nvPr>
            <p:ph type="body" idx="4"/>
          </p:nvPr>
        </p:nvSpPr>
        <p:spPr>
          <a:xfrm>
            <a:off x="838199" y="5744095"/>
            <a:ext cx="10515599" cy="432867"/>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800"/>
              <a:buNone/>
              <a:defRPr sz="1800"/>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_3">
  <p:cSld name="Intro_3">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August 2025</a:t>
            </a:r>
            <a:endParaRPr sz="1200" b="0" i="0" u="none" strike="noStrike" cap="none" dirty="0">
              <a:solidFill>
                <a:srgbClr val="888888"/>
              </a:solidFill>
              <a:latin typeface="Arial"/>
              <a:ea typeface="Arial"/>
              <a:cs typeface="Arial"/>
              <a:sym typeface="Arial"/>
            </a:endParaRPr>
          </a:p>
        </p:txBody>
      </p:sp>
      <p:sp>
        <p:nvSpPr>
          <p:cNvPr id="27" name="Google Shape;27;p3"/>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
          <p:cNvSpPr>
            <a:spLocks noGrp="1"/>
          </p:cNvSpPr>
          <p:nvPr>
            <p:ph type="pic" idx="3"/>
          </p:nvPr>
        </p:nvSpPr>
        <p:spPr>
          <a:xfrm>
            <a:off x="6989083" y="1825625"/>
            <a:ext cx="4364717" cy="4351338"/>
          </a:xfrm>
          <a:prstGeom prst="rect">
            <a:avLst/>
          </a:prstGeom>
          <a:noFill/>
          <a:ln>
            <a:noFill/>
          </a:ln>
        </p:spPr>
      </p:sp>
      <p:sp>
        <p:nvSpPr>
          <p:cNvPr id="29" name="Google Shape;29;p3"/>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solidation">
  <p:cSld name="Consolidation">
    <p:spTree>
      <p:nvGrpSpPr>
        <p:cNvPr id="1" name="Shape 162"/>
        <p:cNvGrpSpPr/>
        <p:nvPr/>
      </p:nvGrpSpPr>
      <p:grpSpPr>
        <a:xfrm>
          <a:off x="0" y="0"/>
          <a:ext cx="0" cy="0"/>
          <a:chOff x="0" y="0"/>
          <a:chExt cx="0" cy="0"/>
        </a:xfrm>
      </p:grpSpPr>
      <p:sp>
        <p:nvSpPr>
          <p:cNvPr id="163" name="Google Shape;16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22"/>
          <p:cNvSpPr txBox="1">
            <a:spLocks noGrp="1"/>
          </p:cNvSpPr>
          <p:nvPr>
            <p:ph type="body" idx="1"/>
          </p:nvPr>
        </p:nvSpPr>
        <p:spPr>
          <a:xfrm>
            <a:off x="838199" y="1825625"/>
            <a:ext cx="1051559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22"/>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2024</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888888"/>
              </a:buClr>
              <a:buSzPts val="1200"/>
              <a:buFont typeface="Arial"/>
              <a:buNone/>
            </a:pPr>
            <a:r>
              <a:rPr lang="en-GB" sz="1200" b="0" i="0" u="none" strike="noStrike" cap="none">
                <a:solidFill>
                  <a:srgbClr val="888888"/>
                </a:solidFill>
                <a:latin typeface="Arial"/>
                <a:ea typeface="Arial"/>
                <a:cs typeface="Arial"/>
                <a:sym typeface="Arial"/>
              </a:rPr>
              <a:t>Version 1, February 2025</a:t>
            </a:r>
            <a:endParaRPr sz="1200" b="0" i="0" u="none" strike="noStrike" cap="none">
              <a:solidFill>
                <a:srgbClr val="888888"/>
              </a:solidFill>
              <a:latin typeface="Arial"/>
              <a:ea typeface="Arial"/>
              <a:cs typeface="Arial"/>
              <a:sym typeface="Arial"/>
            </a:endParaRPr>
          </a:p>
        </p:txBody>
      </p:sp>
      <p:sp>
        <p:nvSpPr>
          <p:cNvPr id="166" name="Google Shape;166;p22"/>
          <p:cNvSpPr>
            <a:spLocks noGrp="1"/>
          </p:cNvSpPr>
          <p:nvPr>
            <p:ph type="body" idx="2"/>
          </p:nvPr>
        </p:nvSpPr>
        <p:spPr>
          <a:xfrm>
            <a:off x="9973929" y="162686"/>
            <a:ext cx="2078545" cy="365125"/>
          </a:xfrm>
          <a:prstGeom prst="flowChartAlternateProcess">
            <a:avLst/>
          </a:prstGeom>
          <a:solidFill>
            <a:srgbClr val="8E53E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22"/>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esson pause">
  <p:cSld name="Lesson pause">
    <p:spTree>
      <p:nvGrpSpPr>
        <p:cNvPr id="1" name="Shape 168"/>
        <p:cNvGrpSpPr/>
        <p:nvPr/>
      </p:nvGrpSpPr>
      <p:grpSpPr>
        <a:xfrm>
          <a:off x="0" y="0"/>
          <a:ext cx="0" cy="0"/>
          <a:chOff x="0" y="0"/>
          <a:chExt cx="0" cy="0"/>
        </a:xfrm>
      </p:grpSpPr>
      <p:pic>
        <p:nvPicPr>
          <p:cNvPr id="169" name="Google Shape;169;p2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170" name="Google Shape;170;p23"/>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2024</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888888"/>
              </a:buClr>
              <a:buSzPts val="1200"/>
              <a:buFont typeface="Arial"/>
              <a:buNone/>
            </a:pPr>
            <a:r>
              <a:rPr lang="en-GB" sz="1200" b="0" i="0" u="none" strike="noStrike" cap="none">
                <a:solidFill>
                  <a:srgbClr val="888888"/>
                </a:solidFill>
                <a:latin typeface="Arial"/>
                <a:ea typeface="Arial"/>
                <a:cs typeface="Arial"/>
                <a:sym typeface="Arial"/>
              </a:rPr>
              <a:t>Version 1, Month 2024</a:t>
            </a:r>
            <a:endParaRPr sz="1200" b="0" i="0" u="none" strike="noStrike" cap="none">
              <a:solidFill>
                <a:srgbClr val="888888"/>
              </a:solidFill>
              <a:latin typeface="Arial"/>
              <a:ea typeface="Arial"/>
              <a:cs typeface="Arial"/>
              <a:sym typeface="Arial"/>
            </a:endParaRPr>
          </a:p>
        </p:txBody>
      </p:sp>
      <p:sp>
        <p:nvSpPr>
          <p:cNvPr id="171" name="Google Shape;171;p23"/>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466318"/>
              </a:buClr>
              <a:buSzPts val="5200"/>
              <a:buFont typeface="Arial"/>
              <a:buNone/>
              <a:defRPr sz="5200" b="1">
                <a:solidFill>
                  <a:srgbClr val="46631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23"/>
          <p:cNvSpPr txBox="1">
            <a:spLocks noGrp="1"/>
          </p:cNvSpPr>
          <p:nvPr>
            <p:ph type="subTitle" idx="1"/>
          </p:nvPr>
        </p:nvSpPr>
        <p:spPr>
          <a:xfrm>
            <a:off x="1524000" y="4903189"/>
            <a:ext cx="9144000" cy="1316636"/>
          </a:xfrm>
          <a:prstGeom prst="rect">
            <a:avLst/>
          </a:prstGeom>
          <a:noFill/>
          <a:ln>
            <a:noFill/>
          </a:ln>
        </p:spPr>
        <p:txBody>
          <a:bodyPr spcFirstLastPara="1" wrap="square" lIns="91425" tIns="45700" rIns="91425" bIns="45700" anchor="t" anchorCtr="0">
            <a:noAutofit/>
          </a:bodyPr>
          <a:lstStyle>
            <a:lvl1pPr lvl="0" algn="ctr">
              <a:lnSpc>
                <a:spcPct val="108000"/>
              </a:lnSpc>
              <a:spcBef>
                <a:spcPts val="1000"/>
              </a:spcBef>
              <a:spcAft>
                <a:spcPts val="0"/>
              </a:spcAft>
              <a:buSzPts val="2800"/>
              <a:buNone/>
              <a:defRPr sz="2800">
                <a:solidFill>
                  <a:srgbClr val="595959"/>
                </a:solidFill>
              </a:defRPr>
            </a:lvl1pPr>
            <a:lvl2pPr lvl="1" algn="ctr">
              <a:lnSpc>
                <a:spcPct val="108000"/>
              </a:lnSpc>
              <a:spcBef>
                <a:spcPts val="500"/>
              </a:spcBef>
              <a:spcAft>
                <a:spcPts val="0"/>
              </a:spcAft>
              <a:buSzPts val="2000"/>
              <a:buNone/>
              <a:defRPr sz="2000"/>
            </a:lvl2pPr>
            <a:lvl3pPr lvl="2" algn="ctr">
              <a:lnSpc>
                <a:spcPct val="108000"/>
              </a:lnSpc>
              <a:spcBef>
                <a:spcPts val="500"/>
              </a:spcBef>
              <a:spcAft>
                <a:spcPts val="0"/>
              </a:spcAft>
              <a:buSzPts val="1800"/>
              <a:buNone/>
              <a:defRPr sz="1800"/>
            </a:lvl3pPr>
            <a:lvl4pPr lvl="3" algn="ctr">
              <a:lnSpc>
                <a:spcPct val="108000"/>
              </a:lnSpc>
              <a:spcBef>
                <a:spcPts val="500"/>
              </a:spcBef>
              <a:spcAft>
                <a:spcPts val="0"/>
              </a:spcAft>
              <a:buSzPts val="1600"/>
              <a:buNone/>
              <a:defRPr sz="1600"/>
            </a:lvl4pPr>
            <a:lvl5pPr lvl="4" algn="ctr">
              <a:lnSpc>
                <a:spcPct val="108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3" name="Google Shape;173;p23" descr="A picture containing screenshot, graphics, pattern, circl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483453" y="491318"/>
            <a:ext cx="2178305" cy="9145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ntro_4">
  <p:cSld name="Intro_4">
    <p:spTree>
      <p:nvGrpSpPr>
        <p:cNvPr id="1" name="Shape 174"/>
        <p:cNvGrpSpPr/>
        <p:nvPr/>
      </p:nvGrpSpPr>
      <p:grpSpPr>
        <a:xfrm>
          <a:off x="0" y="0"/>
          <a:ext cx="0" cy="0"/>
          <a:chOff x="0" y="0"/>
          <a:chExt cx="0" cy="0"/>
        </a:xfrm>
      </p:grpSpPr>
      <p:sp>
        <p:nvSpPr>
          <p:cNvPr id="175" name="Google Shape;175;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24"/>
          <p:cNvSpPr txBox="1">
            <a:spLocks noGrp="1"/>
          </p:cNvSpPr>
          <p:nvPr>
            <p:ph type="body" idx="1"/>
          </p:nvPr>
        </p:nvSpPr>
        <p:spPr>
          <a:xfrm>
            <a:off x="838200" y="1825625"/>
            <a:ext cx="10515600"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24"/>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2024</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a:solidFill>
                  <a:srgbClr val="888888"/>
                </a:solidFill>
                <a:latin typeface="Arial"/>
                <a:ea typeface="Arial"/>
                <a:cs typeface="Arial"/>
                <a:sym typeface="Arial"/>
              </a:rPr>
              <a:t>Version 1, Month 2024</a:t>
            </a:r>
            <a:endParaRPr sz="1200" b="0" i="0" u="none" strike="noStrike" cap="none">
              <a:solidFill>
                <a:srgbClr val="888888"/>
              </a:solidFill>
              <a:latin typeface="Arial"/>
              <a:ea typeface="Arial"/>
              <a:cs typeface="Arial"/>
              <a:sym typeface="Arial"/>
            </a:endParaRPr>
          </a:p>
        </p:txBody>
      </p:sp>
      <p:sp>
        <p:nvSpPr>
          <p:cNvPr id="178" name="Google Shape;178;p24"/>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24"/>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Activity_video">
  <p:cSld name="Activity_video">
    <p:spTree>
      <p:nvGrpSpPr>
        <p:cNvPr id="1" name="Shape 180"/>
        <p:cNvGrpSpPr/>
        <p:nvPr/>
      </p:nvGrpSpPr>
      <p:grpSpPr>
        <a:xfrm>
          <a:off x="0" y="0"/>
          <a:ext cx="0" cy="0"/>
          <a:chOff x="0" y="0"/>
          <a:chExt cx="0" cy="0"/>
        </a:xfrm>
      </p:grpSpPr>
      <p:pic>
        <p:nvPicPr>
          <p:cNvPr id="181" name="Google Shape;181;p25" descr="A picture containing pattern, circle, screenshot, design&#10;&#10;Description automatically generated"/>
          <p:cNvPicPr preferRelativeResize="0"/>
          <p:nvPr/>
        </p:nvPicPr>
        <p:blipFill rotWithShape="1">
          <a:blip r:embed="rId2">
            <a:alphaModFix amt="5000"/>
          </a:blip>
          <a:srcRect/>
          <a:stretch/>
        </p:blipFill>
        <p:spPr>
          <a:xfrm>
            <a:off x="1797985" y="-232757"/>
            <a:ext cx="10869835" cy="10798134"/>
          </a:xfrm>
          <a:prstGeom prst="rect">
            <a:avLst/>
          </a:prstGeom>
          <a:noFill/>
          <a:ln>
            <a:noFill/>
          </a:ln>
        </p:spPr>
      </p:pic>
      <p:sp>
        <p:nvSpPr>
          <p:cNvPr id="182" name="Google Shape;182;p25"/>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25"/>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2024</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a:solidFill>
                  <a:srgbClr val="888888"/>
                </a:solidFill>
                <a:latin typeface="Arial"/>
                <a:ea typeface="Arial"/>
                <a:cs typeface="Arial"/>
                <a:sym typeface="Arial"/>
              </a:rPr>
              <a:t>Version 1, Month 2024</a:t>
            </a:r>
            <a:endParaRPr sz="1200" b="0" i="0" u="none" strike="noStrike" cap="none">
              <a:solidFill>
                <a:srgbClr val="888888"/>
              </a:solidFill>
              <a:latin typeface="Arial"/>
              <a:ea typeface="Arial"/>
              <a:cs typeface="Arial"/>
              <a:sym typeface="Arial"/>
            </a:endParaRPr>
          </a:p>
        </p:txBody>
      </p:sp>
      <p:sp>
        <p:nvSpPr>
          <p:cNvPr id="185" name="Google Shape;185;p25"/>
          <p:cNvSpPr txBox="1">
            <a:spLocks noGrp="1"/>
          </p:cNvSpPr>
          <p:nvPr>
            <p:ph type="body" idx="2"/>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25"/>
          <p:cNvSpPr>
            <a:spLocks noGrp="1"/>
          </p:cNvSpPr>
          <p:nvPr>
            <p:ph type="media" idx="3"/>
          </p:nvPr>
        </p:nvSpPr>
        <p:spPr>
          <a:xfrm>
            <a:off x="1345277" y="1825625"/>
            <a:ext cx="2863468"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 name="Google Shape;187;p25"/>
          <p:cNvSpPr>
            <a:spLocks noGrp="1"/>
          </p:cNvSpPr>
          <p:nvPr>
            <p:ph type="media" idx="4"/>
          </p:nvPr>
        </p:nvSpPr>
        <p:spPr>
          <a:xfrm>
            <a:off x="4913252" y="1825625"/>
            <a:ext cx="2868020"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8" name="Google Shape;188;p25"/>
          <p:cNvSpPr>
            <a:spLocks noGrp="1"/>
          </p:cNvSpPr>
          <p:nvPr>
            <p:ph type="media" idx="5"/>
          </p:nvPr>
        </p:nvSpPr>
        <p:spPr>
          <a:xfrm>
            <a:off x="8485779" y="1825625"/>
            <a:ext cx="2868020"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9" name="Google Shape;189;p25"/>
          <p:cNvSpPr>
            <a:spLocks noGrp="1"/>
          </p:cNvSpPr>
          <p:nvPr>
            <p:ph type="media" idx="6"/>
          </p:nvPr>
        </p:nvSpPr>
        <p:spPr>
          <a:xfrm>
            <a:off x="3128522" y="4046026"/>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25"/>
          <p:cNvSpPr>
            <a:spLocks noGrp="1"/>
          </p:cNvSpPr>
          <p:nvPr>
            <p:ph type="media" idx="7"/>
          </p:nvPr>
        </p:nvSpPr>
        <p:spPr>
          <a:xfrm>
            <a:off x="6701049" y="4046026"/>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25"/>
          <p:cNvSpPr/>
          <p:nvPr/>
        </p:nvSpPr>
        <p:spPr>
          <a:xfrm>
            <a:off x="838200" y="1825625"/>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192" name="Google Shape;192;p25"/>
          <p:cNvSpPr/>
          <p:nvPr/>
        </p:nvSpPr>
        <p:spPr>
          <a:xfrm>
            <a:off x="4406175" y="1825625"/>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193" name="Google Shape;193;p25"/>
          <p:cNvSpPr/>
          <p:nvPr/>
        </p:nvSpPr>
        <p:spPr>
          <a:xfrm>
            <a:off x="7983254" y="1825625"/>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194" name="Google Shape;194;p25"/>
          <p:cNvSpPr/>
          <p:nvPr/>
        </p:nvSpPr>
        <p:spPr>
          <a:xfrm>
            <a:off x="2621445" y="4046026"/>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195" name="Google Shape;195;p25"/>
          <p:cNvSpPr/>
          <p:nvPr/>
        </p:nvSpPr>
        <p:spPr>
          <a:xfrm>
            <a:off x="6193974" y="4046026"/>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Activity_questions">
  <p:cSld name="Activity_questions">
    <p:spTree>
      <p:nvGrpSpPr>
        <p:cNvPr id="1" name="Shape 196"/>
        <p:cNvGrpSpPr/>
        <p:nvPr/>
      </p:nvGrpSpPr>
      <p:grpSpPr>
        <a:xfrm>
          <a:off x="0" y="0"/>
          <a:ext cx="0" cy="0"/>
          <a:chOff x="0" y="0"/>
          <a:chExt cx="0" cy="0"/>
        </a:xfrm>
      </p:grpSpPr>
      <p:pic>
        <p:nvPicPr>
          <p:cNvPr id="197" name="Google Shape;197;p26"/>
          <p:cNvPicPr preferRelativeResize="0"/>
          <p:nvPr/>
        </p:nvPicPr>
        <p:blipFill rotWithShape="1">
          <a:blip r:embed="rId2" cstate="screen">
            <a:alphaModFix/>
            <a:extLst>
              <a:ext uri="{28A0092B-C50C-407E-A947-70E740481C1C}">
                <a14:useLocalDpi xmlns:a14="http://schemas.microsoft.com/office/drawing/2010/main"/>
              </a:ext>
            </a:extLst>
          </a:blip>
          <a:srcRect r="61978"/>
          <a:stretch/>
        </p:blipFill>
        <p:spPr>
          <a:xfrm>
            <a:off x="7556311" y="1"/>
            <a:ext cx="4635689" cy="6857999"/>
          </a:xfrm>
          <a:prstGeom prst="rect">
            <a:avLst/>
          </a:prstGeom>
          <a:noFill/>
          <a:ln>
            <a:noFill/>
          </a:ln>
        </p:spPr>
      </p:pic>
      <p:sp>
        <p:nvSpPr>
          <p:cNvPr id="198" name="Google Shape;19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26"/>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26"/>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2024</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a:solidFill>
                  <a:srgbClr val="888888"/>
                </a:solidFill>
                <a:latin typeface="Arial"/>
                <a:ea typeface="Arial"/>
                <a:cs typeface="Arial"/>
                <a:sym typeface="Arial"/>
              </a:rPr>
              <a:t>Version 1, Month 2024</a:t>
            </a:r>
            <a:endParaRPr sz="1200" b="0" i="0" u="none" strike="noStrike" cap="none">
              <a:solidFill>
                <a:srgbClr val="888888"/>
              </a:solidFill>
              <a:latin typeface="Arial"/>
              <a:ea typeface="Arial"/>
              <a:cs typeface="Arial"/>
              <a:sym typeface="Arial"/>
            </a:endParaRPr>
          </a:p>
        </p:txBody>
      </p:sp>
      <p:sp>
        <p:nvSpPr>
          <p:cNvPr id="201" name="Google Shape;201;p26"/>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26"/>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Activity_answers">
  <p:cSld name="Activity_answers">
    <p:spTree>
      <p:nvGrpSpPr>
        <p:cNvPr id="1" name="Shape 203"/>
        <p:cNvGrpSpPr/>
        <p:nvPr/>
      </p:nvGrpSpPr>
      <p:grpSpPr>
        <a:xfrm>
          <a:off x="0" y="0"/>
          <a:ext cx="0" cy="0"/>
          <a:chOff x="0" y="0"/>
          <a:chExt cx="0" cy="0"/>
        </a:xfrm>
      </p:grpSpPr>
      <p:pic>
        <p:nvPicPr>
          <p:cNvPr id="204" name="Google Shape;204;p27"/>
          <p:cNvPicPr preferRelativeResize="0"/>
          <p:nvPr/>
        </p:nvPicPr>
        <p:blipFill rotWithShape="1">
          <a:blip r:embed="rId2" cstate="screen">
            <a:alphaModFix/>
            <a:extLst>
              <a:ext uri="{28A0092B-C50C-407E-A947-70E740481C1C}">
                <a14:useLocalDpi xmlns:a14="http://schemas.microsoft.com/office/drawing/2010/main"/>
              </a:ext>
            </a:extLst>
          </a:blip>
          <a:srcRect r="61978"/>
          <a:stretch/>
        </p:blipFill>
        <p:spPr>
          <a:xfrm>
            <a:off x="7556311" y="1"/>
            <a:ext cx="4635689" cy="6857999"/>
          </a:xfrm>
          <a:prstGeom prst="rect">
            <a:avLst/>
          </a:prstGeom>
          <a:noFill/>
          <a:ln>
            <a:noFill/>
          </a:ln>
        </p:spPr>
      </p:pic>
      <p:sp>
        <p:nvSpPr>
          <p:cNvPr id="205" name="Google Shape;205;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27"/>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27"/>
          <p:cNvSpPr txBox="1">
            <a:spLocks noGrp="1"/>
          </p:cNvSpPr>
          <p:nvPr>
            <p:ph type="body" idx="2"/>
          </p:nvPr>
        </p:nvSpPr>
        <p:spPr>
          <a:xfrm>
            <a:off x="8175008" y="2892829"/>
            <a:ext cx="3507474" cy="328413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000"/>
              <a:buNone/>
              <a:defRPr sz="2000">
                <a:solidFill>
                  <a:srgbClr val="10283A"/>
                </a:solidFill>
              </a:defRPr>
            </a:lvl1pPr>
            <a:lvl2pPr marL="914400" lvl="1" indent="-228600" algn="l">
              <a:lnSpc>
                <a:spcPct val="108000"/>
              </a:lnSpc>
              <a:spcBef>
                <a:spcPts val="500"/>
              </a:spcBef>
              <a:spcAft>
                <a:spcPts val="0"/>
              </a:spcAft>
              <a:buSzPts val="2000"/>
              <a:buNone/>
              <a:defRPr sz="2000">
                <a:solidFill>
                  <a:srgbClr val="10283A"/>
                </a:solidFill>
              </a:defRPr>
            </a:lvl2pPr>
            <a:lvl3pPr marL="1371600" lvl="2" indent="-228600" algn="l">
              <a:lnSpc>
                <a:spcPct val="108000"/>
              </a:lnSpc>
              <a:spcBef>
                <a:spcPts val="500"/>
              </a:spcBef>
              <a:spcAft>
                <a:spcPts val="0"/>
              </a:spcAft>
              <a:buSzPts val="2000"/>
              <a:buNone/>
              <a:defRPr sz="2000">
                <a:solidFill>
                  <a:srgbClr val="10283A"/>
                </a:solidFill>
              </a:defRPr>
            </a:lvl3pPr>
            <a:lvl4pPr marL="1828800" lvl="3" indent="-228600" algn="l">
              <a:lnSpc>
                <a:spcPct val="108000"/>
              </a:lnSpc>
              <a:spcBef>
                <a:spcPts val="500"/>
              </a:spcBef>
              <a:spcAft>
                <a:spcPts val="0"/>
              </a:spcAft>
              <a:buSzPts val="2000"/>
              <a:buNone/>
              <a:defRPr sz="2000">
                <a:solidFill>
                  <a:srgbClr val="10283A"/>
                </a:solidFill>
              </a:defRPr>
            </a:lvl4pPr>
            <a:lvl5pPr marL="2286000" lvl="4" indent="-228600" algn="l">
              <a:lnSpc>
                <a:spcPct val="108000"/>
              </a:lnSpc>
              <a:spcBef>
                <a:spcPts val="500"/>
              </a:spcBef>
              <a:spcAft>
                <a:spcPts val="0"/>
              </a:spcAft>
              <a:buSzPts val="2000"/>
              <a:buNone/>
              <a:defRPr sz="2000">
                <a:solidFill>
                  <a:srgbClr val="10283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27"/>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2024</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a:solidFill>
                  <a:srgbClr val="888888"/>
                </a:solidFill>
                <a:latin typeface="Arial"/>
                <a:ea typeface="Arial"/>
                <a:cs typeface="Arial"/>
                <a:sym typeface="Arial"/>
              </a:rPr>
              <a:t>Version 1, Month 2024</a:t>
            </a:r>
            <a:endParaRPr sz="1200" b="0" i="0" u="none" strike="noStrike" cap="none">
              <a:solidFill>
                <a:srgbClr val="888888"/>
              </a:solidFill>
              <a:latin typeface="Arial"/>
              <a:ea typeface="Arial"/>
              <a:cs typeface="Arial"/>
              <a:sym typeface="Arial"/>
            </a:endParaRPr>
          </a:p>
        </p:txBody>
      </p:sp>
      <p:sp>
        <p:nvSpPr>
          <p:cNvPr id="209" name="Google Shape;209;p27"/>
          <p:cNvSpPr txBox="1">
            <a:spLocks noGrp="1"/>
          </p:cNvSpPr>
          <p:nvPr>
            <p:ph type="body" idx="3"/>
          </p:nvPr>
        </p:nvSpPr>
        <p:spPr>
          <a:xfrm>
            <a:off x="8175008" y="2055812"/>
            <a:ext cx="2689727" cy="620511"/>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800"/>
              <a:buNone/>
              <a:defRPr sz="2800" b="1">
                <a:solidFill>
                  <a:srgbClr val="10283A"/>
                </a:solidFill>
              </a:defRPr>
            </a:lvl1pPr>
            <a:lvl2pPr marL="914400" lvl="1" indent="-228600" algn="l">
              <a:lnSpc>
                <a:spcPct val="108000"/>
              </a:lnSpc>
              <a:spcBef>
                <a:spcPts val="500"/>
              </a:spcBef>
              <a:spcAft>
                <a:spcPts val="0"/>
              </a:spcAft>
              <a:buSzPts val="2000"/>
              <a:buNone/>
              <a:defRPr sz="2000">
                <a:solidFill>
                  <a:srgbClr val="FF0000"/>
                </a:solidFill>
              </a:defRPr>
            </a:lvl2pPr>
            <a:lvl3pPr marL="1371600" lvl="2" indent="-228600" algn="l">
              <a:lnSpc>
                <a:spcPct val="108000"/>
              </a:lnSpc>
              <a:spcBef>
                <a:spcPts val="500"/>
              </a:spcBef>
              <a:spcAft>
                <a:spcPts val="0"/>
              </a:spcAft>
              <a:buSzPts val="2000"/>
              <a:buNone/>
              <a:defRPr sz="2000">
                <a:solidFill>
                  <a:srgbClr val="FF0000"/>
                </a:solidFill>
              </a:defRPr>
            </a:lvl3pPr>
            <a:lvl4pPr marL="1828800" lvl="3" indent="-228600" algn="l">
              <a:lnSpc>
                <a:spcPct val="108000"/>
              </a:lnSpc>
              <a:spcBef>
                <a:spcPts val="500"/>
              </a:spcBef>
              <a:spcAft>
                <a:spcPts val="0"/>
              </a:spcAft>
              <a:buSzPts val="2000"/>
              <a:buNone/>
              <a:defRPr sz="2000">
                <a:solidFill>
                  <a:srgbClr val="FF0000"/>
                </a:solidFill>
              </a:defRPr>
            </a:lvl4pPr>
            <a:lvl5pPr marL="2286000" lvl="4" indent="-228600" algn="l">
              <a:lnSpc>
                <a:spcPct val="108000"/>
              </a:lnSpc>
              <a:spcBef>
                <a:spcPts val="500"/>
              </a:spcBef>
              <a:spcAft>
                <a:spcPts val="0"/>
              </a:spcAft>
              <a:buSzPts val="2000"/>
              <a:buNone/>
              <a:defRPr sz="2000">
                <a:solidFill>
                  <a:srgbClr val="FF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27"/>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27"/>
          <p:cNvSpPr txBox="1">
            <a:spLocks noGrp="1"/>
          </p:cNvSpPr>
          <p:nvPr>
            <p:ph type="body" idx="5"/>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Activity_text+image">
  <p:cSld name="Activity_text+image">
    <p:spTree>
      <p:nvGrpSpPr>
        <p:cNvPr id="1" name="Shape 212"/>
        <p:cNvGrpSpPr/>
        <p:nvPr/>
      </p:nvGrpSpPr>
      <p:grpSpPr>
        <a:xfrm>
          <a:off x="0" y="0"/>
          <a:ext cx="0" cy="0"/>
          <a:chOff x="0" y="0"/>
          <a:chExt cx="0" cy="0"/>
        </a:xfrm>
      </p:grpSpPr>
      <p:sp>
        <p:nvSpPr>
          <p:cNvPr id="213" name="Google Shape;213;p28"/>
          <p:cNvSpPr txBox="1">
            <a:spLocks noGrp="1"/>
          </p:cNvSpPr>
          <p:nvPr>
            <p:ph type="body" idx="1"/>
          </p:nvPr>
        </p:nvSpPr>
        <p:spPr>
          <a:xfrm>
            <a:off x="839788" y="1872343"/>
            <a:ext cx="3932238" cy="3988707"/>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28"/>
          <p:cNvSpPr txBox="1">
            <a:spLocks noGrp="1"/>
          </p:cNvSpPr>
          <p:nvPr>
            <p:ph type="title"/>
          </p:nvPr>
        </p:nvSpPr>
        <p:spPr>
          <a:xfrm>
            <a:off x="839788" y="457200"/>
            <a:ext cx="3932237" cy="12554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28"/>
          <p:cNvSpPr>
            <a:spLocks noGrp="1"/>
          </p:cNvSpPr>
          <p:nvPr>
            <p:ph type="pic" idx="2"/>
          </p:nvPr>
        </p:nvSpPr>
        <p:spPr>
          <a:xfrm>
            <a:off x="5183188" y="1284514"/>
            <a:ext cx="5762398" cy="4576536"/>
          </a:xfrm>
          <a:prstGeom prst="rect">
            <a:avLst/>
          </a:prstGeom>
          <a:noFill/>
          <a:ln>
            <a:noFill/>
          </a:ln>
        </p:spPr>
      </p:sp>
      <p:sp>
        <p:nvSpPr>
          <p:cNvPr id="216" name="Google Shape;216;p28"/>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2024</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a:solidFill>
                  <a:srgbClr val="888888"/>
                </a:solidFill>
                <a:latin typeface="Arial"/>
                <a:ea typeface="Arial"/>
                <a:cs typeface="Arial"/>
                <a:sym typeface="Arial"/>
              </a:rPr>
              <a:t>Version 1, Month 2024</a:t>
            </a:r>
            <a:endParaRPr sz="1200" b="0" i="0" u="none" strike="noStrike" cap="none">
              <a:solidFill>
                <a:srgbClr val="888888"/>
              </a:solidFill>
              <a:latin typeface="Arial"/>
              <a:ea typeface="Arial"/>
              <a:cs typeface="Arial"/>
              <a:sym typeface="Arial"/>
            </a:endParaRPr>
          </a:p>
        </p:txBody>
      </p:sp>
      <p:sp>
        <p:nvSpPr>
          <p:cNvPr id="217" name="Google Shape;217;p28"/>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28"/>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Activity_two box">
  <p:cSld name="Activity_two box">
    <p:spTree>
      <p:nvGrpSpPr>
        <p:cNvPr id="1" name="Shape 219"/>
        <p:cNvGrpSpPr/>
        <p:nvPr/>
      </p:nvGrpSpPr>
      <p:grpSpPr>
        <a:xfrm>
          <a:off x="0" y="0"/>
          <a:ext cx="0" cy="0"/>
          <a:chOff x="0" y="0"/>
          <a:chExt cx="0" cy="0"/>
        </a:xfrm>
      </p:grpSpPr>
      <p:sp>
        <p:nvSpPr>
          <p:cNvPr id="220" name="Google Shape;22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29"/>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2024</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a:solidFill>
                  <a:srgbClr val="888888"/>
                </a:solidFill>
                <a:latin typeface="Arial"/>
                <a:ea typeface="Arial"/>
                <a:cs typeface="Arial"/>
                <a:sym typeface="Arial"/>
              </a:rPr>
              <a:t>Version 1, Month 2024</a:t>
            </a:r>
            <a:endParaRPr sz="1200" b="0" i="0" u="none" strike="noStrike" cap="none">
              <a:solidFill>
                <a:srgbClr val="888888"/>
              </a:solidFill>
              <a:latin typeface="Arial"/>
              <a:ea typeface="Arial"/>
              <a:cs typeface="Arial"/>
              <a:sym typeface="Arial"/>
            </a:endParaRPr>
          </a:p>
        </p:txBody>
      </p:sp>
      <p:sp>
        <p:nvSpPr>
          <p:cNvPr id="222" name="Google Shape;222;p29"/>
          <p:cNvSpPr txBox="1">
            <a:spLocks noGrp="1"/>
          </p:cNvSpPr>
          <p:nvPr>
            <p:ph type="body" idx="1"/>
          </p:nvPr>
        </p:nvSpPr>
        <p:spPr>
          <a:xfrm>
            <a:off x="838200" y="1978025"/>
            <a:ext cx="5196840"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p29"/>
          <p:cNvSpPr txBox="1">
            <a:spLocks noGrp="1"/>
          </p:cNvSpPr>
          <p:nvPr>
            <p:ph type="body" idx="2"/>
          </p:nvPr>
        </p:nvSpPr>
        <p:spPr>
          <a:xfrm>
            <a:off x="6168046" y="1978025"/>
            <a:ext cx="5196840"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 name="Google Shape;224;p29"/>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29"/>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Activity_text+box">
  <p:cSld name="Activity_text+box">
    <p:spTree>
      <p:nvGrpSpPr>
        <p:cNvPr id="1" name="Shape 226"/>
        <p:cNvGrpSpPr/>
        <p:nvPr/>
      </p:nvGrpSpPr>
      <p:grpSpPr>
        <a:xfrm>
          <a:off x="0" y="0"/>
          <a:ext cx="0" cy="0"/>
          <a:chOff x="0" y="0"/>
          <a:chExt cx="0" cy="0"/>
        </a:xfrm>
      </p:grpSpPr>
      <p:sp>
        <p:nvSpPr>
          <p:cNvPr id="227" name="Google Shape;22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30"/>
          <p:cNvSpPr txBox="1">
            <a:spLocks noGrp="1"/>
          </p:cNvSpPr>
          <p:nvPr>
            <p:ph type="body" idx="1"/>
          </p:nvPr>
        </p:nvSpPr>
        <p:spPr>
          <a:xfrm>
            <a:off x="838200" y="1825625"/>
            <a:ext cx="7083829" cy="4351338"/>
          </a:xfrm>
          <a:prstGeom prst="rect">
            <a:avLst/>
          </a:prstGeom>
          <a:solidFill>
            <a:schemeClr val="lt1"/>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p30"/>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2024</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a:solidFill>
                  <a:srgbClr val="888888"/>
                </a:solidFill>
                <a:latin typeface="Arial"/>
                <a:ea typeface="Arial"/>
                <a:cs typeface="Arial"/>
                <a:sym typeface="Arial"/>
              </a:rPr>
              <a:t>Version 1, Month 2024</a:t>
            </a:r>
            <a:endParaRPr sz="1200" b="0" i="0" u="none" strike="noStrike" cap="none">
              <a:solidFill>
                <a:srgbClr val="888888"/>
              </a:solidFill>
              <a:latin typeface="Arial"/>
              <a:ea typeface="Arial"/>
              <a:cs typeface="Arial"/>
              <a:sym typeface="Arial"/>
            </a:endParaRPr>
          </a:p>
        </p:txBody>
      </p:sp>
      <p:sp>
        <p:nvSpPr>
          <p:cNvPr id="230" name="Google Shape;230;p30"/>
          <p:cNvSpPr txBox="1">
            <a:spLocks noGrp="1"/>
          </p:cNvSpPr>
          <p:nvPr>
            <p:ph type="body" idx="2"/>
          </p:nvPr>
        </p:nvSpPr>
        <p:spPr>
          <a:xfrm>
            <a:off x="8179724" y="1825625"/>
            <a:ext cx="3174076" cy="4351338"/>
          </a:xfrm>
          <a:prstGeom prst="rect">
            <a:avLst/>
          </a:prstGeom>
          <a:solidFill>
            <a:srgbClr val="E2EEBE"/>
          </a:solidFill>
          <a:ln w="19050" cap="sq" cmpd="sng">
            <a:solidFill>
              <a:srgbClr val="466318"/>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30"/>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2" name="Google Shape;232;p30"/>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solidation">
  <p:cSld name="1_Consolidation">
    <p:spTree>
      <p:nvGrpSpPr>
        <p:cNvPr id="1" name="Shape 233"/>
        <p:cNvGrpSpPr/>
        <p:nvPr/>
      </p:nvGrpSpPr>
      <p:grpSpPr>
        <a:xfrm>
          <a:off x="0" y="0"/>
          <a:ext cx="0" cy="0"/>
          <a:chOff x="0" y="0"/>
          <a:chExt cx="0" cy="0"/>
        </a:xfrm>
      </p:grpSpPr>
      <p:pic>
        <p:nvPicPr>
          <p:cNvPr id="234" name="Google Shape;234;p31" descr="A picture containing pattern, circle, screenshot, design&#10;&#10;Description automatically generated"/>
          <p:cNvPicPr preferRelativeResize="0"/>
          <p:nvPr/>
        </p:nvPicPr>
        <p:blipFill rotWithShape="1">
          <a:blip r:embed="rId2">
            <a:alphaModFix amt="5000"/>
          </a:blip>
          <a:srcRect/>
          <a:stretch/>
        </p:blipFill>
        <p:spPr>
          <a:xfrm>
            <a:off x="5119832" y="365125"/>
            <a:ext cx="8745021" cy="8687336"/>
          </a:xfrm>
          <a:prstGeom prst="rect">
            <a:avLst/>
          </a:prstGeom>
          <a:noFill/>
          <a:ln>
            <a:noFill/>
          </a:ln>
        </p:spPr>
      </p:pic>
      <p:sp>
        <p:nvSpPr>
          <p:cNvPr id="235" name="Google Shape;235;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31"/>
          <p:cNvSpPr txBox="1">
            <a:spLocks noGrp="1"/>
          </p:cNvSpPr>
          <p:nvPr>
            <p:ph type="body" idx="1"/>
          </p:nvPr>
        </p:nvSpPr>
        <p:spPr>
          <a:xfrm>
            <a:off x="838199" y="1825625"/>
            <a:ext cx="1051559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31"/>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2024</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a:solidFill>
                  <a:srgbClr val="888888"/>
                </a:solidFill>
                <a:latin typeface="Arial"/>
                <a:ea typeface="Arial"/>
                <a:cs typeface="Arial"/>
                <a:sym typeface="Arial"/>
              </a:rPr>
              <a:t>Version 1, Month 2024</a:t>
            </a:r>
            <a:endParaRPr sz="1200" b="0" i="0" u="none" strike="noStrike" cap="none">
              <a:solidFill>
                <a:srgbClr val="888888"/>
              </a:solidFill>
              <a:latin typeface="Arial"/>
              <a:ea typeface="Arial"/>
              <a:cs typeface="Arial"/>
              <a:sym typeface="Arial"/>
            </a:endParaRPr>
          </a:p>
        </p:txBody>
      </p:sp>
      <p:sp>
        <p:nvSpPr>
          <p:cNvPr id="238" name="Google Shape;238;p31"/>
          <p:cNvSpPr>
            <a:spLocks noGrp="1"/>
          </p:cNvSpPr>
          <p:nvPr>
            <p:ph type="body" idx="2"/>
          </p:nvPr>
        </p:nvSpPr>
        <p:spPr>
          <a:xfrm>
            <a:off x="9973929" y="162686"/>
            <a:ext cx="2078545" cy="365125"/>
          </a:xfrm>
          <a:prstGeom prst="flowChartAlternateProcess">
            <a:avLst/>
          </a:prstGeom>
          <a:solidFill>
            <a:srgbClr val="8E53E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9" name="Google Shape;239;p31"/>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Activity_video+caption">
  <p:cSld name="1_Activity_video+caption">
    <p:spTree>
      <p:nvGrpSpPr>
        <p:cNvPr id="1" name="Shape 30"/>
        <p:cNvGrpSpPr/>
        <p:nvPr/>
      </p:nvGrpSpPr>
      <p:grpSpPr>
        <a:xfrm>
          <a:off x="0" y="0"/>
          <a:ext cx="0" cy="0"/>
          <a:chOff x="0" y="0"/>
          <a:chExt cx="0" cy="0"/>
        </a:xfrm>
      </p:grpSpPr>
      <p:sp>
        <p:nvSpPr>
          <p:cNvPr id="31" name="Google Shape;31;p4"/>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August 2025</a:t>
            </a:r>
            <a:endParaRPr sz="1200" b="0" i="0" u="none" strike="noStrike" cap="none" dirty="0">
              <a:solidFill>
                <a:srgbClr val="888888"/>
              </a:solidFill>
              <a:latin typeface="Arial"/>
              <a:ea typeface="Arial"/>
              <a:cs typeface="Arial"/>
              <a:sym typeface="Arial"/>
            </a:endParaRPr>
          </a:p>
        </p:txBody>
      </p:sp>
      <p:sp>
        <p:nvSpPr>
          <p:cNvPr id="34" name="Google Shape;34;p4"/>
          <p:cNvSpPr txBox="1">
            <a:spLocks noGrp="1"/>
          </p:cNvSpPr>
          <p:nvPr>
            <p:ph type="body" idx="2"/>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
          <p:cNvSpPr>
            <a:spLocks noGrp="1"/>
          </p:cNvSpPr>
          <p:nvPr>
            <p:ph type="media" idx="3"/>
          </p:nvPr>
        </p:nvSpPr>
        <p:spPr>
          <a:xfrm>
            <a:off x="838200" y="1825625"/>
            <a:ext cx="10515600" cy="3714142"/>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4"/>
          <p:cNvSpPr txBox="1">
            <a:spLocks noGrp="1"/>
          </p:cNvSpPr>
          <p:nvPr>
            <p:ph type="body" idx="4"/>
          </p:nvPr>
        </p:nvSpPr>
        <p:spPr>
          <a:xfrm>
            <a:off x="838199" y="5744095"/>
            <a:ext cx="10515599" cy="432867"/>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800"/>
              <a:buNone/>
              <a:defRPr sz="1800"/>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esson pause">
  <p:cSld name="Lesson pause">
    <p:spTree>
      <p:nvGrpSpPr>
        <p:cNvPr id="1" name="Shape 37"/>
        <p:cNvGrpSpPr/>
        <p:nvPr/>
      </p:nvGrpSpPr>
      <p:grpSpPr>
        <a:xfrm>
          <a:off x="0" y="0"/>
          <a:ext cx="0" cy="0"/>
          <a:chOff x="0" y="0"/>
          <a:chExt cx="0" cy="0"/>
        </a:xfrm>
      </p:grpSpPr>
      <p:pic>
        <p:nvPicPr>
          <p:cNvPr id="38" name="Google Shape;38;p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9" name="Google Shape;39;p5"/>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Version 1, August 2025</a:t>
            </a:r>
            <a:endParaRPr sz="1200" b="0" i="0" u="none" strike="noStrike" cap="none" dirty="0">
              <a:solidFill>
                <a:srgbClr val="888888"/>
              </a:solidFill>
              <a:latin typeface="Arial"/>
              <a:ea typeface="Arial"/>
              <a:cs typeface="Arial"/>
              <a:sym typeface="Arial"/>
            </a:endParaRPr>
          </a:p>
        </p:txBody>
      </p:sp>
      <p:sp>
        <p:nvSpPr>
          <p:cNvPr id="40" name="Google Shape;40;p5"/>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466318"/>
              </a:buClr>
              <a:buSzPts val="5200"/>
              <a:buFont typeface="Arial"/>
              <a:buNone/>
              <a:defRPr sz="5200" b="1">
                <a:solidFill>
                  <a:srgbClr val="46631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subTitle" idx="1"/>
          </p:nvPr>
        </p:nvSpPr>
        <p:spPr>
          <a:xfrm>
            <a:off x="1524000" y="4903189"/>
            <a:ext cx="9144000" cy="1316636"/>
          </a:xfrm>
          <a:prstGeom prst="rect">
            <a:avLst/>
          </a:prstGeom>
          <a:noFill/>
          <a:ln>
            <a:noFill/>
          </a:ln>
        </p:spPr>
        <p:txBody>
          <a:bodyPr spcFirstLastPara="1" wrap="square" lIns="91425" tIns="45700" rIns="91425" bIns="45700" anchor="t" anchorCtr="0">
            <a:noAutofit/>
          </a:bodyPr>
          <a:lstStyle>
            <a:lvl1pPr lvl="0" algn="ctr">
              <a:lnSpc>
                <a:spcPct val="108000"/>
              </a:lnSpc>
              <a:spcBef>
                <a:spcPts val="1000"/>
              </a:spcBef>
              <a:spcAft>
                <a:spcPts val="0"/>
              </a:spcAft>
              <a:buSzPts val="2800"/>
              <a:buNone/>
              <a:defRPr sz="2800">
                <a:solidFill>
                  <a:srgbClr val="595959"/>
                </a:solidFill>
              </a:defRPr>
            </a:lvl1pPr>
            <a:lvl2pPr lvl="1" algn="ctr">
              <a:lnSpc>
                <a:spcPct val="108000"/>
              </a:lnSpc>
              <a:spcBef>
                <a:spcPts val="500"/>
              </a:spcBef>
              <a:spcAft>
                <a:spcPts val="0"/>
              </a:spcAft>
              <a:buSzPts val="2000"/>
              <a:buNone/>
              <a:defRPr sz="2000"/>
            </a:lvl2pPr>
            <a:lvl3pPr lvl="2" algn="ctr">
              <a:lnSpc>
                <a:spcPct val="108000"/>
              </a:lnSpc>
              <a:spcBef>
                <a:spcPts val="500"/>
              </a:spcBef>
              <a:spcAft>
                <a:spcPts val="0"/>
              </a:spcAft>
              <a:buSzPts val="1800"/>
              <a:buNone/>
              <a:defRPr sz="1800"/>
            </a:lvl3pPr>
            <a:lvl4pPr lvl="3" algn="ctr">
              <a:lnSpc>
                <a:spcPct val="108000"/>
              </a:lnSpc>
              <a:spcBef>
                <a:spcPts val="500"/>
              </a:spcBef>
              <a:spcAft>
                <a:spcPts val="0"/>
              </a:spcAft>
              <a:buSzPts val="1600"/>
              <a:buNone/>
              <a:defRPr sz="1600"/>
            </a:lvl4pPr>
            <a:lvl5pPr lvl="4" algn="ctr">
              <a:lnSpc>
                <a:spcPct val="108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2" name="Google Shape;42;p5" descr="A picture containing screenshot, graphics, pattern, circl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483453" y="491318"/>
            <a:ext cx="2178305" cy="914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_1">
  <p:cSld name="Intro_1">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August 2025</a:t>
            </a:r>
            <a:endParaRPr sz="1200" b="0" i="0" u="none" strike="noStrike" cap="none" dirty="0">
              <a:solidFill>
                <a:srgbClr val="888888"/>
              </a:solidFill>
              <a:latin typeface="Arial"/>
              <a:ea typeface="Arial"/>
              <a:cs typeface="Arial"/>
              <a:sym typeface="Arial"/>
            </a:endParaRPr>
          </a:p>
        </p:txBody>
      </p:sp>
      <p:sp>
        <p:nvSpPr>
          <p:cNvPr id="47" name="Google Shape;47;p6"/>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lvl1pPr marL="457200" lvl="0" indent="-228600" algn="l">
              <a:lnSpc>
                <a:spcPct val="108000"/>
              </a:lnSpc>
              <a:spcBef>
                <a:spcPts val="1000"/>
              </a:spcBef>
              <a:spcAft>
                <a:spcPts val="0"/>
              </a:spcAft>
              <a:buSzPts val="1800"/>
              <a:buNone/>
              <a:defRPr sz="1800"/>
            </a:lvl1pPr>
            <a:lvl2pPr marL="914400" lvl="1" indent="-228600" algn="l">
              <a:lnSpc>
                <a:spcPct val="108000"/>
              </a:lnSpc>
              <a:spcBef>
                <a:spcPts val="500"/>
              </a:spcBef>
              <a:spcAft>
                <a:spcPts val="0"/>
              </a:spcAft>
              <a:buSzPts val="1800"/>
              <a:buNone/>
              <a:defRPr sz="1800"/>
            </a:lvl2pPr>
            <a:lvl3pPr marL="1371600" lvl="2" indent="-228600" algn="l">
              <a:lnSpc>
                <a:spcPct val="108000"/>
              </a:lnSpc>
              <a:spcBef>
                <a:spcPts val="500"/>
              </a:spcBef>
              <a:spcAft>
                <a:spcPts val="0"/>
              </a:spcAft>
              <a:buSzPts val="1800"/>
              <a:buNone/>
              <a:defRPr sz="1800"/>
            </a:lvl3pPr>
            <a:lvl4pPr marL="1828800" lvl="3" indent="-228600" algn="l">
              <a:lnSpc>
                <a:spcPct val="108000"/>
              </a:lnSpc>
              <a:spcBef>
                <a:spcPts val="500"/>
              </a:spcBef>
              <a:spcAft>
                <a:spcPts val="0"/>
              </a:spcAft>
              <a:buSzPts val="1800"/>
              <a:buNone/>
              <a:defRPr sz="1800"/>
            </a:lvl4pPr>
            <a:lvl5pPr marL="2286000" lvl="4" indent="-228600" algn="l">
              <a:lnSpc>
                <a:spcPct val="108000"/>
              </a:lnSpc>
              <a:spcBef>
                <a:spcPts val="500"/>
              </a:spcBef>
              <a:spcAft>
                <a:spcPts val="0"/>
              </a:spcAft>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tro_2">
  <p:cSld name="Intro_2">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body" idx="1"/>
          </p:nvPr>
        </p:nvSpPr>
        <p:spPr>
          <a:xfrm>
            <a:off x="838200" y="1825625"/>
            <a:ext cx="10515600" cy="4351338"/>
          </a:xfrm>
          <a:prstGeom prst="rect">
            <a:avLst/>
          </a:prstGeom>
          <a:solidFill>
            <a:srgbClr val="E2EEBE"/>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7"/>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August 2025</a:t>
            </a:r>
            <a:endParaRPr sz="1200" b="0" i="0" u="none" strike="noStrike" cap="none" dirty="0">
              <a:solidFill>
                <a:srgbClr val="888888"/>
              </a:solidFill>
              <a:latin typeface="Arial"/>
              <a:ea typeface="Arial"/>
              <a:cs typeface="Arial"/>
              <a:sym typeface="Arial"/>
            </a:endParaRPr>
          </a:p>
        </p:txBody>
      </p:sp>
      <p:sp>
        <p:nvSpPr>
          <p:cNvPr id="54" name="Google Shape;54;p7"/>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7"/>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tro_4">
  <p:cSld name="Intro_4">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body" idx="1"/>
          </p:nvPr>
        </p:nvSpPr>
        <p:spPr>
          <a:xfrm>
            <a:off x="838200" y="1825625"/>
            <a:ext cx="10515600"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8"/>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August 2025</a:t>
            </a:r>
            <a:endParaRPr sz="1200" b="0" i="0" u="none" strike="noStrike" cap="none" dirty="0">
              <a:solidFill>
                <a:srgbClr val="888888"/>
              </a:solidFill>
              <a:latin typeface="Arial"/>
              <a:ea typeface="Arial"/>
              <a:cs typeface="Arial"/>
              <a:sym typeface="Arial"/>
            </a:endParaRPr>
          </a:p>
        </p:txBody>
      </p:sp>
      <p:sp>
        <p:nvSpPr>
          <p:cNvPr id="60" name="Google Shape;60;p8"/>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8"/>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ctivity_video">
  <p:cSld name="Activity_video">
    <p:spTree>
      <p:nvGrpSpPr>
        <p:cNvPr id="1" name="Shape 62"/>
        <p:cNvGrpSpPr/>
        <p:nvPr/>
      </p:nvGrpSpPr>
      <p:grpSpPr>
        <a:xfrm>
          <a:off x="0" y="0"/>
          <a:ext cx="0" cy="0"/>
          <a:chOff x="0" y="0"/>
          <a:chExt cx="0" cy="0"/>
        </a:xfrm>
      </p:grpSpPr>
      <p:sp>
        <p:nvSpPr>
          <p:cNvPr id="63" name="Google Shape;63;p9"/>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August 2025</a:t>
            </a:r>
            <a:endParaRPr sz="1200" b="0" i="0" u="none" strike="noStrike" cap="none" dirty="0">
              <a:solidFill>
                <a:srgbClr val="888888"/>
              </a:solidFill>
              <a:latin typeface="Arial"/>
              <a:ea typeface="Arial"/>
              <a:cs typeface="Arial"/>
              <a:sym typeface="Arial"/>
            </a:endParaRPr>
          </a:p>
        </p:txBody>
      </p:sp>
      <p:sp>
        <p:nvSpPr>
          <p:cNvPr id="66" name="Google Shape;66;p9"/>
          <p:cNvSpPr txBox="1">
            <a:spLocks noGrp="1"/>
          </p:cNvSpPr>
          <p:nvPr>
            <p:ph type="body" idx="2"/>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9"/>
          <p:cNvSpPr>
            <a:spLocks noGrp="1"/>
          </p:cNvSpPr>
          <p:nvPr>
            <p:ph type="media" idx="3"/>
          </p:nvPr>
        </p:nvSpPr>
        <p:spPr>
          <a:xfrm>
            <a:off x="1345277" y="1825625"/>
            <a:ext cx="2863468"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9"/>
          <p:cNvSpPr>
            <a:spLocks noGrp="1"/>
          </p:cNvSpPr>
          <p:nvPr>
            <p:ph type="media" idx="4"/>
          </p:nvPr>
        </p:nvSpPr>
        <p:spPr>
          <a:xfrm>
            <a:off x="4913252" y="1825625"/>
            <a:ext cx="2868020"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9"/>
          <p:cNvSpPr>
            <a:spLocks noGrp="1"/>
          </p:cNvSpPr>
          <p:nvPr>
            <p:ph type="media" idx="5"/>
          </p:nvPr>
        </p:nvSpPr>
        <p:spPr>
          <a:xfrm>
            <a:off x="8485779" y="1825625"/>
            <a:ext cx="2868020"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9"/>
          <p:cNvSpPr>
            <a:spLocks noGrp="1"/>
          </p:cNvSpPr>
          <p:nvPr>
            <p:ph type="media" idx="6"/>
          </p:nvPr>
        </p:nvSpPr>
        <p:spPr>
          <a:xfrm>
            <a:off x="3128522" y="4046026"/>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9"/>
          <p:cNvSpPr>
            <a:spLocks noGrp="1"/>
          </p:cNvSpPr>
          <p:nvPr>
            <p:ph type="media" idx="7"/>
          </p:nvPr>
        </p:nvSpPr>
        <p:spPr>
          <a:xfrm>
            <a:off x="6701049" y="4046026"/>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9"/>
          <p:cNvSpPr/>
          <p:nvPr/>
        </p:nvSpPr>
        <p:spPr>
          <a:xfrm>
            <a:off x="838200" y="1825625"/>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73" name="Google Shape;73;p9"/>
          <p:cNvSpPr/>
          <p:nvPr/>
        </p:nvSpPr>
        <p:spPr>
          <a:xfrm>
            <a:off x="4406175" y="1825625"/>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74" name="Google Shape;74;p9"/>
          <p:cNvSpPr/>
          <p:nvPr/>
        </p:nvSpPr>
        <p:spPr>
          <a:xfrm>
            <a:off x="7983254" y="1825625"/>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75" name="Google Shape;75;p9"/>
          <p:cNvSpPr/>
          <p:nvPr/>
        </p:nvSpPr>
        <p:spPr>
          <a:xfrm>
            <a:off x="2621445" y="4046026"/>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76" name="Google Shape;76;p9"/>
          <p:cNvSpPr/>
          <p:nvPr/>
        </p:nvSpPr>
        <p:spPr>
          <a:xfrm>
            <a:off x="6193974" y="4046026"/>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ctivity_questions">
  <p:cSld name="Activity_questions">
    <p:spTree>
      <p:nvGrpSpPr>
        <p:cNvPr id="1" name="Shape 77"/>
        <p:cNvGrpSpPr/>
        <p:nvPr/>
      </p:nvGrpSpPr>
      <p:grpSpPr>
        <a:xfrm>
          <a:off x="0" y="0"/>
          <a:ext cx="0" cy="0"/>
          <a:chOff x="0" y="0"/>
          <a:chExt cx="0" cy="0"/>
        </a:xfrm>
      </p:grpSpPr>
      <p:pic>
        <p:nvPicPr>
          <p:cNvPr id="78" name="Google Shape;78;p10"/>
          <p:cNvPicPr preferRelativeResize="0"/>
          <p:nvPr/>
        </p:nvPicPr>
        <p:blipFill rotWithShape="1">
          <a:blip r:embed="rId2" cstate="screen">
            <a:alphaModFix/>
            <a:extLst>
              <a:ext uri="{28A0092B-C50C-407E-A947-70E740481C1C}">
                <a14:useLocalDpi xmlns:a14="http://schemas.microsoft.com/office/drawing/2010/main"/>
              </a:ext>
            </a:extLst>
          </a:blip>
          <a:srcRect r="61978"/>
          <a:stretch/>
        </p:blipFill>
        <p:spPr>
          <a:xfrm>
            <a:off x="7556311" y="1"/>
            <a:ext cx="4635689" cy="6857999"/>
          </a:xfrm>
          <a:prstGeom prst="rect">
            <a:avLst/>
          </a:prstGeom>
          <a:noFill/>
          <a:ln>
            <a:noFill/>
          </a:ln>
        </p:spPr>
      </p:pic>
      <p:sp>
        <p:nvSpPr>
          <p:cNvPr id="79" name="Google Shape;79;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0"/>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0"/>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August 2025</a:t>
            </a:r>
            <a:endParaRPr sz="1200" b="0" i="0" u="none" strike="noStrike" cap="none" dirty="0">
              <a:solidFill>
                <a:srgbClr val="888888"/>
              </a:solidFill>
              <a:latin typeface="Arial"/>
              <a:ea typeface="Arial"/>
              <a:cs typeface="Arial"/>
              <a:sym typeface="Arial"/>
            </a:endParaRPr>
          </a:p>
        </p:txBody>
      </p:sp>
      <p:sp>
        <p:nvSpPr>
          <p:cNvPr id="82" name="Google Shape;82;p10"/>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0"/>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000"/>
              <a:buFont typeface="Arial"/>
              <a:buNone/>
              <a:defRPr sz="4000" b="0" i="0" u="none" strike="noStrike" cap="none">
                <a:solidFill>
                  <a:srgbClr val="26262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L="914400" marR="0" lvl="1" indent="-355600"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30200"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L="2286000" marR="0" lvl="4" indent="-330200"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000"/>
              <a:buFont typeface="Arial"/>
              <a:buNone/>
              <a:defRPr sz="4000" b="0" i="0" u="none" strike="noStrike" cap="none">
                <a:solidFill>
                  <a:srgbClr val="26262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L="914400" marR="0" lvl="1" indent="-355600"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30200"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L="2286000" marR="0" lvl="4" indent="-330200"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2"/>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466318"/>
              </a:buClr>
              <a:buSzPts val="5200"/>
              <a:buFont typeface="Arial"/>
              <a:buNone/>
            </a:pPr>
            <a:r>
              <a:rPr lang="en-GB"/>
              <a:t>Health</a:t>
            </a:r>
            <a:endParaRPr/>
          </a:p>
        </p:txBody>
      </p:sp>
      <p:sp>
        <p:nvSpPr>
          <p:cNvPr id="246" name="Google Shape;246;p32"/>
          <p:cNvSpPr txBox="1">
            <a:spLocks noGrp="1"/>
          </p:cNvSpPr>
          <p:nvPr>
            <p:ph type="subTitle" idx="1"/>
          </p:nvPr>
        </p:nvSpPr>
        <p:spPr>
          <a:xfrm>
            <a:off x="1524000" y="4846039"/>
            <a:ext cx="9144000" cy="583211"/>
          </a:xfrm>
          <a:prstGeom prst="rect">
            <a:avLst/>
          </a:prstGeom>
          <a:noFill/>
          <a:ln>
            <a:noFill/>
          </a:ln>
        </p:spPr>
        <p:txBody>
          <a:bodyPr spcFirstLastPara="1" wrap="square" lIns="91425" tIns="45700" rIns="91425" bIns="45700" anchor="t" anchorCtr="0">
            <a:normAutofit/>
          </a:bodyPr>
          <a:lstStyle/>
          <a:p>
            <a:pPr marL="0" lvl="0" indent="0" algn="ctr" rtl="0">
              <a:lnSpc>
                <a:spcPct val="108000"/>
              </a:lnSpc>
              <a:spcBef>
                <a:spcPts val="0"/>
              </a:spcBef>
              <a:spcAft>
                <a:spcPts val="0"/>
              </a:spcAft>
              <a:buSzPts val="2800"/>
              <a:buNone/>
            </a:pPr>
            <a:r>
              <a:rPr lang="en-GB">
                <a:latin typeface="Arial"/>
                <a:ea typeface="Arial"/>
                <a:cs typeface="Arial"/>
                <a:sym typeface="Arial"/>
              </a:rPr>
              <a:t>Topic: Skin integrity</a:t>
            </a:r>
            <a:endParaRPr>
              <a:latin typeface="Arial"/>
              <a:ea typeface="Arial"/>
              <a:cs typeface="Arial"/>
              <a:sym typeface="Arial"/>
            </a:endParaRPr>
          </a:p>
        </p:txBody>
      </p:sp>
      <p:sp>
        <p:nvSpPr>
          <p:cNvPr id="247" name="Google Shape;247;p32"/>
          <p:cNvSpPr txBox="1">
            <a:spLocks noGrp="1"/>
          </p:cNvSpPr>
          <p:nvPr>
            <p:ph type="body" idx="2"/>
          </p:nvPr>
        </p:nvSpPr>
        <p:spPr>
          <a:xfrm>
            <a:off x="6096000" y="3105374"/>
            <a:ext cx="5623668" cy="534189"/>
          </a:xfrm>
          <a:prstGeom prst="rect">
            <a:avLst/>
          </a:prstGeom>
          <a:noFill/>
          <a:ln>
            <a:noFill/>
          </a:ln>
        </p:spPr>
        <p:txBody>
          <a:bodyPr spcFirstLastPara="1" wrap="square" lIns="91425" tIns="45700" rIns="91425" bIns="45700" anchor="t" anchorCtr="0">
            <a:noAutofit/>
          </a:bodyPr>
          <a:lstStyle/>
          <a:p>
            <a:pPr marL="0" lvl="0" indent="0" algn="r" rtl="0">
              <a:lnSpc>
                <a:spcPct val="108000"/>
              </a:lnSpc>
              <a:spcBef>
                <a:spcPts val="0"/>
              </a:spcBef>
              <a:spcAft>
                <a:spcPts val="0"/>
              </a:spcAft>
              <a:buSzPts val="2000"/>
              <a:buNone/>
            </a:pPr>
            <a:r>
              <a:rPr lang="en-GB"/>
              <a:t>Route: Health &amp; Science</a:t>
            </a:r>
            <a:endParaRPr/>
          </a:p>
        </p:txBody>
      </p:sp>
      <p:sp>
        <p:nvSpPr>
          <p:cNvPr id="248" name="Google Shape;248;p32"/>
          <p:cNvSpPr txBox="1">
            <a:spLocks noGrp="1"/>
          </p:cNvSpPr>
          <p:nvPr>
            <p:ph type="body" idx="3"/>
          </p:nvPr>
        </p:nvSpPr>
        <p:spPr>
          <a:xfrm>
            <a:off x="1524000" y="5587763"/>
            <a:ext cx="9144000" cy="458004"/>
          </a:xfrm>
          <a:prstGeom prst="rect">
            <a:avLst/>
          </a:prstGeom>
          <a:noFill/>
          <a:ln>
            <a:noFill/>
          </a:ln>
        </p:spPr>
        <p:txBody>
          <a:bodyPr spcFirstLastPara="1" wrap="square" lIns="91425" tIns="45700" rIns="91425" bIns="45700" anchor="t" anchorCtr="0">
            <a:noAutofit/>
          </a:bodyPr>
          <a:lstStyle/>
          <a:p>
            <a:pPr marL="0" lvl="0" indent="0" algn="ctr" rtl="0">
              <a:lnSpc>
                <a:spcPct val="108000"/>
              </a:lnSpc>
              <a:spcBef>
                <a:spcPts val="0"/>
              </a:spcBef>
              <a:spcAft>
                <a:spcPts val="0"/>
              </a:spcAft>
              <a:buSzPts val="2400"/>
              <a:buNone/>
            </a:pPr>
            <a:r>
              <a:rPr lang="en-GB"/>
              <a:t>Resource 2: Pressure ulcer categories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Image 2 </a:t>
            </a:r>
            <a:endParaRPr/>
          </a:p>
        </p:txBody>
      </p:sp>
      <p:sp>
        <p:nvSpPr>
          <p:cNvPr id="337" name="Google Shape;337;p41"/>
          <p:cNvSpPr/>
          <p:nvPr/>
        </p:nvSpPr>
        <p:spPr>
          <a:xfrm>
            <a:off x="9939516" y="182562"/>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466318"/>
              </a:buClr>
              <a:buSzPts val="1400"/>
              <a:buFont typeface="Arial"/>
              <a:buNone/>
            </a:pPr>
            <a:r>
              <a:rPr lang="en-GB" sz="1400" b="1" i="0" u="none" strike="noStrike" cap="none">
                <a:solidFill>
                  <a:srgbClr val="FFFFFF"/>
                </a:solidFill>
                <a:latin typeface="Arial Narrow"/>
                <a:ea typeface="Arial Narrow"/>
                <a:cs typeface="Arial Narrow"/>
                <a:sym typeface="Arial Narrow"/>
              </a:rPr>
              <a:t>Activity</a:t>
            </a:r>
            <a:endParaRPr sz="1400" b="0" i="0" u="none" strike="noStrike" cap="none">
              <a:solidFill>
                <a:srgbClr val="000000"/>
              </a:solidFill>
              <a:latin typeface="Arial"/>
              <a:ea typeface="Arial"/>
              <a:cs typeface="Arial"/>
              <a:sym typeface="Arial"/>
            </a:endParaRPr>
          </a:p>
        </p:txBody>
      </p:sp>
      <p:sp>
        <p:nvSpPr>
          <p:cNvPr id="338" name="Google Shape;338;p41"/>
          <p:cNvSpPr txBox="1">
            <a:spLocks noGrp="1"/>
          </p:cNvSpPr>
          <p:nvPr>
            <p:ph type="body" idx="2"/>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Pressure ulcer categories </a:t>
            </a:r>
            <a:endParaRPr/>
          </a:p>
        </p:txBody>
      </p:sp>
      <p:pic>
        <p:nvPicPr>
          <p:cNvPr id="3" name="Picture 2" descr="An image of a lower back with a pressure wound.">
            <a:extLst>
              <a:ext uri="{FF2B5EF4-FFF2-40B4-BE49-F238E27FC236}">
                <a16:creationId xmlns:a16="http://schemas.microsoft.com/office/drawing/2014/main" id="{3FC14E75-2595-C45D-FA3E-5533F4D4B1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2131" y="689323"/>
            <a:ext cx="7671766" cy="547935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Image 3 </a:t>
            </a:r>
            <a:endParaRPr/>
          </a:p>
        </p:txBody>
      </p:sp>
      <p:sp>
        <p:nvSpPr>
          <p:cNvPr id="346" name="Google Shape;346;p42"/>
          <p:cNvSpPr/>
          <p:nvPr/>
        </p:nvSpPr>
        <p:spPr>
          <a:xfrm>
            <a:off x="9939516" y="182562"/>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466318"/>
              </a:buClr>
              <a:buSzPts val="1400"/>
              <a:buFont typeface="Arial"/>
              <a:buNone/>
            </a:pPr>
            <a:r>
              <a:rPr lang="en-GB" sz="1400" b="1" i="0" u="none" strike="noStrike" cap="none">
                <a:solidFill>
                  <a:srgbClr val="FFFFFF"/>
                </a:solidFill>
                <a:latin typeface="Arial Narrow"/>
                <a:ea typeface="Arial Narrow"/>
                <a:cs typeface="Arial Narrow"/>
                <a:sym typeface="Arial Narrow"/>
              </a:rPr>
              <a:t>Activity</a:t>
            </a:r>
            <a:endParaRPr sz="1400" b="0" i="0" u="none" strike="noStrike" cap="none">
              <a:solidFill>
                <a:srgbClr val="000000"/>
              </a:solidFill>
              <a:latin typeface="Arial"/>
              <a:ea typeface="Arial"/>
              <a:cs typeface="Arial"/>
              <a:sym typeface="Arial"/>
            </a:endParaRPr>
          </a:p>
        </p:txBody>
      </p:sp>
      <p:sp>
        <p:nvSpPr>
          <p:cNvPr id="347" name="Google Shape;347;p42"/>
          <p:cNvSpPr txBox="1">
            <a:spLocks noGrp="1"/>
          </p:cNvSpPr>
          <p:nvPr>
            <p:ph type="body" idx="2"/>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Pressure ulcer categories </a:t>
            </a:r>
            <a:endParaRPr/>
          </a:p>
        </p:txBody>
      </p:sp>
      <p:pic>
        <p:nvPicPr>
          <p:cNvPr id="3" name="Picture 2" descr="An image of a back with a pressure wound.">
            <a:extLst>
              <a:ext uri="{FF2B5EF4-FFF2-40B4-BE49-F238E27FC236}">
                <a16:creationId xmlns:a16="http://schemas.microsoft.com/office/drawing/2014/main" id="{FC463332-F08F-8B34-4D93-A1F073868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23931" y="1385090"/>
            <a:ext cx="8229600" cy="462503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Image 4</a:t>
            </a:r>
            <a:endParaRPr/>
          </a:p>
        </p:txBody>
      </p:sp>
      <p:sp>
        <p:nvSpPr>
          <p:cNvPr id="355" name="Google Shape;355;p43"/>
          <p:cNvSpPr/>
          <p:nvPr/>
        </p:nvSpPr>
        <p:spPr>
          <a:xfrm>
            <a:off x="9939516" y="182562"/>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466318"/>
              </a:buClr>
              <a:buSzPts val="1400"/>
              <a:buFont typeface="Arial"/>
              <a:buNone/>
            </a:pPr>
            <a:r>
              <a:rPr lang="en-GB" sz="1400" b="1" i="0" u="none" strike="noStrike" cap="none">
                <a:solidFill>
                  <a:srgbClr val="FFFFFF"/>
                </a:solidFill>
                <a:latin typeface="Arial Narrow"/>
                <a:ea typeface="Arial Narrow"/>
                <a:cs typeface="Arial Narrow"/>
                <a:sym typeface="Arial Narrow"/>
              </a:rPr>
              <a:t>Activity</a:t>
            </a:r>
            <a:endParaRPr sz="1400" b="0" i="0" u="none" strike="noStrike" cap="none">
              <a:solidFill>
                <a:srgbClr val="000000"/>
              </a:solidFill>
              <a:latin typeface="Arial"/>
              <a:ea typeface="Arial"/>
              <a:cs typeface="Arial"/>
              <a:sym typeface="Arial"/>
            </a:endParaRPr>
          </a:p>
        </p:txBody>
      </p:sp>
      <p:sp>
        <p:nvSpPr>
          <p:cNvPr id="356" name="Google Shape;356;p43"/>
          <p:cNvSpPr txBox="1">
            <a:spLocks noGrp="1"/>
          </p:cNvSpPr>
          <p:nvPr>
            <p:ph type="body" idx="2"/>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Pressure ulcer categories </a:t>
            </a:r>
            <a:endParaRPr/>
          </a:p>
        </p:txBody>
      </p:sp>
      <p:pic>
        <p:nvPicPr>
          <p:cNvPr id="3" name="Picture 2" descr="An image of an ear with a pressure wound.">
            <a:extLst>
              <a:ext uri="{FF2B5EF4-FFF2-40B4-BE49-F238E27FC236}">
                <a16:creationId xmlns:a16="http://schemas.microsoft.com/office/drawing/2014/main" id="{C04C35A7-145D-7D50-D1FF-A9F6E3DA19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4261" y="730250"/>
            <a:ext cx="7113104" cy="533482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Image 5 </a:t>
            </a:r>
            <a:endParaRPr/>
          </a:p>
        </p:txBody>
      </p:sp>
      <p:sp>
        <p:nvSpPr>
          <p:cNvPr id="364" name="Google Shape;364;p44"/>
          <p:cNvSpPr/>
          <p:nvPr/>
        </p:nvSpPr>
        <p:spPr>
          <a:xfrm>
            <a:off x="9939516" y="182562"/>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466318"/>
              </a:buClr>
              <a:buSzPts val="1400"/>
              <a:buFont typeface="Arial"/>
              <a:buNone/>
            </a:pPr>
            <a:r>
              <a:rPr lang="en-GB" sz="1400" b="1" i="0" u="none" strike="noStrike" cap="none">
                <a:solidFill>
                  <a:srgbClr val="FFFFFF"/>
                </a:solidFill>
                <a:latin typeface="Arial Narrow"/>
                <a:ea typeface="Arial Narrow"/>
                <a:cs typeface="Arial Narrow"/>
                <a:sym typeface="Arial Narrow"/>
              </a:rPr>
              <a:t>Activity</a:t>
            </a:r>
            <a:endParaRPr sz="1400" b="0" i="0" u="none" strike="noStrike" cap="none">
              <a:solidFill>
                <a:srgbClr val="000000"/>
              </a:solidFill>
              <a:latin typeface="Arial"/>
              <a:ea typeface="Arial"/>
              <a:cs typeface="Arial"/>
              <a:sym typeface="Arial"/>
            </a:endParaRPr>
          </a:p>
        </p:txBody>
      </p:sp>
      <p:sp>
        <p:nvSpPr>
          <p:cNvPr id="365" name="Google Shape;365;p44"/>
          <p:cNvSpPr txBox="1">
            <a:spLocks noGrp="1"/>
          </p:cNvSpPr>
          <p:nvPr>
            <p:ph type="body" idx="2"/>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Pressure ulcer categories </a:t>
            </a:r>
            <a:endParaRPr/>
          </a:p>
        </p:txBody>
      </p:sp>
      <p:pic>
        <p:nvPicPr>
          <p:cNvPr id="366" name="Google Shape;366;p44" descr="An image of a pressure ulcer woun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926798" y="1498503"/>
            <a:ext cx="4338403" cy="433840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Image 6</a:t>
            </a:r>
            <a:endParaRPr/>
          </a:p>
        </p:txBody>
      </p:sp>
      <p:sp>
        <p:nvSpPr>
          <p:cNvPr id="373" name="Google Shape;373;p45"/>
          <p:cNvSpPr/>
          <p:nvPr/>
        </p:nvSpPr>
        <p:spPr>
          <a:xfrm>
            <a:off x="9939516" y="182562"/>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466318"/>
              </a:buClr>
              <a:buSzPts val="1400"/>
              <a:buFont typeface="Arial"/>
              <a:buNone/>
            </a:pPr>
            <a:r>
              <a:rPr lang="en-GB" sz="1400" b="1" i="0" u="none" strike="noStrike" cap="none">
                <a:solidFill>
                  <a:srgbClr val="FFFFFF"/>
                </a:solidFill>
                <a:latin typeface="Arial Narrow"/>
                <a:ea typeface="Arial Narrow"/>
                <a:cs typeface="Arial Narrow"/>
                <a:sym typeface="Arial Narrow"/>
              </a:rPr>
              <a:t>Activity</a:t>
            </a:r>
            <a:endParaRPr sz="1400" b="0" i="0" u="none" strike="noStrike" cap="none">
              <a:solidFill>
                <a:srgbClr val="000000"/>
              </a:solidFill>
              <a:latin typeface="Arial"/>
              <a:ea typeface="Arial"/>
              <a:cs typeface="Arial"/>
              <a:sym typeface="Arial"/>
            </a:endParaRPr>
          </a:p>
        </p:txBody>
      </p:sp>
      <p:sp>
        <p:nvSpPr>
          <p:cNvPr id="374" name="Google Shape;374;p45"/>
          <p:cNvSpPr txBox="1">
            <a:spLocks noGrp="1"/>
          </p:cNvSpPr>
          <p:nvPr>
            <p:ph type="body" idx="2"/>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Pressure ulcer categories </a:t>
            </a:r>
            <a:endParaRPr/>
          </a:p>
        </p:txBody>
      </p:sp>
      <p:pic>
        <p:nvPicPr>
          <p:cNvPr id="375" name="Google Shape;375;p45" descr="An image of a baby being measur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943225" y="1555559"/>
            <a:ext cx="6662735" cy="443301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Image 7</a:t>
            </a:r>
            <a:endParaRPr/>
          </a:p>
        </p:txBody>
      </p:sp>
      <p:sp>
        <p:nvSpPr>
          <p:cNvPr id="382" name="Google Shape;382;p46"/>
          <p:cNvSpPr/>
          <p:nvPr/>
        </p:nvSpPr>
        <p:spPr>
          <a:xfrm>
            <a:off x="9939516" y="182562"/>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466318"/>
              </a:buClr>
              <a:buSzPts val="1400"/>
              <a:buFont typeface="Arial"/>
              <a:buNone/>
            </a:pPr>
            <a:r>
              <a:rPr lang="en-GB" sz="1400" b="1" i="0" u="none" strike="noStrike" cap="none">
                <a:solidFill>
                  <a:srgbClr val="FFFFFF"/>
                </a:solidFill>
                <a:latin typeface="Arial Narrow"/>
                <a:ea typeface="Arial Narrow"/>
                <a:cs typeface="Arial Narrow"/>
                <a:sym typeface="Arial Narrow"/>
              </a:rPr>
              <a:t>Activity</a:t>
            </a:r>
            <a:endParaRPr sz="1400" b="0" i="0" u="none" strike="noStrike" cap="none">
              <a:solidFill>
                <a:srgbClr val="000000"/>
              </a:solidFill>
              <a:latin typeface="Arial"/>
              <a:ea typeface="Arial"/>
              <a:cs typeface="Arial"/>
              <a:sym typeface="Arial"/>
            </a:endParaRPr>
          </a:p>
        </p:txBody>
      </p:sp>
      <p:sp>
        <p:nvSpPr>
          <p:cNvPr id="383" name="Google Shape;383;p46"/>
          <p:cNvSpPr txBox="1">
            <a:spLocks noGrp="1"/>
          </p:cNvSpPr>
          <p:nvPr>
            <p:ph type="body" idx="2"/>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Pressure ulcer categories </a:t>
            </a:r>
            <a:endParaRPr/>
          </a:p>
        </p:txBody>
      </p:sp>
      <p:pic>
        <p:nvPicPr>
          <p:cNvPr id="5" name="Picture 4" descr="An image of a close up of a pressure wound.">
            <a:extLst>
              <a:ext uri="{FF2B5EF4-FFF2-40B4-BE49-F238E27FC236}">
                <a16:creationId xmlns:a16="http://schemas.microsoft.com/office/drawing/2014/main" id="{E0949C88-31A3-5D20-7EF7-F07B564BAE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7427" y="1403827"/>
            <a:ext cx="8275983" cy="465374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Image 8</a:t>
            </a:r>
            <a:endParaRPr/>
          </a:p>
        </p:txBody>
      </p:sp>
      <p:sp>
        <p:nvSpPr>
          <p:cNvPr id="391" name="Google Shape;391;p47"/>
          <p:cNvSpPr/>
          <p:nvPr/>
        </p:nvSpPr>
        <p:spPr>
          <a:xfrm>
            <a:off x="9939516" y="182562"/>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466318"/>
              </a:buClr>
              <a:buSzPts val="1400"/>
              <a:buFont typeface="Arial"/>
              <a:buNone/>
            </a:pPr>
            <a:r>
              <a:rPr lang="en-GB" sz="1400" b="1" i="0" u="none" strike="noStrike" cap="none">
                <a:solidFill>
                  <a:srgbClr val="FFFFFF"/>
                </a:solidFill>
                <a:latin typeface="Arial Narrow"/>
                <a:ea typeface="Arial Narrow"/>
                <a:cs typeface="Arial Narrow"/>
                <a:sym typeface="Arial Narrow"/>
              </a:rPr>
              <a:t>Activity</a:t>
            </a:r>
            <a:endParaRPr sz="1400" b="0" i="0" u="none" strike="noStrike" cap="none">
              <a:solidFill>
                <a:srgbClr val="000000"/>
              </a:solidFill>
              <a:latin typeface="Arial"/>
              <a:ea typeface="Arial"/>
              <a:cs typeface="Arial"/>
              <a:sym typeface="Arial"/>
            </a:endParaRPr>
          </a:p>
        </p:txBody>
      </p:sp>
      <p:sp>
        <p:nvSpPr>
          <p:cNvPr id="392" name="Google Shape;392;p47"/>
          <p:cNvSpPr txBox="1">
            <a:spLocks noGrp="1"/>
          </p:cNvSpPr>
          <p:nvPr>
            <p:ph type="body" idx="2"/>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Pressure ulcer categories </a:t>
            </a:r>
            <a:endParaRPr/>
          </a:p>
        </p:txBody>
      </p:sp>
      <p:pic>
        <p:nvPicPr>
          <p:cNvPr id="393" name="Google Shape;393;p47" descr="An image of a pressure woun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552669" y="1572916"/>
            <a:ext cx="5561350" cy="44417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In this lesson, we have:</a:t>
            </a:r>
            <a:endParaRPr/>
          </a:p>
        </p:txBody>
      </p:sp>
      <p:sp>
        <p:nvSpPr>
          <p:cNvPr id="399" name="Google Shape;399;p48"/>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8000"/>
              </a:lnSpc>
              <a:spcBef>
                <a:spcPts val="1000"/>
              </a:spcBef>
              <a:spcAft>
                <a:spcPts val="0"/>
              </a:spcAft>
              <a:buSzPts val="2400"/>
              <a:buChar char="•"/>
            </a:pPr>
            <a:r>
              <a:rPr lang="en-GB" dirty="0"/>
              <a:t>Defined evidence-based practice (EBP) in the context of pressure ulcer risk assessing</a:t>
            </a:r>
            <a:endParaRPr dirty="0"/>
          </a:p>
          <a:p>
            <a:pPr marL="228600" lvl="0" indent="-228600" algn="l" rtl="0">
              <a:lnSpc>
                <a:spcPct val="108000"/>
              </a:lnSpc>
              <a:spcBef>
                <a:spcPts val="1000"/>
              </a:spcBef>
              <a:spcAft>
                <a:spcPts val="0"/>
              </a:spcAft>
              <a:buSzPts val="2400"/>
              <a:buChar char="•"/>
            </a:pPr>
            <a:r>
              <a:rPr lang="en-GB"/>
              <a:t>Considered </a:t>
            </a:r>
            <a:r>
              <a:rPr lang="en-GB" dirty="0"/>
              <a:t>the purpose of the National Wound Care Strategy Programme (NWCSP) in assessments</a:t>
            </a:r>
            <a:endParaRPr dirty="0"/>
          </a:p>
          <a:p>
            <a:pPr marL="228600" lvl="0" indent="-228600" algn="l" rtl="0">
              <a:lnSpc>
                <a:spcPct val="108000"/>
              </a:lnSpc>
              <a:spcBef>
                <a:spcPts val="1000"/>
              </a:spcBef>
              <a:spcAft>
                <a:spcPts val="0"/>
              </a:spcAft>
              <a:buSzPts val="2400"/>
              <a:buChar char="•"/>
            </a:pPr>
            <a:r>
              <a:rPr lang="en-GB" dirty="0"/>
              <a:t>Identified NWCSP pressure ulcers categories 1 to 4</a:t>
            </a:r>
            <a:endParaRPr dirty="0"/>
          </a:p>
        </p:txBody>
      </p:sp>
      <p:sp>
        <p:nvSpPr>
          <p:cNvPr id="400" name="Google Shape;400;p48"/>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401" name="Google Shape;401;p48"/>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GB" dirty="0"/>
              <a:t>Resource 2: Pressure ulcer categories </a:t>
            </a:r>
          </a:p>
        </p:txBody>
      </p:sp>
      <p:sp>
        <p:nvSpPr>
          <p:cNvPr id="402" name="Google Shape;402;p48"/>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rmAutofit fontScale="77500" lnSpcReduction="20000"/>
          </a:bodyPr>
          <a:lstStyle/>
          <a:p>
            <a:pPr marL="0" lvl="0" indent="0" algn="l" rtl="0">
              <a:lnSpc>
                <a:spcPct val="108000"/>
              </a:lnSpc>
              <a:spcBef>
                <a:spcPts val="0"/>
              </a:spcBef>
              <a:spcAft>
                <a:spcPts val="0"/>
              </a:spcAft>
              <a:buSzPct val="100000"/>
              <a:buNone/>
            </a:pPr>
            <a:r>
              <a:rPr lang="en-GB" b="1"/>
              <a:t>Skills:</a:t>
            </a:r>
            <a:endParaRPr/>
          </a:p>
          <a:p>
            <a:pPr marL="0" lvl="0" indent="0" algn="l" rtl="0">
              <a:lnSpc>
                <a:spcPct val="108000"/>
              </a:lnSpc>
              <a:spcBef>
                <a:spcPts val="1000"/>
              </a:spcBef>
              <a:spcAft>
                <a:spcPts val="0"/>
              </a:spcAft>
              <a:buSzPct val="100000"/>
              <a:buNone/>
            </a:pPr>
            <a:r>
              <a:rPr lang="en-GB"/>
              <a:t>CS1.2 Provide person-centred care</a:t>
            </a:r>
            <a:endParaRPr/>
          </a:p>
          <a:p>
            <a:pPr marL="0" lvl="0" indent="0" algn="l" rtl="0">
              <a:lnSpc>
                <a:spcPct val="108000"/>
              </a:lnSpc>
              <a:spcBef>
                <a:spcPts val="1000"/>
              </a:spcBef>
              <a:spcAft>
                <a:spcPts val="0"/>
              </a:spcAft>
              <a:buSzPct val="100000"/>
              <a:buNone/>
            </a:pPr>
            <a:r>
              <a:rPr lang="en-GB"/>
              <a:t>CS4.1 Undertake reflective practice and record reflections and experiences </a:t>
            </a:r>
            <a:endParaRPr/>
          </a:p>
          <a:p>
            <a:pPr marL="0" lvl="0" indent="0" algn="l" rtl="0">
              <a:lnSpc>
                <a:spcPct val="108000"/>
              </a:lnSpc>
              <a:spcBef>
                <a:spcPts val="1000"/>
              </a:spcBef>
              <a:spcAft>
                <a:spcPts val="0"/>
              </a:spcAft>
              <a:buSzPct val="100000"/>
              <a:buNone/>
            </a:pPr>
            <a:r>
              <a:rPr lang="en-GB" b="1"/>
              <a:t>General competencies:</a:t>
            </a:r>
            <a:endParaRPr/>
          </a:p>
          <a:p>
            <a:pPr marL="0" lvl="0" indent="0" algn="l" rtl="0">
              <a:lnSpc>
                <a:spcPct val="108000"/>
              </a:lnSpc>
              <a:spcBef>
                <a:spcPts val="1000"/>
              </a:spcBef>
              <a:spcAft>
                <a:spcPts val="0"/>
              </a:spcAft>
              <a:buSzPct val="100000"/>
              <a:buNone/>
            </a:pPr>
            <a:r>
              <a:rPr lang="en-GB"/>
              <a:t>English: </a:t>
            </a:r>
            <a:endParaRPr/>
          </a:p>
          <a:p>
            <a:pPr marL="0" lvl="0" indent="0" algn="l" rtl="0">
              <a:lnSpc>
                <a:spcPct val="108000"/>
              </a:lnSpc>
              <a:spcBef>
                <a:spcPts val="1000"/>
              </a:spcBef>
              <a:spcAft>
                <a:spcPts val="0"/>
              </a:spcAft>
              <a:buSzPct val="100000"/>
              <a:buNone/>
            </a:pPr>
            <a:r>
              <a:rPr lang="en-GB"/>
              <a:t>GEC2 Present information and ideas</a:t>
            </a:r>
            <a:endParaRPr/>
          </a:p>
          <a:p>
            <a:pPr marL="0" lvl="0" indent="0" algn="l" rtl="0">
              <a:lnSpc>
                <a:spcPct val="108000"/>
              </a:lnSpc>
              <a:spcBef>
                <a:spcPts val="1000"/>
              </a:spcBef>
              <a:spcAft>
                <a:spcPts val="0"/>
              </a:spcAft>
              <a:buSzPct val="100000"/>
              <a:buNone/>
            </a:pPr>
            <a:r>
              <a:rPr lang="en-GB"/>
              <a:t>GEC4 Summarise information/ideas</a:t>
            </a:r>
            <a:endParaRPr/>
          </a:p>
          <a:p>
            <a:pPr marL="0" lvl="0" indent="0" algn="l" rtl="0">
              <a:lnSpc>
                <a:spcPct val="108000"/>
              </a:lnSpc>
              <a:spcBef>
                <a:spcPts val="1000"/>
              </a:spcBef>
              <a:spcAft>
                <a:spcPts val="0"/>
              </a:spcAft>
              <a:buSzPct val="100000"/>
              <a:buNone/>
            </a:pPr>
            <a:r>
              <a:rPr lang="en-GB"/>
              <a:t>GEC5 Synthesise information</a:t>
            </a:r>
            <a:endParaRPr/>
          </a:p>
          <a:p>
            <a:pPr marL="0" lvl="0" indent="0" algn="l" rtl="0">
              <a:lnSpc>
                <a:spcPct val="108000"/>
              </a:lnSpc>
              <a:spcBef>
                <a:spcPts val="1000"/>
              </a:spcBef>
              <a:spcAft>
                <a:spcPts val="0"/>
              </a:spcAft>
              <a:buSzPct val="100000"/>
              <a:buNone/>
            </a:pPr>
            <a:r>
              <a:rPr lang="en-GB"/>
              <a:t>Mathematics:</a:t>
            </a:r>
            <a:endParaRPr/>
          </a:p>
          <a:p>
            <a:pPr marL="0" lvl="0" indent="0" algn="l" rtl="0">
              <a:lnSpc>
                <a:spcPct val="108000"/>
              </a:lnSpc>
              <a:spcBef>
                <a:spcPts val="1000"/>
              </a:spcBef>
              <a:spcAft>
                <a:spcPts val="0"/>
              </a:spcAft>
              <a:buSzPct val="100000"/>
              <a:buNone/>
            </a:pPr>
            <a:r>
              <a:rPr lang="en-GB"/>
              <a:t>GMC3 Working with proportion</a:t>
            </a:r>
            <a:endParaRPr/>
          </a:p>
          <a:p>
            <a:pPr marL="0" lvl="0" indent="0" algn="l" rtl="0">
              <a:lnSpc>
                <a:spcPct val="108000"/>
              </a:lnSpc>
              <a:spcBef>
                <a:spcPts val="1000"/>
              </a:spcBef>
              <a:spcAft>
                <a:spcPts val="0"/>
              </a:spcAft>
              <a:buSzPct val="100000"/>
              <a:buNone/>
            </a:pPr>
            <a:r>
              <a:rPr lang="en-GB"/>
              <a:t>Digital:</a:t>
            </a:r>
            <a:endParaRPr/>
          </a:p>
          <a:p>
            <a:pPr marL="0" lvl="0" indent="0" algn="l" rtl="0">
              <a:lnSpc>
                <a:spcPct val="108000"/>
              </a:lnSpc>
              <a:spcBef>
                <a:spcPts val="1000"/>
              </a:spcBef>
              <a:spcAft>
                <a:spcPts val="0"/>
              </a:spcAft>
              <a:buSzPct val="100000"/>
              <a:buNone/>
            </a:pPr>
            <a:r>
              <a:rPr lang="en-GB"/>
              <a:t>GDC1 Use digital technology and media effectively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In this lesson, we will:</a:t>
            </a:r>
            <a:endParaRPr/>
          </a:p>
        </p:txBody>
      </p:sp>
      <p:sp>
        <p:nvSpPr>
          <p:cNvPr id="254" name="Google Shape;254;p33"/>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8000"/>
              </a:lnSpc>
              <a:spcBef>
                <a:spcPts val="1000"/>
              </a:spcBef>
              <a:spcAft>
                <a:spcPts val="0"/>
              </a:spcAft>
              <a:buSzPts val="2400"/>
              <a:buChar char="•"/>
            </a:pPr>
            <a:r>
              <a:rPr lang="en-GB" dirty="0"/>
              <a:t>Define evidence-based practice (EBP) in the context of pressure ulcer risk assessing</a:t>
            </a:r>
            <a:endParaRPr dirty="0"/>
          </a:p>
          <a:p>
            <a:pPr marL="228600" lvl="0" indent="-228600" algn="l" rtl="0">
              <a:lnSpc>
                <a:spcPct val="108000"/>
              </a:lnSpc>
              <a:spcBef>
                <a:spcPts val="1000"/>
              </a:spcBef>
              <a:spcAft>
                <a:spcPts val="0"/>
              </a:spcAft>
              <a:buSzPts val="2400"/>
              <a:buChar char="•"/>
            </a:pPr>
            <a:r>
              <a:rPr lang="en-GB" dirty="0"/>
              <a:t>Consider the purpose of the National Wound Care Strategy Programme (NWCSP) in assessments</a:t>
            </a:r>
            <a:endParaRPr dirty="0"/>
          </a:p>
          <a:p>
            <a:pPr marL="228600" lvl="0" indent="-228600" algn="l" rtl="0">
              <a:lnSpc>
                <a:spcPct val="108000"/>
              </a:lnSpc>
              <a:spcBef>
                <a:spcPts val="1000"/>
              </a:spcBef>
              <a:spcAft>
                <a:spcPts val="0"/>
              </a:spcAft>
              <a:buSzPts val="2400"/>
              <a:buChar char="•"/>
            </a:pPr>
            <a:r>
              <a:rPr lang="en-GB" dirty="0"/>
              <a:t>Identify NWCSP pressure ulcers categories 1 to 4</a:t>
            </a:r>
            <a:endParaRPr dirty="0"/>
          </a:p>
        </p:txBody>
      </p:sp>
      <p:sp>
        <p:nvSpPr>
          <p:cNvPr id="255" name="Google Shape;255;p33"/>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rmAutofit fontScale="77500" lnSpcReduction="20000"/>
          </a:bodyPr>
          <a:lstStyle/>
          <a:p>
            <a:pPr marL="0" lvl="0" indent="0" algn="l" rtl="0">
              <a:lnSpc>
                <a:spcPct val="108000"/>
              </a:lnSpc>
              <a:spcBef>
                <a:spcPts val="0"/>
              </a:spcBef>
              <a:spcAft>
                <a:spcPts val="0"/>
              </a:spcAft>
              <a:buSzPct val="100000"/>
              <a:buNone/>
            </a:pPr>
            <a:r>
              <a:rPr lang="en-GB" b="1"/>
              <a:t>Skills:</a:t>
            </a:r>
            <a:endParaRPr/>
          </a:p>
          <a:p>
            <a:pPr marL="0" lvl="0" indent="0" algn="l" rtl="0">
              <a:lnSpc>
                <a:spcPct val="108000"/>
              </a:lnSpc>
              <a:spcBef>
                <a:spcPts val="1000"/>
              </a:spcBef>
              <a:spcAft>
                <a:spcPts val="0"/>
              </a:spcAft>
              <a:buSzPct val="100000"/>
              <a:buNone/>
            </a:pPr>
            <a:r>
              <a:rPr lang="en-GB"/>
              <a:t>CS1.2 Provide person-centred care</a:t>
            </a:r>
            <a:endParaRPr/>
          </a:p>
          <a:p>
            <a:pPr marL="0" lvl="0" indent="0" algn="l" rtl="0">
              <a:lnSpc>
                <a:spcPct val="108000"/>
              </a:lnSpc>
              <a:spcBef>
                <a:spcPts val="1000"/>
              </a:spcBef>
              <a:spcAft>
                <a:spcPts val="0"/>
              </a:spcAft>
              <a:buSzPct val="100000"/>
              <a:buNone/>
            </a:pPr>
            <a:r>
              <a:rPr lang="en-GB"/>
              <a:t>CS4.1 Undertake reflective practice and record reflections and experiences </a:t>
            </a:r>
            <a:endParaRPr/>
          </a:p>
          <a:p>
            <a:pPr marL="0" lvl="0" indent="0" algn="l" rtl="0">
              <a:lnSpc>
                <a:spcPct val="108000"/>
              </a:lnSpc>
              <a:spcBef>
                <a:spcPts val="1000"/>
              </a:spcBef>
              <a:spcAft>
                <a:spcPts val="0"/>
              </a:spcAft>
              <a:buSzPct val="100000"/>
              <a:buNone/>
            </a:pPr>
            <a:r>
              <a:rPr lang="en-GB" b="1"/>
              <a:t>General competencies:</a:t>
            </a:r>
            <a:endParaRPr/>
          </a:p>
          <a:p>
            <a:pPr marL="0" lvl="0" indent="0" algn="l" rtl="0">
              <a:lnSpc>
                <a:spcPct val="108000"/>
              </a:lnSpc>
              <a:spcBef>
                <a:spcPts val="1000"/>
              </a:spcBef>
              <a:spcAft>
                <a:spcPts val="0"/>
              </a:spcAft>
              <a:buSzPct val="100000"/>
              <a:buNone/>
            </a:pPr>
            <a:r>
              <a:rPr lang="en-GB"/>
              <a:t>English: </a:t>
            </a:r>
            <a:endParaRPr/>
          </a:p>
          <a:p>
            <a:pPr marL="0" lvl="0" indent="0" algn="l" rtl="0">
              <a:lnSpc>
                <a:spcPct val="108000"/>
              </a:lnSpc>
              <a:spcBef>
                <a:spcPts val="1000"/>
              </a:spcBef>
              <a:spcAft>
                <a:spcPts val="0"/>
              </a:spcAft>
              <a:buSzPct val="100000"/>
              <a:buNone/>
            </a:pPr>
            <a:r>
              <a:rPr lang="en-GB"/>
              <a:t>GEC2 Present information and ideas</a:t>
            </a:r>
            <a:endParaRPr/>
          </a:p>
          <a:p>
            <a:pPr marL="0" lvl="0" indent="0" algn="l" rtl="0">
              <a:lnSpc>
                <a:spcPct val="108000"/>
              </a:lnSpc>
              <a:spcBef>
                <a:spcPts val="1000"/>
              </a:spcBef>
              <a:spcAft>
                <a:spcPts val="0"/>
              </a:spcAft>
              <a:buSzPct val="100000"/>
              <a:buNone/>
            </a:pPr>
            <a:r>
              <a:rPr lang="en-GB"/>
              <a:t>GEC4 Summarise information/ideas</a:t>
            </a:r>
            <a:endParaRPr/>
          </a:p>
          <a:p>
            <a:pPr marL="0" lvl="0" indent="0" algn="l" rtl="0">
              <a:lnSpc>
                <a:spcPct val="108000"/>
              </a:lnSpc>
              <a:spcBef>
                <a:spcPts val="1000"/>
              </a:spcBef>
              <a:spcAft>
                <a:spcPts val="0"/>
              </a:spcAft>
              <a:buSzPct val="100000"/>
              <a:buNone/>
            </a:pPr>
            <a:r>
              <a:rPr lang="en-GB"/>
              <a:t>GEC5 Synthesise information</a:t>
            </a:r>
            <a:endParaRPr/>
          </a:p>
          <a:p>
            <a:pPr marL="0" lvl="0" indent="0" algn="l" rtl="0">
              <a:lnSpc>
                <a:spcPct val="108000"/>
              </a:lnSpc>
              <a:spcBef>
                <a:spcPts val="1000"/>
              </a:spcBef>
              <a:spcAft>
                <a:spcPts val="0"/>
              </a:spcAft>
              <a:buSzPct val="100000"/>
              <a:buNone/>
            </a:pPr>
            <a:r>
              <a:rPr lang="en-GB"/>
              <a:t>Mathematics:</a:t>
            </a:r>
            <a:endParaRPr/>
          </a:p>
          <a:p>
            <a:pPr marL="0" lvl="0" indent="0" algn="l" rtl="0">
              <a:lnSpc>
                <a:spcPct val="108000"/>
              </a:lnSpc>
              <a:spcBef>
                <a:spcPts val="1000"/>
              </a:spcBef>
              <a:spcAft>
                <a:spcPts val="0"/>
              </a:spcAft>
              <a:buSzPct val="100000"/>
              <a:buNone/>
            </a:pPr>
            <a:r>
              <a:rPr lang="en-GB"/>
              <a:t>GMC3 Working with proportion</a:t>
            </a:r>
            <a:endParaRPr/>
          </a:p>
          <a:p>
            <a:pPr marL="0" lvl="0" indent="0" algn="l" rtl="0">
              <a:lnSpc>
                <a:spcPct val="108000"/>
              </a:lnSpc>
              <a:spcBef>
                <a:spcPts val="1000"/>
              </a:spcBef>
              <a:spcAft>
                <a:spcPts val="0"/>
              </a:spcAft>
              <a:buSzPct val="100000"/>
              <a:buNone/>
            </a:pPr>
            <a:r>
              <a:rPr lang="en-GB"/>
              <a:t>Digital:</a:t>
            </a:r>
            <a:endParaRPr/>
          </a:p>
          <a:p>
            <a:pPr marL="0" lvl="0" indent="0" algn="l" rtl="0">
              <a:lnSpc>
                <a:spcPct val="108000"/>
              </a:lnSpc>
              <a:spcBef>
                <a:spcPts val="1000"/>
              </a:spcBef>
              <a:spcAft>
                <a:spcPts val="0"/>
              </a:spcAft>
              <a:buSzPct val="100000"/>
              <a:buNone/>
            </a:pPr>
            <a:r>
              <a:rPr lang="en-GB"/>
              <a:t>GDC1 Use digital technology and media effectively</a:t>
            </a:r>
            <a:endParaRPr/>
          </a:p>
        </p:txBody>
      </p:sp>
      <p:sp>
        <p:nvSpPr>
          <p:cNvPr id="256" name="Google Shape;256;p33"/>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257" name="Google Shape;257;p33"/>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GB" dirty="0"/>
              <a:t>Resource 2: Pressure ulcer categories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Evidence-based practice (EBP) in healthcare</a:t>
            </a:r>
            <a:endParaRPr/>
          </a:p>
        </p:txBody>
      </p:sp>
      <p:sp>
        <p:nvSpPr>
          <p:cNvPr id="264" name="Google Shape;264;p34"/>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rmAutofit lnSpcReduction="10000"/>
          </a:bodyPr>
          <a:lstStyle/>
          <a:p>
            <a:pPr marL="0" lvl="0" indent="0" algn="l" rtl="0">
              <a:lnSpc>
                <a:spcPct val="108000"/>
              </a:lnSpc>
              <a:spcBef>
                <a:spcPts val="0"/>
              </a:spcBef>
              <a:spcAft>
                <a:spcPts val="0"/>
              </a:spcAft>
              <a:buSzPts val="2400"/>
              <a:buNone/>
            </a:pPr>
            <a:r>
              <a:rPr lang="en-GB"/>
              <a:t>Evidence-based practice (EBP) is a systematic approach that combines </a:t>
            </a:r>
            <a:r>
              <a:rPr lang="en-GB" b="1"/>
              <a:t>clinical expertise</a:t>
            </a:r>
            <a:r>
              <a:rPr lang="en-GB"/>
              <a:t>, </a:t>
            </a:r>
            <a:r>
              <a:rPr lang="en-GB" b="1"/>
              <a:t>patient values</a:t>
            </a:r>
            <a:r>
              <a:rPr lang="en-GB"/>
              <a:t> and the best available </a:t>
            </a:r>
            <a:r>
              <a:rPr lang="en-GB" b="1"/>
              <a:t>research evidence </a:t>
            </a:r>
            <a:r>
              <a:rPr lang="en-GB"/>
              <a:t>in the decision-making process for patient care.</a:t>
            </a:r>
            <a:endParaRPr/>
          </a:p>
          <a:p>
            <a:pPr marL="0" lvl="0" indent="0" algn="l" rtl="0">
              <a:lnSpc>
                <a:spcPct val="108000"/>
              </a:lnSpc>
              <a:spcBef>
                <a:spcPts val="1000"/>
              </a:spcBef>
              <a:spcAft>
                <a:spcPts val="0"/>
              </a:spcAft>
              <a:buSzPts val="2400"/>
              <a:buNone/>
            </a:pPr>
            <a:endParaRPr/>
          </a:p>
          <a:p>
            <a:pPr marL="0" lvl="0" indent="0" algn="l" rtl="0">
              <a:lnSpc>
                <a:spcPct val="108000"/>
              </a:lnSpc>
              <a:spcBef>
                <a:spcPts val="1000"/>
              </a:spcBef>
              <a:spcAft>
                <a:spcPts val="0"/>
              </a:spcAft>
              <a:buSzPts val="2400"/>
              <a:buNone/>
            </a:pPr>
            <a:r>
              <a:rPr lang="en-GB" b="1"/>
              <a:t>Why is EBP important in healthcare?</a:t>
            </a:r>
            <a:endParaRPr/>
          </a:p>
          <a:p>
            <a:pPr marL="0" lvl="0" indent="0" algn="l" rtl="0">
              <a:lnSpc>
                <a:spcPct val="108000"/>
              </a:lnSpc>
              <a:spcBef>
                <a:spcPts val="1000"/>
              </a:spcBef>
              <a:spcAft>
                <a:spcPts val="0"/>
              </a:spcAft>
              <a:buSzPts val="2400"/>
              <a:buNone/>
            </a:pPr>
            <a:r>
              <a:rPr lang="en-GB" b="1"/>
              <a:t>How do you think it applies to skin integrity?</a:t>
            </a:r>
            <a:endParaRPr b="1"/>
          </a:p>
        </p:txBody>
      </p:sp>
      <p:sp>
        <p:nvSpPr>
          <p:cNvPr id="265" name="Google Shape;265;p34"/>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266" name="Google Shape;266;p34"/>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dirty="0"/>
              <a:t>Resource 2: Pressure ulcer categories </a:t>
            </a:r>
            <a:endParaRPr dirty="0"/>
          </a:p>
        </p:txBody>
      </p:sp>
      <p:pic>
        <p:nvPicPr>
          <p:cNvPr id="5" name="Picture Placeholder 4">
            <a:extLst>
              <a:ext uri="{FF2B5EF4-FFF2-40B4-BE49-F238E27FC236}">
                <a16:creationId xmlns:a16="http://schemas.microsoft.com/office/drawing/2014/main" id="{E7BBA54C-FAEA-16CD-ABE1-4F3C48414820}"/>
              </a:ext>
              <a:ext uri="{C183D7F6-B498-43B3-948B-1728B52AA6E4}">
                <adec:decorative xmlns:adec="http://schemas.microsoft.com/office/drawing/2017/decorative" val="1"/>
              </a:ext>
            </a:extLst>
          </p:cNvPr>
          <p:cNvPicPr>
            <a:picLocks noGrp="1" noChangeAspect="1"/>
          </p:cNvPicPr>
          <p:nvPr>
            <p:ph type="pic" idx="3"/>
          </p:nvPr>
        </p:nvPicPr>
        <p:blipFill>
          <a:blip r:embed="rId3" cstate="screen">
            <a:extLst>
              <a:ext uri="{28A0092B-C50C-407E-A947-70E740481C1C}">
                <a14:useLocalDpi xmlns:a14="http://schemas.microsoft.com/office/drawing/2010/main"/>
              </a:ext>
            </a:extLst>
          </a:blip>
          <a:srcRect/>
          <a:stretch>
            <a:fillRect/>
          </a:stretch>
        </p:blipFill>
        <p:spPr>
          <a:xfrm>
            <a:off x="7113319" y="1825625"/>
            <a:ext cx="4240481" cy="435133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5"/>
          <p:cNvSpPr txBox="1">
            <a:spLocks noGrp="1"/>
          </p:cNvSpPr>
          <p:nvPr>
            <p:ph type="title"/>
          </p:nvPr>
        </p:nvSpPr>
        <p:spPr>
          <a:xfrm>
            <a:off x="838200" y="365125"/>
            <a:ext cx="1096139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Using systematic approaches with skin integrity</a:t>
            </a:r>
            <a:endParaRPr dirty="0"/>
          </a:p>
        </p:txBody>
      </p:sp>
      <p:sp>
        <p:nvSpPr>
          <p:cNvPr id="274" name="Google Shape;274;p35"/>
          <p:cNvSpPr txBox="1">
            <a:spLocks noGrp="1"/>
          </p:cNvSpPr>
          <p:nvPr>
            <p:ph type="body" idx="1"/>
          </p:nvPr>
        </p:nvSpPr>
        <p:spPr>
          <a:xfrm>
            <a:off x="838199" y="1825625"/>
            <a:ext cx="6217119" cy="4351338"/>
          </a:xfrm>
          <a:prstGeom prst="rect">
            <a:avLst/>
          </a:prstGeom>
          <a:solidFill>
            <a:srgbClr val="E2EEBE"/>
          </a:solidFill>
          <a:ln>
            <a:noFill/>
          </a:ln>
        </p:spPr>
        <p:txBody>
          <a:bodyPr spcFirstLastPara="1" wrap="square" lIns="180000" tIns="180000" rIns="180000" bIns="180000" anchor="t" anchorCtr="0">
            <a:noAutofit/>
          </a:bodyPr>
          <a:lstStyle/>
          <a:p>
            <a:pPr marL="0" lvl="0" indent="0" algn="l" rtl="0">
              <a:lnSpc>
                <a:spcPct val="108000"/>
              </a:lnSpc>
              <a:spcBef>
                <a:spcPts val="0"/>
              </a:spcBef>
              <a:spcAft>
                <a:spcPts val="0"/>
              </a:spcAft>
              <a:buSzPts val="2000"/>
              <a:buNone/>
            </a:pPr>
            <a:r>
              <a:rPr lang="en-GB" sz="2000"/>
              <a:t>EBP is used to prevent and identify appropriate treatment of pressure injuries. </a:t>
            </a:r>
            <a:endParaRPr/>
          </a:p>
          <a:p>
            <a:pPr marL="0" lvl="0" indent="0" algn="l" rtl="0">
              <a:lnSpc>
                <a:spcPct val="108000"/>
              </a:lnSpc>
              <a:spcBef>
                <a:spcPts val="1000"/>
              </a:spcBef>
              <a:spcAft>
                <a:spcPts val="0"/>
              </a:spcAft>
              <a:buSzPts val="2000"/>
              <a:buNone/>
            </a:pPr>
            <a:r>
              <a:rPr lang="en-GB" sz="2000"/>
              <a:t>The same approaches are used across hospitals to:</a:t>
            </a:r>
            <a:endParaRPr/>
          </a:p>
          <a:p>
            <a:pPr marL="228600" lvl="0" indent="-228600" algn="l" rtl="0">
              <a:lnSpc>
                <a:spcPct val="108000"/>
              </a:lnSpc>
              <a:spcBef>
                <a:spcPts val="1000"/>
              </a:spcBef>
              <a:spcAft>
                <a:spcPts val="0"/>
              </a:spcAft>
              <a:buSzPts val="2000"/>
              <a:buChar char="•"/>
            </a:pPr>
            <a:r>
              <a:rPr lang="en-GB" sz="2000"/>
              <a:t>categorise the risk of a person developing pressure injuries (Braden scale/Waterlow score);</a:t>
            </a:r>
            <a:endParaRPr/>
          </a:p>
          <a:p>
            <a:pPr marL="228600" lvl="0" indent="-228600" algn="l" rtl="0">
              <a:lnSpc>
                <a:spcPct val="108000"/>
              </a:lnSpc>
              <a:spcBef>
                <a:spcPts val="1000"/>
              </a:spcBef>
              <a:spcAft>
                <a:spcPts val="0"/>
              </a:spcAft>
              <a:buSzPts val="2000"/>
              <a:buChar char="•"/>
            </a:pPr>
            <a:r>
              <a:rPr lang="en-GB" sz="2000"/>
              <a:t>assess the severity of pressure injuries, e.g. by using the National Wound Care Strategy Programme (NWCSP) categorisation tool.</a:t>
            </a:r>
            <a:endParaRPr sz="2000"/>
          </a:p>
          <a:p>
            <a:pPr marL="0" lvl="0" indent="0" algn="l" rtl="0">
              <a:lnSpc>
                <a:spcPct val="108000"/>
              </a:lnSpc>
              <a:spcBef>
                <a:spcPts val="1000"/>
              </a:spcBef>
              <a:spcAft>
                <a:spcPts val="0"/>
              </a:spcAft>
              <a:buSzPts val="2000"/>
              <a:buNone/>
            </a:pPr>
            <a:r>
              <a:rPr lang="en-GB" sz="2000"/>
              <a:t>This ensures consistency, reliability and efficiency in reducing the impact for patients. It also reduces costs to the NHS.</a:t>
            </a:r>
            <a:endParaRPr sz="2000"/>
          </a:p>
        </p:txBody>
      </p:sp>
      <p:sp>
        <p:nvSpPr>
          <p:cNvPr id="275" name="Google Shape;275;p35"/>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Pressure ulcer categories </a:t>
            </a:r>
            <a:endParaRPr/>
          </a:p>
        </p:txBody>
      </p:sp>
      <p:sp>
        <p:nvSpPr>
          <p:cNvPr id="276" name="Google Shape;276;p35"/>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grpSp>
        <p:nvGrpSpPr>
          <p:cNvPr id="277" name="Google Shape;277;p35"/>
          <p:cNvGrpSpPr/>
          <p:nvPr/>
        </p:nvGrpSpPr>
        <p:grpSpPr>
          <a:xfrm>
            <a:off x="7143752" y="1690688"/>
            <a:ext cx="4655846" cy="4665661"/>
            <a:chOff x="7055318" y="1245602"/>
            <a:chExt cx="5146093" cy="5110747"/>
          </a:xfrm>
        </p:grpSpPr>
        <p:pic>
          <p:nvPicPr>
            <p:cNvPr id="278" name="Google Shape;278;p35" descr="A green gears with arrows&#10;&#10;AI-generated content may be incorrect."/>
            <p:cNvPicPr preferRelativeResize="0"/>
            <p:nvPr/>
          </p:nvPicPr>
          <p:blipFill rotWithShape="1">
            <a:blip r:embed="rId3" cstate="screen">
              <a:alphaModFix/>
              <a:extLst>
                <a:ext uri="{28A0092B-C50C-407E-A947-70E740481C1C}">
                  <a14:useLocalDpi xmlns:a14="http://schemas.microsoft.com/office/drawing/2010/main"/>
                </a:ext>
              </a:extLst>
            </a:blip>
            <a:srcRect l="16817" t="10778" r="18395" b="10263"/>
            <a:stretch/>
          </p:blipFill>
          <p:spPr>
            <a:xfrm>
              <a:off x="7055318" y="1245602"/>
              <a:ext cx="5146093" cy="5110747"/>
            </a:xfrm>
            <a:prstGeom prst="rect">
              <a:avLst/>
            </a:prstGeom>
            <a:noFill/>
            <a:ln>
              <a:noFill/>
            </a:ln>
          </p:spPr>
        </p:pic>
        <p:sp>
          <p:nvSpPr>
            <p:cNvPr id="279" name="Google Shape;279;p35"/>
            <p:cNvSpPr txBox="1"/>
            <p:nvPr/>
          </p:nvSpPr>
          <p:spPr>
            <a:xfrm>
              <a:off x="9411209" y="2162896"/>
              <a:ext cx="798485"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b="0" i="0" u="none" strike="noStrike" cap="none" dirty="0">
                  <a:solidFill>
                    <a:srgbClr val="000000"/>
                  </a:solidFill>
                  <a:latin typeface="Arial"/>
                  <a:ea typeface="Arial"/>
                  <a:cs typeface="Arial"/>
                  <a:sym typeface="Arial"/>
                </a:rPr>
                <a:t>Risk factors</a:t>
              </a:r>
              <a:endParaRPr sz="1200" b="0" i="0" u="none" strike="noStrike" cap="none" dirty="0">
                <a:solidFill>
                  <a:srgbClr val="000000"/>
                </a:solidFill>
                <a:latin typeface="Arial"/>
                <a:ea typeface="Arial"/>
                <a:cs typeface="Arial"/>
                <a:sym typeface="Arial"/>
              </a:endParaRPr>
            </a:p>
          </p:txBody>
        </p:sp>
        <p:sp>
          <p:nvSpPr>
            <p:cNvPr id="280" name="Google Shape;280;p35">
              <a:extLst>
                <a:ext uri="{C183D7F6-B498-43B3-948B-1728B52AA6E4}">
                  <adec:decorative xmlns:adec="http://schemas.microsoft.com/office/drawing/2017/decorative" val="1"/>
                </a:ext>
              </a:extLst>
            </p:cNvPr>
            <p:cNvSpPr txBox="1"/>
            <p:nvPr/>
          </p:nvSpPr>
          <p:spPr>
            <a:xfrm>
              <a:off x="7947241" y="3312479"/>
              <a:ext cx="120833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b="0" i="0" u="none" strike="noStrike" cap="none" dirty="0">
                  <a:solidFill>
                    <a:srgbClr val="000000"/>
                  </a:solidFill>
                  <a:latin typeface="Arial"/>
                  <a:ea typeface="Arial"/>
                  <a:cs typeface="Arial"/>
                  <a:sym typeface="Arial"/>
                </a:rPr>
                <a:t>Prevention actions</a:t>
              </a:r>
              <a:endParaRPr sz="1200" b="0" i="0" u="none" strike="noStrike" cap="none" dirty="0">
                <a:solidFill>
                  <a:srgbClr val="000000"/>
                </a:solidFill>
                <a:latin typeface="Arial"/>
                <a:ea typeface="Arial"/>
                <a:cs typeface="Arial"/>
                <a:sym typeface="Arial"/>
              </a:endParaRPr>
            </a:p>
          </p:txBody>
        </p:sp>
        <p:sp>
          <p:nvSpPr>
            <p:cNvPr id="281" name="Google Shape;281;p35"/>
            <p:cNvSpPr txBox="1"/>
            <p:nvPr/>
          </p:nvSpPr>
          <p:spPr>
            <a:xfrm>
              <a:off x="9654615" y="4186679"/>
              <a:ext cx="1383548"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b="0" i="0" u="none" strike="noStrike" cap="none" dirty="0">
                  <a:solidFill>
                    <a:srgbClr val="000000"/>
                  </a:solidFill>
                  <a:latin typeface="Arial"/>
                  <a:ea typeface="Arial"/>
                  <a:cs typeface="Arial"/>
                  <a:sym typeface="Arial"/>
                </a:rPr>
                <a:t>Consistency with identification and level severity</a:t>
              </a:r>
              <a:endParaRPr sz="12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6"/>
          <p:cNvSpPr txBox="1">
            <a:spLocks noGrp="1"/>
          </p:cNvSpPr>
          <p:nvPr>
            <p:ph type="title"/>
          </p:nvPr>
        </p:nvSpPr>
        <p:spPr>
          <a:xfrm>
            <a:off x="838200" y="365125"/>
            <a:ext cx="113538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000"/>
              <a:buFont typeface="Roboto"/>
              <a:buNone/>
            </a:pPr>
            <a:r>
              <a:rPr lang="en-GB" sz="3200" b="0" i="0">
                <a:solidFill>
                  <a:srgbClr val="000000"/>
                </a:solidFill>
                <a:latin typeface="Arial"/>
                <a:ea typeface="Arial"/>
                <a:cs typeface="Arial"/>
                <a:sym typeface="Arial"/>
              </a:rPr>
              <a:t>The National Wound Care Strategy Programme (NWCSP)</a:t>
            </a:r>
            <a:endParaRPr sz="3200">
              <a:latin typeface="Arial"/>
              <a:ea typeface="Arial"/>
              <a:cs typeface="Arial"/>
              <a:sym typeface="Arial"/>
            </a:endParaRPr>
          </a:p>
        </p:txBody>
      </p:sp>
      <p:sp>
        <p:nvSpPr>
          <p:cNvPr id="288" name="Google Shape;288;p36"/>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a:t>The NWCSP has been commissioned by NHS England to improve the prevention and care of pressure ulcers. </a:t>
            </a:r>
            <a:br>
              <a:rPr lang="en-GB"/>
            </a:br>
            <a:endParaRPr/>
          </a:p>
          <a:p>
            <a:pPr marL="0" lvl="0" indent="0" algn="l" rtl="0">
              <a:lnSpc>
                <a:spcPct val="108000"/>
              </a:lnSpc>
              <a:spcBef>
                <a:spcPts val="0"/>
              </a:spcBef>
              <a:spcAft>
                <a:spcPts val="0"/>
              </a:spcAft>
              <a:buSzPts val="2400"/>
              <a:buNone/>
            </a:pPr>
            <a:r>
              <a:rPr lang="en-GB" b="0" i="0">
                <a:solidFill>
                  <a:srgbClr val="000000"/>
                </a:solidFill>
                <a:latin typeface="Arial"/>
                <a:ea typeface="Arial"/>
                <a:cs typeface="Arial"/>
                <a:sym typeface="Arial"/>
              </a:rPr>
              <a:t>They have developed standardised assessments for a consistent approach to categorising </a:t>
            </a:r>
            <a:r>
              <a:rPr lang="en-GB">
                <a:solidFill>
                  <a:srgbClr val="000000"/>
                </a:solidFill>
                <a:latin typeface="Arial"/>
                <a:ea typeface="Arial"/>
                <a:cs typeface="Arial"/>
                <a:sym typeface="Arial"/>
              </a:rPr>
              <a:t>injuries</a:t>
            </a:r>
            <a:r>
              <a:rPr lang="en-GB" b="0" i="0">
                <a:solidFill>
                  <a:srgbClr val="000000"/>
                </a:solidFill>
                <a:latin typeface="Arial"/>
                <a:ea typeface="Arial"/>
                <a:cs typeface="Arial"/>
                <a:sym typeface="Arial"/>
              </a:rPr>
              <a:t> </a:t>
            </a:r>
            <a:r>
              <a:rPr lang="en-GB">
                <a:solidFill>
                  <a:srgbClr val="000000"/>
                </a:solidFill>
                <a:latin typeface="Arial"/>
                <a:ea typeface="Arial"/>
                <a:cs typeface="Arial"/>
                <a:sym typeface="Arial"/>
              </a:rPr>
              <a:t>depending on their severity.</a:t>
            </a:r>
            <a:endParaRPr>
              <a:latin typeface="Arial"/>
              <a:ea typeface="Arial"/>
              <a:cs typeface="Arial"/>
              <a:sym typeface="Arial"/>
            </a:endParaRPr>
          </a:p>
        </p:txBody>
      </p:sp>
      <p:sp>
        <p:nvSpPr>
          <p:cNvPr id="289" name="Google Shape;289;p36"/>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Pressure ulcer categories </a:t>
            </a:r>
            <a:endParaRPr/>
          </a:p>
        </p:txBody>
      </p:sp>
      <p:sp>
        <p:nvSpPr>
          <p:cNvPr id="290" name="Google Shape;290;p36"/>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pic>
        <p:nvPicPr>
          <p:cNvPr id="3" name="Picture 2">
            <a:extLst>
              <a:ext uri="{FF2B5EF4-FFF2-40B4-BE49-F238E27FC236}">
                <a16:creationId xmlns:a16="http://schemas.microsoft.com/office/drawing/2014/main" id="{C4CA980C-72C7-E6A6-78FA-A31501FC502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125193" y="1825625"/>
            <a:ext cx="4240481" cy="435133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000"/>
              <a:buNone/>
            </a:pPr>
            <a:r>
              <a:rPr lang="en-GB" dirty="0">
                <a:solidFill>
                  <a:srgbClr val="000000"/>
                </a:solidFill>
              </a:rPr>
              <a:t>NWCSP</a:t>
            </a:r>
            <a:r>
              <a:rPr lang="en-GB" b="0" i="0" dirty="0">
                <a:solidFill>
                  <a:srgbClr val="000000"/>
                </a:solidFill>
                <a:latin typeface="Roboto"/>
                <a:ea typeface="Roboto"/>
                <a:cs typeface="Roboto"/>
                <a:sym typeface="Roboto"/>
              </a:rPr>
              <a:t> </a:t>
            </a:r>
            <a:r>
              <a:rPr lang="en-GB" dirty="0">
                <a:solidFill>
                  <a:srgbClr val="000000"/>
                </a:solidFill>
                <a:latin typeface="Roboto"/>
                <a:ea typeface="Roboto"/>
                <a:cs typeface="Roboto"/>
                <a:sym typeface="Roboto"/>
              </a:rPr>
              <a:t>categories</a:t>
            </a:r>
            <a:endParaRPr dirty="0"/>
          </a:p>
        </p:txBody>
      </p:sp>
      <p:sp>
        <p:nvSpPr>
          <p:cNvPr id="298" name="Google Shape;298;p37"/>
          <p:cNvSpPr txBox="1">
            <a:spLocks noGrp="1"/>
          </p:cNvSpPr>
          <p:nvPr>
            <p:ph type="body" idx="1"/>
          </p:nvPr>
        </p:nvSpPr>
        <p:spPr>
          <a:xfrm>
            <a:off x="838199" y="1825625"/>
            <a:ext cx="5257801" cy="4351338"/>
          </a:xfrm>
          <a:prstGeom prst="rect">
            <a:avLst/>
          </a:prstGeom>
          <a:solidFill>
            <a:srgbClr val="E2EEBE"/>
          </a:solidFill>
          <a:ln>
            <a:noFill/>
          </a:ln>
        </p:spPr>
        <p:txBody>
          <a:bodyPr spcFirstLastPara="1" wrap="square" lIns="180000" tIns="180000" rIns="180000" bIns="180000" anchor="t" anchorCtr="0">
            <a:noAutofit/>
          </a:bodyPr>
          <a:lstStyle/>
          <a:p>
            <a:pPr marL="0" lvl="0" indent="0" algn="l" rtl="0">
              <a:lnSpc>
                <a:spcPct val="108000"/>
              </a:lnSpc>
              <a:spcBef>
                <a:spcPts val="0"/>
              </a:spcBef>
              <a:spcAft>
                <a:spcPts val="0"/>
              </a:spcAft>
              <a:buSzPts val="2200"/>
              <a:buNone/>
            </a:pPr>
            <a:r>
              <a:rPr lang="en-GB" sz="2200" b="0" i="0" dirty="0">
                <a:solidFill>
                  <a:srgbClr val="0E0E0E"/>
                </a:solidFill>
                <a:latin typeface="+mn-lt"/>
                <a:ea typeface="Roboto"/>
                <a:cs typeface="Roboto"/>
                <a:sym typeface="Roboto"/>
              </a:rPr>
              <a:t>The NWCSP system classifies pressure ulcers into four main categories:</a:t>
            </a:r>
            <a:endParaRPr dirty="0">
              <a:latin typeface="+mn-lt"/>
            </a:endParaRPr>
          </a:p>
          <a:p>
            <a:pPr lvl="1" indent="-457200">
              <a:buSzPts val="2200"/>
              <a:buFont typeface="+mj-lt"/>
              <a:buAutoNum type="arabicPeriod"/>
            </a:pPr>
            <a:r>
              <a:rPr lang="en-GB" sz="2200" b="0" i="0" dirty="0">
                <a:solidFill>
                  <a:srgbClr val="0E0E0E"/>
                </a:solidFill>
                <a:latin typeface="+mn-lt"/>
                <a:ea typeface="Roboto"/>
                <a:cs typeface="Roboto"/>
                <a:sym typeface="Roboto"/>
              </a:rPr>
              <a:t>Non-blanchable erythema.</a:t>
            </a:r>
            <a:endParaRPr sz="2200" dirty="0">
              <a:latin typeface="+mn-lt"/>
            </a:endParaRPr>
          </a:p>
          <a:p>
            <a:pPr lvl="1" indent="-457200">
              <a:buSzPts val="2200"/>
              <a:buFont typeface="+mj-lt"/>
              <a:buAutoNum type="arabicPeriod"/>
            </a:pPr>
            <a:r>
              <a:rPr lang="en-GB" sz="2200" b="0" i="0" dirty="0">
                <a:solidFill>
                  <a:srgbClr val="0E0E0E"/>
                </a:solidFill>
                <a:latin typeface="+mn-lt"/>
                <a:ea typeface="Roboto"/>
                <a:cs typeface="Roboto"/>
                <a:sym typeface="Roboto"/>
              </a:rPr>
              <a:t>Partial thickness skin loss.</a:t>
            </a:r>
            <a:endParaRPr sz="2200" dirty="0">
              <a:latin typeface="+mn-lt"/>
            </a:endParaRPr>
          </a:p>
          <a:p>
            <a:pPr lvl="1" indent="-457200">
              <a:buSzPts val="2200"/>
              <a:buFont typeface="+mj-lt"/>
              <a:buAutoNum type="arabicPeriod"/>
            </a:pPr>
            <a:r>
              <a:rPr lang="en-GB" sz="2200" b="0" i="0" dirty="0">
                <a:solidFill>
                  <a:srgbClr val="0E0E0E"/>
                </a:solidFill>
                <a:latin typeface="+mn-lt"/>
                <a:ea typeface="Roboto"/>
                <a:cs typeface="Roboto"/>
                <a:sym typeface="Roboto"/>
              </a:rPr>
              <a:t>Full-thickness skin loss.</a:t>
            </a:r>
            <a:endParaRPr sz="2200" dirty="0">
              <a:latin typeface="+mn-lt"/>
            </a:endParaRPr>
          </a:p>
          <a:p>
            <a:pPr lvl="1" indent="-457200">
              <a:buSzPts val="2200"/>
              <a:buFont typeface="+mj-lt"/>
              <a:buAutoNum type="arabicPeriod"/>
            </a:pPr>
            <a:r>
              <a:rPr lang="en-GB" sz="2200" b="0" i="0" dirty="0">
                <a:solidFill>
                  <a:srgbClr val="0E0E0E"/>
                </a:solidFill>
                <a:latin typeface="+mn-lt"/>
                <a:ea typeface="Roboto"/>
                <a:cs typeface="Roboto"/>
                <a:sym typeface="Roboto"/>
              </a:rPr>
              <a:t>Full-thickness tissue loss.</a:t>
            </a:r>
            <a:endParaRPr sz="2200" dirty="0">
              <a:latin typeface="+mn-lt"/>
            </a:endParaRPr>
          </a:p>
          <a:p>
            <a:pPr marL="0" lvl="0" indent="0" algn="l" rtl="0">
              <a:lnSpc>
                <a:spcPct val="108000"/>
              </a:lnSpc>
              <a:spcBef>
                <a:spcPts val="1000"/>
              </a:spcBef>
              <a:spcAft>
                <a:spcPts val="0"/>
              </a:spcAft>
              <a:buSzPts val="2200"/>
              <a:buNone/>
            </a:pPr>
            <a:endParaRPr dirty="0"/>
          </a:p>
        </p:txBody>
      </p:sp>
      <p:sp>
        <p:nvSpPr>
          <p:cNvPr id="299" name="Google Shape;299;p37"/>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Pressure ulcer categories </a:t>
            </a:r>
            <a:endParaRPr/>
          </a:p>
        </p:txBody>
      </p:sp>
      <p:sp>
        <p:nvSpPr>
          <p:cNvPr id="300" name="Google Shape;300;p37"/>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pic>
        <p:nvPicPr>
          <p:cNvPr id="5" name="Picture Placeholder 4" descr="Four illustrations showing the classifications of pressure ulcers.">
            <a:extLst>
              <a:ext uri="{FF2B5EF4-FFF2-40B4-BE49-F238E27FC236}">
                <a16:creationId xmlns:a16="http://schemas.microsoft.com/office/drawing/2014/main" id="{767A0D70-8D5D-E92B-6979-02E696EC6E66}"/>
              </a:ext>
            </a:extLst>
          </p:cNvPr>
          <p:cNvPicPr>
            <a:picLocks noGrp="1" noChangeAspect="1"/>
          </p:cNvPicPr>
          <p:nvPr>
            <p:ph type="pic" idx="3"/>
          </p:nvPr>
        </p:nvPicPr>
        <p:blipFill>
          <a:blip r:embed="rId3" cstate="screen">
            <a:extLst>
              <a:ext uri="{28A0092B-C50C-407E-A947-70E740481C1C}">
                <a14:useLocalDpi xmlns:a14="http://schemas.microsoft.com/office/drawing/2010/main"/>
              </a:ext>
            </a:extLst>
          </a:blip>
          <a:srcRect/>
          <a:stretch>
            <a:fillRect/>
          </a:stretch>
        </p:blipFill>
        <p:spPr>
          <a:xfrm>
            <a:off x="6297118" y="2057400"/>
            <a:ext cx="5205769" cy="3925957"/>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38" descr="A close-up of an area of skin that is inflamed and red, as a result of a pressure injury. "/>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23441" y="1825625"/>
            <a:ext cx="3672217" cy="2544865"/>
          </a:xfrm>
          <a:prstGeom prst="rect">
            <a:avLst/>
          </a:prstGeom>
          <a:noFill/>
          <a:ln>
            <a:noFill/>
          </a:ln>
        </p:spPr>
      </p:pic>
      <p:sp>
        <p:nvSpPr>
          <p:cNvPr id="308" name="Google Shape;308;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000"/>
              <a:buFont typeface="Roboto"/>
              <a:buNone/>
            </a:pPr>
            <a:r>
              <a:rPr lang="en-GB" dirty="0">
                <a:solidFill>
                  <a:srgbClr val="000000"/>
                </a:solidFill>
                <a:latin typeface="Roboto"/>
                <a:ea typeface="Roboto"/>
                <a:cs typeface="Roboto"/>
                <a:sym typeface="Roboto"/>
              </a:rPr>
              <a:t>N</a:t>
            </a:r>
            <a:r>
              <a:rPr lang="en-GB" b="0" i="0" dirty="0">
                <a:solidFill>
                  <a:srgbClr val="000000"/>
                </a:solidFill>
                <a:latin typeface="Roboto"/>
                <a:ea typeface="Roboto"/>
                <a:cs typeface="Roboto"/>
                <a:sym typeface="Roboto"/>
              </a:rPr>
              <a:t>on-blanchable erythema</a:t>
            </a:r>
            <a:endParaRPr dirty="0"/>
          </a:p>
        </p:txBody>
      </p:sp>
      <p:sp>
        <p:nvSpPr>
          <p:cNvPr id="309" name="Google Shape;309;p38"/>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rmAutofit fontScale="92500"/>
          </a:bodyPr>
          <a:lstStyle/>
          <a:p>
            <a:pPr marL="0" lvl="0" indent="0" algn="l" rtl="0">
              <a:lnSpc>
                <a:spcPct val="108000"/>
              </a:lnSpc>
              <a:spcBef>
                <a:spcPts val="0"/>
              </a:spcBef>
              <a:spcAft>
                <a:spcPts val="0"/>
              </a:spcAft>
              <a:buSzPct val="108108"/>
              <a:buNone/>
            </a:pPr>
            <a:r>
              <a:rPr lang="en-GB" b="0" i="0" dirty="0">
                <a:solidFill>
                  <a:srgbClr val="000000"/>
                </a:solidFill>
                <a:latin typeface="+mn-lt"/>
                <a:ea typeface="Roboto"/>
                <a:cs typeface="Roboto"/>
                <a:sym typeface="Roboto"/>
              </a:rPr>
              <a:t>Erythema is an abnormal redness of the skin; this is more difficult to observe in darker skin tones. It is often accompanied by some level of swelling which can be accompanied by heat. It is an early warning sign of a pressure injury.</a:t>
            </a:r>
            <a:endParaRPr dirty="0">
              <a:latin typeface="+mn-lt"/>
            </a:endParaRPr>
          </a:p>
          <a:p>
            <a:pPr marL="0" lvl="0" indent="0" algn="l" rtl="0">
              <a:lnSpc>
                <a:spcPct val="108000"/>
              </a:lnSpc>
              <a:spcBef>
                <a:spcPts val="1000"/>
              </a:spcBef>
              <a:spcAft>
                <a:spcPts val="0"/>
              </a:spcAft>
              <a:buSzPct val="108108"/>
              <a:buNone/>
            </a:pPr>
            <a:r>
              <a:rPr lang="en-GB" dirty="0">
                <a:solidFill>
                  <a:srgbClr val="000000"/>
                </a:solidFill>
                <a:latin typeface="+mn-lt"/>
                <a:ea typeface="Roboto"/>
                <a:cs typeface="Roboto"/>
                <a:sym typeface="Roboto"/>
              </a:rPr>
              <a:t>A n</a:t>
            </a:r>
            <a:r>
              <a:rPr lang="en-GB" b="0" i="0" dirty="0">
                <a:solidFill>
                  <a:srgbClr val="000000"/>
                </a:solidFill>
                <a:latin typeface="+mn-lt"/>
                <a:ea typeface="Roboto"/>
                <a:cs typeface="Roboto"/>
                <a:sym typeface="Roboto"/>
              </a:rPr>
              <a:t>on-blanchable erythema is discolouration of the skin that does not turn white when pressed</a:t>
            </a:r>
            <a:r>
              <a:rPr lang="en-GB" dirty="0">
                <a:solidFill>
                  <a:srgbClr val="000000"/>
                </a:solidFill>
                <a:latin typeface="+mn-lt"/>
                <a:ea typeface="Roboto"/>
                <a:cs typeface="Roboto"/>
                <a:sym typeface="Roboto"/>
              </a:rPr>
              <a:t>. This is a Category 1 pressure injury.</a:t>
            </a:r>
            <a:endParaRPr dirty="0">
              <a:latin typeface="+mn-lt"/>
            </a:endParaRPr>
          </a:p>
        </p:txBody>
      </p:sp>
      <p:sp>
        <p:nvSpPr>
          <p:cNvPr id="310" name="Google Shape;310;p38"/>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Pressure ulcer categories</a:t>
            </a:r>
            <a:endParaRPr/>
          </a:p>
        </p:txBody>
      </p:sp>
      <p:pic>
        <p:nvPicPr>
          <p:cNvPr id="311" name="Google Shape;311;p38" descr="A close up of category/stage 1 pressure injury on a dark skin tone."/>
          <p:cNvPicPr preferRelativeResize="0"/>
          <p:nvPr/>
        </p:nvPicPr>
        <p:blipFill rotWithShape="1">
          <a:blip r:embed="rId4">
            <a:alphaModFix/>
          </a:blip>
          <a:srcRect/>
          <a:stretch/>
        </p:blipFill>
        <p:spPr>
          <a:xfrm>
            <a:off x="8286592" y="4113107"/>
            <a:ext cx="3067208" cy="2063856"/>
          </a:xfrm>
          <a:prstGeom prst="rect">
            <a:avLst/>
          </a:prstGeom>
          <a:noFill/>
          <a:ln>
            <a:noFill/>
          </a:ln>
        </p:spPr>
      </p:pic>
      <p:sp>
        <p:nvSpPr>
          <p:cNvPr id="312" name="Google Shape;312;p38"/>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000"/>
              <a:buNone/>
            </a:pPr>
            <a:r>
              <a:rPr lang="en-GB" dirty="0">
                <a:solidFill>
                  <a:srgbClr val="000000"/>
                </a:solidFill>
                <a:latin typeface="+mj-lt"/>
                <a:ea typeface="Roboto"/>
                <a:cs typeface="Roboto"/>
                <a:sym typeface="Roboto"/>
              </a:rPr>
              <a:t>Use the </a:t>
            </a:r>
            <a:r>
              <a:rPr lang="en-GB" dirty="0">
                <a:solidFill>
                  <a:srgbClr val="000000"/>
                </a:solidFill>
                <a:latin typeface="+mj-lt"/>
              </a:rPr>
              <a:t>NWCSP</a:t>
            </a:r>
            <a:r>
              <a:rPr lang="en-GB" dirty="0">
                <a:solidFill>
                  <a:srgbClr val="000000"/>
                </a:solidFill>
                <a:latin typeface="+mj-lt"/>
                <a:ea typeface="Roboto"/>
                <a:cs typeface="Roboto"/>
                <a:sym typeface="Roboto"/>
              </a:rPr>
              <a:t> categories</a:t>
            </a:r>
            <a:endParaRPr dirty="0">
              <a:latin typeface="+mj-lt"/>
            </a:endParaRPr>
          </a:p>
        </p:txBody>
      </p:sp>
      <p:sp>
        <p:nvSpPr>
          <p:cNvPr id="319" name="Google Shape;319;p39"/>
          <p:cNvSpPr txBox="1">
            <a:spLocks noGrp="1"/>
          </p:cNvSpPr>
          <p:nvPr>
            <p:ph type="body" idx="1"/>
          </p:nvPr>
        </p:nvSpPr>
        <p:spPr>
          <a:xfrm>
            <a:off x="838199" y="1825625"/>
            <a:ext cx="10515600" cy="4351338"/>
          </a:xfrm>
          <a:prstGeom prst="rect">
            <a:avLst/>
          </a:prstGeom>
          <a:solidFill>
            <a:srgbClr val="E2EEBE"/>
          </a:solidFill>
          <a:ln>
            <a:noFill/>
          </a:ln>
        </p:spPr>
        <p:txBody>
          <a:bodyPr spcFirstLastPara="1" wrap="square" lIns="180000" tIns="180000" rIns="180000" bIns="180000" anchor="t" anchorCtr="0">
            <a:normAutofit lnSpcReduction="10000"/>
          </a:bodyPr>
          <a:lstStyle/>
          <a:p>
            <a:pPr marL="0" lvl="0" indent="0" algn="l" rtl="0">
              <a:lnSpc>
                <a:spcPct val="108000"/>
              </a:lnSpc>
              <a:spcBef>
                <a:spcPts val="0"/>
              </a:spcBef>
              <a:spcAft>
                <a:spcPts val="0"/>
              </a:spcAft>
              <a:buSzPts val="2400"/>
              <a:buNone/>
            </a:pPr>
            <a:r>
              <a:rPr lang="en-GB" b="1" i="0" dirty="0">
                <a:solidFill>
                  <a:srgbClr val="000000"/>
                </a:solidFill>
              </a:rPr>
              <a:t>Your task:</a:t>
            </a:r>
            <a:endParaRPr dirty="0"/>
          </a:p>
          <a:p>
            <a:pPr marL="0" lvl="0" indent="0" algn="l" rtl="0">
              <a:lnSpc>
                <a:spcPct val="108000"/>
              </a:lnSpc>
              <a:spcBef>
                <a:spcPts val="1000"/>
              </a:spcBef>
              <a:spcAft>
                <a:spcPts val="0"/>
              </a:spcAft>
              <a:buSzPts val="2400"/>
              <a:buNone/>
            </a:pPr>
            <a:r>
              <a:rPr lang="en-GB" dirty="0">
                <a:solidFill>
                  <a:srgbClr val="000000"/>
                </a:solidFill>
              </a:rPr>
              <a:t>Work with a partner.</a:t>
            </a:r>
            <a:endParaRPr dirty="0"/>
          </a:p>
          <a:p>
            <a:pPr marL="228600" lvl="0" indent="-228600" algn="l" rtl="0">
              <a:lnSpc>
                <a:spcPct val="108000"/>
              </a:lnSpc>
              <a:spcBef>
                <a:spcPts val="1000"/>
              </a:spcBef>
              <a:spcAft>
                <a:spcPts val="0"/>
              </a:spcAft>
              <a:buSzPts val="2400"/>
              <a:buChar char="•"/>
            </a:pPr>
            <a:r>
              <a:rPr lang="en-GB" dirty="0">
                <a:solidFill>
                  <a:srgbClr val="000000"/>
                </a:solidFill>
              </a:rPr>
              <a:t>View the images of pressure injuries.</a:t>
            </a:r>
            <a:endParaRPr dirty="0"/>
          </a:p>
          <a:p>
            <a:pPr marL="228600" lvl="0" indent="-228600" algn="l" rtl="0">
              <a:lnSpc>
                <a:spcPct val="108000"/>
              </a:lnSpc>
              <a:spcBef>
                <a:spcPts val="1000"/>
              </a:spcBef>
              <a:spcAft>
                <a:spcPts val="0"/>
              </a:spcAft>
              <a:buSzPts val="2400"/>
              <a:buChar char="•"/>
            </a:pPr>
            <a:r>
              <a:rPr lang="en-GB" dirty="0">
                <a:solidFill>
                  <a:srgbClr val="000000"/>
                </a:solidFill>
              </a:rPr>
              <a:t>Identify the category.</a:t>
            </a:r>
            <a:endParaRPr dirty="0"/>
          </a:p>
          <a:p>
            <a:pPr marL="228600" lvl="0" indent="-228600" algn="l" rtl="0">
              <a:lnSpc>
                <a:spcPct val="108000"/>
              </a:lnSpc>
              <a:spcBef>
                <a:spcPts val="1000"/>
              </a:spcBef>
              <a:spcAft>
                <a:spcPts val="0"/>
              </a:spcAft>
              <a:buSzPts val="2400"/>
              <a:buChar char="•"/>
            </a:pPr>
            <a:r>
              <a:rPr lang="en-GB" dirty="0">
                <a:solidFill>
                  <a:srgbClr val="000000"/>
                </a:solidFill>
              </a:rPr>
              <a:t>For any you are unsure of, discuss why.</a:t>
            </a:r>
            <a:endParaRPr dirty="0"/>
          </a:p>
          <a:p>
            <a:pPr marL="228600" lvl="0" indent="-228600" algn="l" rtl="0">
              <a:lnSpc>
                <a:spcPct val="108000"/>
              </a:lnSpc>
              <a:spcBef>
                <a:spcPts val="1000"/>
              </a:spcBef>
              <a:spcAft>
                <a:spcPts val="0"/>
              </a:spcAft>
              <a:buSzPts val="2400"/>
              <a:buChar char="•"/>
            </a:pPr>
            <a:r>
              <a:rPr lang="en-GB" dirty="0">
                <a:solidFill>
                  <a:srgbClr val="000000"/>
                </a:solidFill>
              </a:rPr>
              <a:t>Suggest what area of the body they are from and why they may have formed.</a:t>
            </a:r>
            <a:endParaRPr dirty="0"/>
          </a:p>
          <a:p>
            <a:pPr marL="228600" lvl="0" indent="-228600" algn="l" rtl="0">
              <a:lnSpc>
                <a:spcPct val="108000"/>
              </a:lnSpc>
              <a:spcBef>
                <a:spcPts val="1000"/>
              </a:spcBef>
              <a:spcAft>
                <a:spcPts val="0"/>
              </a:spcAft>
              <a:buSzPts val="2400"/>
              <a:buChar char="•"/>
            </a:pPr>
            <a:r>
              <a:rPr lang="en-GB" dirty="0"/>
              <a:t>Be prepared to feedback your assessment and categories to the whole class.</a:t>
            </a:r>
            <a:endParaRPr dirty="0"/>
          </a:p>
        </p:txBody>
      </p:sp>
      <p:sp>
        <p:nvSpPr>
          <p:cNvPr id="320" name="Google Shape;320;p39"/>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Pressure ulcer categories </a:t>
            </a:r>
            <a:endParaRPr/>
          </a:p>
        </p:txBody>
      </p:sp>
      <p:sp>
        <p:nvSpPr>
          <p:cNvPr id="321" name="Google Shape;321;p39"/>
          <p:cNvSpPr/>
          <p:nvPr/>
        </p:nvSpPr>
        <p:spPr>
          <a:xfrm>
            <a:off x="9929684" y="185739"/>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466318"/>
              </a:buClr>
              <a:buSzPts val="1400"/>
              <a:buFont typeface="Arial"/>
              <a:buNone/>
            </a:pPr>
            <a:r>
              <a:rPr lang="en-GB" sz="1400" b="1" i="0" u="none" strike="noStrike" cap="none">
                <a:solidFill>
                  <a:schemeClr val="lt1"/>
                </a:solidFill>
                <a:latin typeface="Arial Narrow"/>
                <a:ea typeface="Arial Narrow"/>
                <a:cs typeface="Arial Narrow"/>
                <a:sym typeface="Arial Narrow"/>
              </a:rPr>
              <a:t>Activity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Image 1</a:t>
            </a:r>
            <a:endParaRPr/>
          </a:p>
        </p:txBody>
      </p:sp>
      <p:sp>
        <p:nvSpPr>
          <p:cNvPr id="328" name="Google Shape;328;p40"/>
          <p:cNvSpPr/>
          <p:nvPr/>
        </p:nvSpPr>
        <p:spPr>
          <a:xfrm>
            <a:off x="9939516" y="182562"/>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466318"/>
              </a:buClr>
              <a:buSzPts val="1400"/>
              <a:buFont typeface="Arial"/>
              <a:buNone/>
            </a:pPr>
            <a:r>
              <a:rPr lang="en-GB" sz="1400" b="1" i="0" u="none" strike="noStrike" cap="none">
                <a:solidFill>
                  <a:srgbClr val="FFFFFF"/>
                </a:solidFill>
                <a:latin typeface="Arial Narrow"/>
                <a:ea typeface="Arial Narrow"/>
                <a:cs typeface="Arial Narrow"/>
                <a:sym typeface="Arial Narrow"/>
              </a:rPr>
              <a:t>Activity</a:t>
            </a:r>
            <a:endParaRPr sz="1400" b="0" i="0" u="none" strike="noStrike" cap="none">
              <a:solidFill>
                <a:srgbClr val="000000"/>
              </a:solidFill>
              <a:latin typeface="Arial"/>
              <a:ea typeface="Arial"/>
              <a:cs typeface="Arial"/>
              <a:sym typeface="Arial"/>
            </a:endParaRPr>
          </a:p>
        </p:txBody>
      </p:sp>
      <p:sp>
        <p:nvSpPr>
          <p:cNvPr id="329" name="Google Shape;329;p40"/>
          <p:cNvSpPr txBox="1">
            <a:spLocks noGrp="1"/>
          </p:cNvSpPr>
          <p:nvPr>
            <p:ph type="body" idx="2"/>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Pressure ulcer categories </a:t>
            </a:r>
            <a:endParaRPr/>
          </a:p>
        </p:txBody>
      </p:sp>
      <p:pic>
        <p:nvPicPr>
          <p:cNvPr id="3" name="Picture 2" descr="An image of a head with a pressure wound.">
            <a:extLst>
              <a:ext uri="{FF2B5EF4-FFF2-40B4-BE49-F238E27FC236}">
                <a16:creationId xmlns:a16="http://schemas.microsoft.com/office/drawing/2014/main" id="{4A6A94BE-BB02-CDFF-CBCA-0CFDFCAEFF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2921" y="782115"/>
            <a:ext cx="7411278" cy="529377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0ca46bf19ef785bbbc8660e038fa42bd">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5715f077389cd6616b2945872cd585d5"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A581E60-D8E1-416B-B5C8-FB36C99F5254}"/>
</file>

<file path=customXml/itemProps2.xml><?xml version="1.0" encoding="utf-8"?>
<ds:datastoreItem xmlns:ds="http://schemas.openxmlformats.org/officeDocument/2006/customXml" ds:itemID="{42098DA5-26AF-4915-8E28-A33425E815CA}"/>
</file>

<file path=customXml/itemProps3.xml><?xml version="1.0" encoding="utf-8"?>
<ds:datastoreItem xmlns:ds="http://schemas.openxmlformats.org/officeDocument/2006/customXml" ds:itemID="{2993CDB5-E4A0-4120-818E-A973C666C028}"/>
</file>

<file path=docProps/app.xml><?xml version="1.0" encoding="utf-8"?>
<Properties xmlns="http://schemas.openxmlformats.org/officeDocument/2006/extended-properties" xmlns:vt="http://schemas.openxmlformats.org/officeDocument/2006/docPropsVTypes">
  <TotalTime>0</TotalTime>
  <Words>804</Words>
  <Application>Microsoft Office PowerPoint</Application>
  <PresentationFormat>Widescreen</PresentationFormat>
  <Paragraphs>140</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 Narrow</vt:lpstr>
      <vt:lpstr>Calibri</vt:lpstr>
      <vt:lpstr>Arial</vt:lpstr>
      <vt:lpstr>Roboto</vt:lpstr>
      <vt:lpstr>Office Theme</vt:lpstr>
      <vt:lpstr>1_Office Theme</vt:lpstr>
      <vt:lpstr>Health</vt:lpstr>
      <vt:lpstr>In this lesson, we will:</vt:lpstr>
      <vt:lpstr>Evidence-based practice (EBP) in healthcare</vt:lpstr>
      <vt:lpstr>Using systematic approaches with skin integrity</vt:lpstr>
      <vt:lpstr>The National Wound Care Strategy Programme (NWCSP)</vt:lpstr>
      <vt:lpstr>NWCSP categories</vt:lpstr>
      <vt:lpstr>Non-blanchable erythema</vt:lpstr>
      <vt:lpstr>Use the NWCSP categories</vt:lpstr>
      <vt:lpstr>Image 1</vt:lpstr>
      <vt:lpstr>Image 2 </vt:lpstr>
      <vt:lpstr>Image 3 </vt:lpstr>
      <vt:lpstr>Image 4</vt:lpstr>
      <vt:lpstr>Image 5 </vt:lpstr>
      <vt:lpstr>Image 6</vt:lpstr>
      <vt:lpstr>Image 7</vt:lpstr>
      <vt:lpstr>Image 8</vt:lpstr>
      <vt:lpstr>In this lesson, we have: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modified xsi:type="dcterms:W3CDTF">2025-08-04T13:36:20Z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ies>
</file>