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entation.xml" ContentType="application/vnd.openxmlformats-officedocument.presentationml.presentation.main+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2.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17.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embedTrueTypeFonts="1" saveSubsetFonts="1" autoCompressPictures="0">
  <p:sldMasterIdLst>
    <p:sldMasterId id="2147483661"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embeddedFontLst>
    <p:embeddedFont>
      <p:font typeface="Arial Narrow" panose="020B0606020202030204" pitchFamily="34" charset="0"/>
      <p:regular r:id="rId26"/>
      <p:bold r:id="rId27"/>
      <p:italic r:id="rId28"/>
      <p:boldItalic r:id="rId2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26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116FD7F-37E9-44D1-ACD3-2193FD679F59}">
  <a:tblStyle styleId="{D116FD7F-37E9-44D1-ACD3-2193FD679F59}" styleName="Table_0">
    <a:wholeTbl>
      <a:tcTxStyle b="off" i="off">
        <a:font>
          <a:latin typeface="Arial"/>
          <a:ea typeface="Arial"/>
          <a:cs typeface="Arial"/>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BF5"/>
          </a:solidFill>
        </a:fill>
      </a:tcStyle>
    </a:wholeTbl>
    <a:band1H>
      <a:tcTxStyle/>
      <a:tcStyle>
        <a:tcBdr/>
        <a:fill>
          <a:solidFill>
            <a:srgbClr val="CDD4EA"/>
          </a:solidFill>
        </a:fill>
      </a:tcStyle>
    </a:band1H>
    <a:band2H>
      <a:tcTxStyle/>
      <a:tcStyle>
        <a:tcBdr/>
      </a:tcStyle>
    </a:band2H>
    <a:band1V>
      <a:tcTxStyle/>
      <a:tcStyle>
        <a:tcBdr/>
        <a:fill>
          <a:solidFill>
            <a:srgbClr val="CDD4EA"/>
          </a:solidFill>
        </a:fill>
      </a:tcStyle>
    </a:band1V>
    <a:band2V>
      <a:tcTxStyle/>
      <a:tcStyle>
        <a:tcBdr/>
      </a:tcStyle>
    </a:band2V>
    <a:lastCol>
      <a:tcTxStyle b="on" i="off">
        <a:font>
          <a:latin typeface="Arial"/>
          <a:ea typeface="Arial"/>
          <a:cs typeface="Arial"/>
        </a:font>
        <a:schemeClr val="lt1"/>
      </a:tcTxStyle>
      <a:tcStyle>
        <a:tcBdr/>
        <a:fill>
          <a:solidFill>
            <a:schemeClr val="accent1"/>
          </a:solidFill>
        </a:fill>
      </a:tcStyle>
    </a:lastCol>
    <a:firstCol>
      <a:tcTxStyle b="on" i="off">
        <a:font>
          <a:latin typeface="Arial"/>
          <a:ea typeface="Arial"/>
          <a:cs typeface="Arial"/>
        </a:font>
        <a:schemeClr val="lt1"/>
      </a:tcTxStyle>
      <a:tcStyle>
        <a:tcBdr/>
        <a:fill>
          <a:solidFill>
            <a:schemeClr val="accent1"/>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Arial"/>
          <a:ea typeface="Arial"/>
          <a:cs typeface="Arial"/>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512" y="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1.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3.fntdata"/><Relationship Id="rId36"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2.fntdata"/><Relationship Id="rId30" Type="http://schemas.openxmlformats.org/officeDocument/2006/relationships/presProps" Target="presProps.xml"/><Relationship Id="rId35" Type="http://schemas.openxmlformats.org/officeDocument/2006/relationships/customXml" Target="../customXml/item2.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GB" sz="1800" b="0" i="0">
                <a:solidFill>
                  <a:srgbClr val="000000"/>
                </a:solidFill>
                <a:latin typeface="Calibri"/>
                <a:ea typeface="Calibri"/>
                <a:cs typeface="Calibri"/>
                <a:sym typeface="Calibri"/>
              </a:rPr>
              <a:t>Image © Shutterstock/CrizzyStudio</a:t>
            </a:r>
            <a:endParaRPr/>
          </a:p>
        </p:txBody>
      </p:sp>
      <p:sp>
        <p:nvSpPr>
          <p:cNvPr id="117" name="Google Shape;11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1" name="Google Shape;191;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9" name="Google Shape;199;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7" name="Google Shape;207;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sz="1200" b="0" i="0">
                <a:solidFill>
                  <a:srgbClr val="000000"/>
                </a:solidFill>
                <a:latin typeface="Calibri"/>
                <a:ea typeface="Calibri"/>
                <a:cs typeface="Calibri"/>
                <a:sym typeface="Calibri"/>
              </a:rPr>
              <a:t>Image © Unsplash/Scott Graham</a:t>
            </a:r>
            <a:endParaRPr/>
          </a:p>
        </p:txBody>
      </p:sp>
      <p:sp>
        <p:nvSpPr>
          <p:cNvPr id="215" name="Google Shape;215;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sz="1200" b="0" i="0">
                <a:solidFill>
                  <a:srgbClr val="000000"/>
                </a:solidFill>
                <a:latin typeface="Calibri"/>
                <a:ea typeface="Calibri"/>
                <a:cs typeface="Calibri"/>
                <a:sym typeface="Calibri"/>
              </a:rPr>
              <a:t>Image © Unsplash/Scott Graham</a:t>
            </a:r>
            <a:endParaRPr/>
          </a:p>
        </p:txBody>
      </p:sp>
      <p:sp>
        <p:nvSpPr>
          <p:cNvPr id="224" name="Google Shape;224;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p1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33" name="Google Shape;233;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p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41" name="Google Shape;241;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49" name="Google Shape;249;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p1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57" name="Google Shape;257;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Google Shape;265;p1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sz="1200" b="0" i="0">
                <a:solidFill>
                  <a:srgbClr val="000000"/>
                </a:solidFill>
                <a:latin typeface="Calibri"/>
                <a:ea typeface="Calibri"/>
                <a:cs typeface="Calibri"/>
                <a:sym typeface="Calibri"/>
              </a:rPr>
              <a:t>Image © Unsplash/Thomas Kinto</a:t>
            </a:r>
            <a:endParaRPr/>
          </a:p>
        </p:txBody>
      </p:sp>
      <p:sp>
        <p:nvSpPr>
          <p:cNvPr id="266" name="Google Shape;266;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5" name="Google Shape;12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2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75" name="Google Shape;275;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p2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83" name="Google Shape;283;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9"/>
        <p:cNvGrpSpPr/>
        <p:nvPr/>
      </p:nvGrpSpPr>
      <p:grpSpPr>
        <a:xfrm>
          <a:off x="0" y="0"/>
          <a:ext cx="0" cy="0"/>
          <a:chOff x="0" y="0"/>
          <a:chExt cx="0" cy="0"/>
        </a:xfrm>
      </p:grpSpPr>
      <p:sp>
        <p:nvSpPr>
          <p:cNvPr id="290" name="Google Shape;290;p2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91" name="Google Shape;291;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p2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01" name="Google Shape;301;p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sz="1200" b="0" i="0">
                <a:solidFill>
                  <a:srgbClr val="000000"/>
                </a:solidFill>
                <a:latin typeface="Calibri"/>
                <a:ea typeface="Calibri"/>
                <a:cs typeface="Calibri"/>
                <a:sym typeface="Calibri"/>
              </a:rPr>
              <a:t>Image © Pexels/ThisIsEngineering</a:t>
            </a:r>
            <a:endParaRPr/>
          </a:p>
        </p:txBody>
      </p:sp>
      <p:sp>
        <p:nvSpPr>
          <p:cNvPr id="134" name="Google Shape;134;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3" name="Google Shape;143;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1" name="Google Shape;151;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9" name="Google Shape;159;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dirty="0"/>
              <a:t>Elements of a construction contract video: https://vimeo.com/1095612170/f63009c6a5</a:t>
            </a:r>
            <a:endParaRPr dirty="0"/>
          </a:p>
        </p:txBody>
      </p:sp>
      <p:sp>
        <p:nvSpPr>
          <p:cNvPr id="167" name="Google Shape;167;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75" name="Google Shape;175;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3" name="Google Shape;183;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1_Title slide">
    <p:spTree>
      <p:nvGrpSpPr>
        <p:cNvPr id="1" name="Shape 12"/>
        <p:cNvGrpSpPr/>
        <p:nvPr/>
      </p:nvGrpSpPr>
      <p:grpSpPr>
        <a:xfrm>
          <a:off x="0" y="0"/>
          <a:ext cx="0" cy="0"/>
          <a:chOff x="0" y="0"/>
          <a:chExt cx="0" cy="0"/>
        </a:xfrm>
      </p:grpSpPr>
      <p:pic>
        <p:nvPicPr>
          <p:cNvPr id="13" name="Google Shape;13;p2" descr="A person signing a contract agreement with the signature being witnessed by another person"/>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950" y="0"/>
            <a:ext cx="12192475" cy="3505530"/>
          </a:xfrm>
          <a:prstGeom prst="rect">
            <a:avLst/>
          </a:prstGeom>
          <a:noFill/>
          <a:ln>
            <a:noFill/>
          </a:ln>
        </p:spPr>
      </p:pic>
      <p:pic>
        <p:nvPicPr>
          <p:cNvPr id="14" name="Google Shape;14;p2"/>
          <p:cNvPicPr preferRelativeResize="0"/>
          <p:nvPr/>
        </p:nvPicPr>
        <p:blipFill rotWithShape="1">
          <a:blip r:embed="rId3">
            <a:alphaModFix/>
          </a:blip>
          <a:srcRect/>
          <a:stretch/>
        </p:blipFill>
        <p:spPr>
          <a:xfrm>
            <a:off x="-475" y="514392"/>
            <a:ext cx="12192000" cy="6343608"/>
          </a:xfrm>
          <a:prstGeom prst="rect">
            <a:avLst/>
          </a:prstGeom>
          <a:noFill/>
          <a:ln>
            <a:noFill/>
          </a:ln>
        </p:spPr>
      </p:pic>
      <p:pic>
        <p:nvPicPr>
          <p:cNvPr id="15" name="Google Shape;15;p2"/>
          <p:cNvPicPr preferRelativeResize="0"/>
          <p:nvPr/>
        </p:nvPicPr>
        <p:blipFill rotWithShape="1">
          <a:blip r:embed="rId4">
            <a:alphaModFix/>
          </a:blip>
          <a:srcRect/>
          <a:stretch/>
        </p:blipFill>
        <p:spPr>
          <a:xfrm>
            <a:off x="5190283" y="1702445"/>
            <a:ext cx="1811433" cy="1799998"/>
          </a:xfrm>
          <a:prstGeom prst="rect">
            <a:avLst/>
          </a:prstGeom>
          <a:noFill/>
          <a:ln>
            <a:noFill/>
          </a:ln>
        </p:spPr>
      </p:pic>
      <p:pic>
        <p:nvPicPr>
          <p:cNvPr id="16" name="Google Shape;16;p2" descr="A purple line art of a hammer and screwdriver&#10;&#10;Description automatically generated"/>
          <p:cNvPicPr preferRelativeResize="0"/>
          <p:nvPr/>
        </p:nvPicPr>
        <p:blipFill rotWithShape="1">
          <a:blip r:embed="rId5">
            <a:alphaModFix/>
          </a:blip>
          <a:srcRect/>
          <a:stretch/>
        </p:blipFill>
        <p:spPr>
          <a:xfrm>
            <a:off x="5607738" y="2124272"/>
            <a:ext cx="975575" cy="949577"/>
          </a:xfrm>
          <a:prstGeom prst="rect">
            <a:avLst/>
          </a:prstGeom>
          <a:noFill/>
          <a:ln>
            <a:noFill/>
          </a:ln>
        </p:spPr>
      </p:pic>
      <p:sp>
        <p:nvSpPr>
          <p:cNvPr id="17" name="Google Shape;17;p2"/>
          <p:cNvSpPr txBox="1">
            <a:spLocks noGrp="1"/>
          </p:cNvSpPr>
          <p:nvPr>
            <p:ph type="ctrTitle"/>
          </p:nvPr>
        </p:nvSpPr>
        <p:spPr>
          <a:xfrm>
            <a:off x="1524000" y="3835106"/>
            <a:ext cx="9144000" cy="875845"/>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rgbClr val="432673"/>
              </a:buClr>
              <a:buSzPts val="5200"/>
              <a:buFont typeface="Arial"/>
              <a:buNone/>
              <a:defRPr sz="5200" b="1">
                <a:solidFill>
                  <a:srgbClr val="432673"/>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 name="Google Shape;18;p2"/>
          <p:cNvSpPr txBox="1">
            <a:spLocks noGrp="1"/>
          </p:cNvSpPr>
          <p:nvPr>
            <p:ph type="subTitle" idx="1"/>
          </p:nvPr>
        </p:nvSpPr>
        <p:spPr>
          <a:xfrm>
            <a:off x="1524000" y="4903189"/>
            <a:ext cx="9144000" cy="583211"/>
          </a:xfrm>
          <a:prstGeom prst="rect">
            <a:avLst/>
          </a:prstGeom>
          <a:noFill/>
          <a:ln>
            <a:noFill/>
          </a:ln>
        </p:spPr>
        <p:txBody>
          <a:bodyPr spcFirstLastPara="1" wrap="square" lIns="91425" tIns="45700" rIns="91425" bIns="45700" anchor="t" anchorCtr="0">
            <a:noAutofit/>
          </a:bodyPr>
          <a:lstStyle>
            <a:lvl1pPr lvl="0" algn="ctr">
              <a:lnSpc>
                <a:spcPct val="108000"/>
              </a:lnSpc>
              <a:spcBef>
                <a:spcPts val="1000"/>
              </a:spcBef>
              <a:spcAft>
                <a:spcPts val="0"/>
              </a:spcAft>
              <a:buSzPts val="2800"/>
              <a:buNone/>
              <a:defRPr sz="2800">
                <a:solidFill>
                  <a:srgbClr val="595959"/>
                </a:solidFill>
              </a:defRPr>
            </a:lvl1pPr>
            <a:lvl2pPr lvl="1" algn="ctr">
              <a:lnSpc>
                <a:spcPct val="108000"/>
              </a:lnSpc>
              <a:spcBef>
                <a:spcPts val="500"/>
              </a:spcBef>
              <a:spcAft>
                <a:spcPts val="0"/>
              </a:spcAft>
              <a:buSzPts val="2000"/>
              <a:buNone/>
              <a:defRPr sz="2000"/>
            </a:lvl2pPr>
            <a:lvl3pPr lvl="2" algn="ctr">
              <a:lnSpc>
                <a:spcPct val="108000"/>
              </a:lnSpc>
              <a:spcBef>
                <a:spcPts val="500"/>
              </a:spcBef>
              <a:spcAft>
                <a:spcPts val="0"/>
              </a:spcAft>
              <a:buSzPts val="1800"/>
              <a:buNone/>
              <a:defRPr sz="1800"/>
            </a:lvl3pPr>
            <a:lvl4pPr lvl="3" algn="ctr">
              <a:lnSpc>
                <a:spcPct val="108000"/>
              </a:lnSpc>
              <a:spcBef>
                <a:spcPts val="500"/>
              </a:spcBef>
              <a:spcAft>
                <a:spcPts val="0"/>
              </a:spcAft>
              <a:buSzPts val="1600"/>
              <a:buNone/>
              <a:defRPr sz="1600"/>
            </a:lvl4pPr>
            <a:lvl5pPr lvl="4" algn="ctr">
              <a:lnSpc>
                <a:spcPct val="108000"/>
              </a:lnSpc>
              <a:spcBef>
                <a:spcPts val="500"/>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9" name="Google Shape;19;p2"/>
          <p:cNvSpPr txBox="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 Gatsby Technical Education Projects 2025</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Version 1, June 2025</a:t>
            </a:r>
            <a:endParaRPr sz="1200" b="0" i="0" u="none" strike="noStrike" cap="none">
              <a:solidFill>
                <a:srgbClr val="888888"/>
              </a:solidFill>
              <a:latin typeface="Arial"/>
              <a:ea typeface="Arial"/>
              <a:cs typeface="Arial"/>
              <a:sym typeface="Arial"/>
            </a:endParaRPr>
          </a:p>
        </p:txBody>
      </p:sp>
      <p:sp>
        <p:nvSpPr>
          <p:cNvPr id="20" name="Google Shape;20;p2"/>
          <p:cNvSpPr txBox="1">
            <a:spLocks noGrp="1"/>
          </p:cNvSpPr>
          <p:nvPr>
            <p:ph type="body" idx="2"/>
          </p:nvPr>
        </p:nvSpPr>
        <p:spPr>
          <a:xfrm>
            <a:off x="6096000" y="2895824"/>
            <a:ext cx="5623668" cy="534189"/>
          </a:xfrm>
          <a:prstGeom prst="rect">
            <a:avLst/>
          </a:prstGeom>
          <a:noFill/>
          <a:ln>
            <a:noFill/>
          </a:ln>
        </p:spPr>
        <p:txBody>
          <a:bodyPr spcFirstLastPara="1" wrap="square" lIns="91425" tIns="45700" rIns="91425" bIns="45700" anchor="t" anchorCtr="0">
            <a:noAutofit/>
          </a:bodyPr>
          <a:lstStyle>
            <a:lvl1pPr marL="457200" lvl="0" indent="-228600" algn="r">
              <a:lnSpc>
                <a:spcPct val="108000"/>
              </a:lnSpc>
              <a:spcBef>
                <a:spcPts val="1000"/>
              </a:spcBef>
              <a:spcAft>
                <a:spcPts val="0"/>
              </a:spcAft>
              <a:buSzPts val="2000"/>
              <a:buNone/>
              <a:defRPr sz="2000" b="1" i="0" u="none">
                <a:solidFill>
                  <a:srgbClr val="432673"/>
                </a:solidFill>
              </a:defRPr>
            </a:lvl1pPr>
            <a:lvl2pPr marL="914400" lvl="1" indent="-228600" algn="l">
              <a:lnSpc>
                <a:spcPct val="108000"/>
              </a:lnSpc>
              <a:spcBef>
                <a:spcPts val="500"/>
              </a:spcBef>
              <a:spcAft>
                <a:spcPts val="0"/>
              </a:spcAft>
              <a:buSzPts val="1400"/>
              <a:buNone/>
              <a:defRPr sz="1400"/>
            </a:lvl2pPr>
            <a:lvl3pPr marL="1371600" lvl="2" indent="-228600" algn="l">
              <a:lnSpc>
                <a:spcPct val="108000"/>
              </a:lnSpc>
              <a:spcBef>
                <a:spcPts val="500"/>
              </a:spcBef>
              <a:spcAft>
                <a:spcPts val="0"/>
              </a:spcAft>
              <a:buSzPts val="1400"/>
              <a:buNone/>
              <a:defRPr sz="1400"/>
            </a:lvl3pPr>
            <a:lvl4pPr marL="1828800" lvl="3" indent="-228600" algn="l">
              <a:lnSpc>
                <a:spcPct val="108000"/>
              </a:lnSpc>
              <a:spcBef>
                <a:spcPts val="500"/>
              </a:spcBef>
              <a:spcAft>
                <a:spcPts val="0"/>
              </a:spcAft>
              <a:buSzPts val="1400"/>
              <a:buNone/>
              <a:defRPr sz="1400"/>
            </a:lvl4pPr>
            <a:lvl5pPr marL="2286000" lvl="4" indent="-228600" algn="l">
              <a:lnSpc>
                <a:spcPct val="108000"/>
              </a:lnSpc>
              <a:spcBef>
                <a:spcPts val="500"/>
              </a:spcBef>
              <a:spcAft>
                <a:spcPts val="0"/>
              </a:spcAft>
              <a:buSzPts val="1400"/>
              <a:buNone/>
              <a:defRPr sz="14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1" name="Google Shape;21;p2"/>
          <p:cNvSpPr txBox="1">
            <a:spLocks noGrp="1"/>
          </p:cNvSpPr>
          <p:nvPr>
            <p:ph type="body" idx="3"/>
          </p:nvPr>
        </p:nvSpPr>
        <p:spPr>
          <a:xfrm>
            <a:off x="1524000" y="5625863"/>
            <a:ext cx="9144000" cy="458004"/>
          </a:xfrm>
          <a:prstGeom prst="rect">
            <a:avLst/>
          </a:prstGeom>
          <a:noFill/>
          <a:ln>
            <a:noFill/>
          </a:ln>
        </p:spPr>
        <p:txBody>
          <a:bodyPr spcFirstLastPara="1" wrap="square" lIns="91425" tIns="45700" rIns="91425" bIns="45700" anchor="t" anchorCtr="0">
            <a:noAutofit/>
          </a:bodyPr>
          <a:lstStyle>
            <a:lvl1pPr marL="457200" lvl="0" indent="-228600" algn="ctr">
              <a:lnSpc>
                <a:spcPct val="108000"/>
              </a:lnSpc>
              <a:spcBef>
                <a:spcPts val="1000"/>
              </a:spcBef>
              <a:spcAft>
                <a:spcPts val="0"/>
              </a:spcAft>
              <a:buSzPts val="2400"/>
              <a:buNone/>
              <a:defRPr sz="2400">
                <a:solidFill>
                  <a:srgbClr val="262626"/>
                </a:solidFill>
              </a:defRPr>
            </a:lvl1pPr>
            <a:lvl2pPr marL="914400" lvl="1" indent="-342900" algn="l">
              <a:lnSpc>
                <a:spcPct val="108000"/>
              </a:lnSpc>
              <a:spcBef>
                <a:spcPts val="500"/>
              </a:spcBef>
              <a:spcAft>
                <a:spcPts val="0"/>
              </a:spcAft>
              <a:buSzPts val="1800"/>
              <a:buChar char="•"/>
              <a:defRPr/>
            </a:lvl2pPr>
            <a:lvl3pPr marL="1371600" lvl="2" indent="-342900" algn="l">
              <a:lnSpc>
                <a:spcPct val="108000"/>
              </a:lnSpc>
              <a:spcBef>
                <a:spcPts val="500"/>
              </a:spcBef>
              <a:spcAft>
                <a:spcPts val="0"/>
              </a:spcAft>
              <a:buSzPts val="1800"/>
              <a:buChar char="•"/>
              <a:defRPr/>
            </a:lvl3pPr>
            <a:lvl4pPr marL="1828800" lvl="3" indent="-342900" algn="l">
              <a:lnSpc>
                <a:spcPct val="108000"/>
              </a:lnSpc>
              <a:spcBef>
                <a:spcPts val="500"/>
              </a:spcBef>
              <a:spcAft>
                <a:spcPts val="0"/>
              </a:spcAft>
              <a:buSzPts val="1800"/>
              <a:buChar char="•"/>
              <a:defRPr/>
            </a:lvl4pPr>
            <a:lvl5pPr marL="2286000" lvl="4" indent="-342900" algn="l">
              <a:lnSpc>
                <a:spcPct val="108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22" name="Google Shape;22;p2" descr="A picture containing screenshot, graphics, pattern, circle&#10;&#10;Description automatically generated"/>
          <p:cNvPicPr preferRelativeResize="0"/>
          <p:nvPr/>
        </p:nvPicPr>
        <p:blipFill rotWithShape="1">
          <a:blip r:embed="rId6">
            <a:alphaModFix/>
          </a:blip>
          <a:srcRect/>
          <a:stretch/>
        </p:blipFill>
        <p:spPr>
          <a:xfrm>
            <a:off x="703163" y="2280625"/>
            <a:ext cx="2049637" cy="860482"/>
          </a:xfrm>
          <a:prstGeom prst="rect">
            <a:avLst/>
          </a:prstGeom>
          <a:noFill/>
          <a:ln>
            <a:noFill/>
          </a:ln>
        </p:spPr>
      </p:pic>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Activity_answers">
  <p:cSld name="Activity_answers">
    <p:spTree>
      <p:nvGrpSpPr>
        <p:cNvPr id="1" name="Shape 85"/>
        <p:cNvGrpSpPr/>
        <p:nvPr/>
      </p:nvGrpSpPr>
      <p:grpSpPr>
        <a:xfrm>
          <a:off x="0" y="0"/>
          <a:ext cx="0" cy="0"/>
          <a:chOff x="0" y="0"/>
          <a:chExt cx="0" cy="0"/>
        </a:xfrm>
      </p:grpSpPr>
      <p:pic>
        <p:nvPicPr>
          <p:cNvPr id="86" name="Google Shape;86;p11" descr="A purple and black file folder&#10;&#10;Description automatically generated"/>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7556311" y="1610866"/>
            <a:ext cx="4635689" cy="5247133"/>
          </a:xfrm>
          <a:prstGeom prst="rect">
            <a:avLst/>
          </a:prstGeom>
          <a:noFill/>
          <a:ln>
            <a:noFill/>
          </a:ln>
        </p:spPr>
      </p:pic>
      <p:sp>
        <p:nvSpPr>
          <p:cNvPr id="87" name="Google Shape;87;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11"/>
          <p:cNvSpPr txBox="1">
            <a:spLocks noGrp="1"/>
          </p:cNvSpPr>
          <p:nvPr>
            <p:ph type="body" idx="1"/>
          </p:nvPr>
        </p:nvSpPr>
        <p:spPr>
          <a:xfrm>
            <a:off x="838199" y="1825625"/>
            <a:ext cx="6400801"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108000"/>
              </a:lnSpc>
              <a:spcBef>
                <a:spcPts val="1000"/>
              </a:spcBef>
              <a:spcAft>
                <a:spcPts val="0"/>
              </a:spcAft>
              <a:buSzPts val="1800"/>
              <a:buChar char="•"/>
              <a:defRPr/>
            </a:lvl1pPr>
            <a:lvl2pPr marL="914400" lvl="1" indent="-342900" algn="l">
              <a:lnSpc>
                <a:spcPct val="108000"/>
              </a:lnSpc>
              <a:spcBef>
                <a:spcPts val="500"/>
              </a:spcBef>
              <a:spcAft>
                <a:spcPts val="0"/>
              </a:spcAft>
              <a:buSzPts val="1800"/>
              <a:buChar char="•"/>
              <a:defRPr/>
            </a:lvl2pPr>
            <a:lvl3pPr marL="1371600" lvl="2" indent="-342900" algn="l">
              <a:lnSpc>
                <a:spcPct val="108000"/>
              </a:lnSpc>
              <a:spcBef>
                <a:spcPts val="500"/>
              </a:spcBef>
              <a:spcAft>
                <a:spcPts val="0"/>
              </a:spcAft>
              <a:buSzPts val="1800"/>
              <a:buChar char="•"/>
              <a:defRPr/>
            </a:lvl3pPr>
            <a:lvl4pPr marL="1828800" lvl="3" indent="-342900" algn="l">
              <a:lnSpc>
                <a:spcPct val="108000"/>
              </a:lnSpc>
              <a:spcBef>
                <a:spcPts val="500"/>
              </a:spcBef>
              <a:spcAft>
                <a:spcPts val="0"/>
              </a:spcAft>
              <a:buSzPts val="1800"/>
              <a:buChar char="•"/>
              <a:defRPr/>
            </a:lvl4pPr>
            <a:lvl5pPr marL="2286000" lvl="4" indent="-342900" algn="l">
              <a:lnSpc>
                <a:spcPct val="108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9" name="Google Shape;89;p11"/>
          <p:cNvSpPr txBox="1">
            <a:spLocks noGrp="1"/>
          </p:cNvSpPr>
          <p:nvPr>
            <p:ph type="body" idx="2"/>
          </p:nvPr>
        </p:nvSpPr>
        <p:spPr>
          <a:xfrm>
            <a:off x="8175008" y="2892829"/>
            <a:ext cx="3507474" cy="3284134"/>
          </a:xfrm>
          <a:prstGeom prst="rect">
            <a:avLst/>
          </a:prstGeom>
          <a:noFill/>
          <a:ln>
            <a:noFill/>
          </a:ln>
        </p:spPr>
        <p:txBody>
          <a:bodyPr spcFirstLastPara="1" wrap="square" lIns="91425" tIns="45700" rIns="91425" bIns="45700" anchor="t" anchorCtr="0">
            <a:normAutofit/>
          </a:bodyPr>
          <a:lstStyle>
            <a:lvl1pPr marL="457200" lvl="0" indent="-228600" algn="l">
              <a:lnSpc>
                <a:spcPct val="108000"/>
              </a:lnSpc>
              <a:spcBef>
                <a:spcPts val="1000"/>
              </a:spcBef>
              <a:spcAft>
                <a:spcPts val="0"/>
              </a:spcAft>
              <a:buSzPts val="2000"/>
              <a:buNone/>
              <a:defRPr sz="2000">
                <a:solidFill>
                  <a:srgbClr val="10283A"/>
                </a:solidFill>
              </a:defRPr>
            </a:lvl1pPr>
            <a:lvl2pPr marL="914400" lvl="1" indent="-228600" algn="l">
              <a:lnSpc>
                <a:spcPct val="108000"/>
              </a:lnSpc>
              <a:spcBef>
                <a:spcPts val="500"/>
              </a:spcBef>
              <a:spcAft>
                <a:spcPts val="0"/>
              </a:spcAft>
              <a:buSzPts val="2000"/>
              <a:buNone/>
              <a:defRPr sz="2000">
                <a:solidFill>
                  <a:srgbClr val="10283A"/>
                </a:solidFill>
              </a:defRPr>
            </a:lvl2pPr>
            <a:lvl3pPr marL="1371600" lvl="2" indent="-228600" algn="l">
              <a:lnSpc>
                <a:spcPct val="108000"/>
              </a:lnSpc>
              <a:spcBef>
                <a:spcPts val="500"/>
              </a:spcBef>
              <a:spcAft>
                <a:spcPts val="0"/>
              </a:spcAft>
              <a:buSzPts val="2000"/>
              <a:buNone/>
              <a:defRPr sz="2000">
                <a:solidFill>
                  <a:srgbClr val="10283A"/>
                </a:solidFill>
              </a:defRPr>
            </a:lvl3pPr>
            <a:lvl4pPr marL="1828800" lvl="3" indent="-228600" algn="l">
              <a:lnSpc>
                <a:spcPct val="108000"/>
              </a:lnSpc>
              <a:spcBef>
                <a:spcPts val="500"/>
              </a:spcBef>
              <a:spcAft>
                <a:spcPts val="0"/>
              </a:spcAft>
              <a:buSzPts val="2000"/>
              <a:buNone/>
              <a:defRPr sz="2000">
                <a:solidFill>
                  <a:srgbClr val="10283A"/>
                </a:solidFill>
              </a:defRPr>
            </a:lvl4pPr>
            <a:lvl5pPr marL="2286000" lvl="4" indent="-228600" algn="l">
              <a:lnSpc>
                <a:spcPct val="108000"/>
              </a:lnSpc>
              <a:spcBef>
                <a:spcPts val="500"/>
              </a:spcBef>
              <a:spcAft>
                <a:spcPts val="0"/>
              </a:spcAft>
              <a:buSzPts val="2000"/>
              <a:buNone/>
              <a:defRPr sz="2000">
                <a:solidFill>
                  <a:srgbClr val="10283A"/>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0" name="Google Shape;90;p11"/>
          <p:cNvSpPr txBox="1">
            <a:spLocks noGrp="1"/>
          </p:cNvSpPr>
          <p:nvPr>
            <p:ph type="body" idx="3"/>
          </p:nvPr>
        </p:nvSpPr>
        <p:spPr>
          <a:xfrm>
            <a:off x="8175008" y="2055812"/>
            <a:ext cx="2689727" cy="620511"/>
          </a:xfrm>
          <a:prstGeom prst="rect">
            <a:avLst/>
          </a:prstGeom>
          <a:noFill/>
          <a:ln>
            <a:noFill/>
          </a:ln>
        </p:spPr>
        <p:txBody>
          <a:bodyPr spcFirstLastPara="1" wrap="square" lIns="91425" tIns="45700" rIns="91425" bIns="45700" anchor="t" anchorCtr="0">
            <a:normAutofit/>
          </a:bodyPr>
          <a:lstStyle>
            <a:lvl1pPr marL="457200" lvl="0" indent="-228600" algn="l">
              <a:lnSpc>
                <a:spcPct val="108000"/>
              </a:lnSpc>
              <a:spcBef>
                <a:spcPts val="1000"/>
              </a:spcBef>
              <a:spcAft>
                <a:spcPts val="0"/>
              </a:spcAft>
              <a:buSzPts val="2800"/>
              <a:buNone/>
              <a:defRPr sz="2800" b="1">
                <a:solidFill>
                  <a:srgbClr val="10283A"/>
                </a:solidFill>
              </a:defRPr>
            </a:lvl1pPr>
            <a:lvl2pPr marL="914400" lvl="1" indent="-228600" algn="l">
              <a:lnSpc>
                <a:spcPct val="108000"/>
              </a:lnSpc>
              <a:spcBef>
                <a:spcPts val="500"/>
              </a:spcBef>
              <a:spcAft>
                <a:spcPts val="0"/>
              </a:spcAft>
              <a:buSzPts val="2000"/>
              <a:buNone/>
              <a:defRPr sz="2000">
                <a:solidFill>
                  <a:srgbClr val="FF0000"/>
                </a:solidFill>
              </a:defRPr>
            </a:lvl2pPr>
            <a:lvl3pPr marL="1371600" lvl="2" indent="-228600" algn="l">
              <a:lnSpc>
                <a:spcPct val="108000"/>
              </a:lnSpc>
              <a:spcBef>
                <a:spcPts val="500"/>
              </a:spcBef>
              <a:spcAft>
                <a:spcPts val="0"/>
              </a:spcAft>
              <a:buSzPts val="2000"/>
              <a:buNone/>
              <a:defRPr sz="2000">
                <a:solidFill>
                  <a:srgbClr val="FF0000"/>
                </a:solidFill>
              </a:defRPr>
            </a:lvl3pPr>
            <a:lvl4pPr marL="1828800" lvl="3" indent="-228600" algn="l">
              <a:lnSpc>
                <a:spcPct val="108000"/>
              </a:lnSpc>
              <a:spcBef>
                <a:spcPts val="500"/>
              </a:spcBef>
              <a:spcAft>
                <a:spcPts val="0"/>
              </a:spcAft>
              <a:buSzPts val="2000"/>
              <a:buNone/>
              <a:defRPr sz="2000">
                <a:solidFill>
                  <a:srgbClr val="FF0000"/>
                </a:solidFill>
              </a:defRPr>
            </a:lvl4pPr>
            <a:lvl5pPr marL="2286000" lvl="4" indent="-228600" algn="l">
              <a:lnSpc>
                <a:spcPct val="108000"/>
              </a:lnSpc>
              <a:spcBef>
                <a:spcPts val="500"/>
              </a:spcBef>
              <a:spcAft>
                <a:spcPts val="0"/>
              </a:spcAft>
              <a:buSzPts val="2000"/>
              <a:buNone/>
              <a:defRPr sz="2000">
                <a:solidFill>
                  <a:srgbClr val="FF0000"/>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1" name="Google Shape;91;p11"/>
          <p:cNvSpPr>
            <a:spLocks noGrp="1"/>
          </p:cNvSpPr>
          <p:nvPr>
            <p:ph type="body" idx="4"/>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t" anchorCtr="0">
            <a:normAutofit/>
          </a:bodyPr>
          <a:lstStyle>
            <a:lvl1pPr marL="457200" lvl="0" indent="-228600" algn="l">
              <a:lnSpc>
                <a:spcPct val="108000"/>
              </a:lnSpc>
              <a:spcBef>
                <a:spcPts val="1000"/>
              </a:spcBef>
              <a:spcAft>
                <a:spcPts val="0"/>
              </a:spcAft>
              <a:buSzPts val="1400"/>
              <a:buNone/>
              <a:defRPr sz="1400" b="1">
                <a:solidFill>
                  <a:srgbClr val="FFFFFF"/>
                </a:solidFill>
                <a:latin typeface="Arial Narrow"/>
                <a:ea typeface="Arial Narrow"/>
                <a:cs typeface="Arial Narrow"/>
                <a:sym typeface="Arial Narrow"/>
              </a:defRPr>
            </a:lvl1pPr>
            <a:lvl2pPr marL="914400" lvl="1"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2pPr>
            <a:lvl3pPr marL="1371600" lvl="2"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3pPr>
            <a:lvl4pPr marL="1828800" lvl="3"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4pPr>
            <a:lvl5pPr marL="2286000" lvl="4"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2" name="Google Shape;92;p11"/>
          <p:cNvSpPr txBox="1">
            <a:spLocks noGrp="1"/>
          </p:cNvSpPr>
          <p:nvPr>
            <p:ph type="body" idx="5"/>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lvl1pPr marL="457200" lvl="0" indent="-228600" algn="l">
              <a:lnSpc>
                <a:spcPct val="108000"/>
              </a:lnSpc>
              <a:spcBef>
                <a:spcPts val="1000"/>
              </a:spcBef>
              <a:spcAft>
                <a:spcPts val="0"/>
              </a:spcAft>
              <a:buSzPts val="1200"/>
              <a:buNone/>
              <a:defRPr sz="1200">
                <a:solidFill>
                  <a:srgbClr val="898989"/>
                </a:solidFill>
              </a:defRPr>
            </a:lvl1pPr>
            <a:lvl2pPr marL="914400" lvl="1" indent="-228600" algn="l">
              <a:lnSpc>
                <a:spcPct val="108000"/>
              </a:lnSpc>
              <a:spcBef>
                <a:spcPts val="500"/>
              </a:spcBef>
              <a:spcAft>
                <a:spcPts val="0"/>
              </a:spcAft>
              <a:buSzPts val="1200"/>
              <a:buNone/>
              <a:defRPr sz="1200">
                <a:solidFill>
                  <a:srgbClr val="898989"/>
                </a:solidFill>
              </a:defRPr>
            </a:lvl2pPr>
            <a:lvl3pPr marL="1371600" lvl="2" indent="-228600" algn="l">
              <a:lnSpc>
                <a:spcPct val="108000"/>
              </a:lnSpc>
              <a:spcBef>
                <a:spcPts val="500"/>
              </a:spcBef>
              <a:spcAft>
                <a:spcPts val="0"/>
              </a:spcAft>
              <a:buSzPts val="1200"/>
              <a:buNone/>
              <a:defRPr sz="1200">
                <a:solidFill>
                  <a:srgbClr val="898989"/>
                </a:solidFill>
              </a:defRPr>
            </a:lvl3pPr>
            <a:lvl4pPr marL="1828800" lvl="3" indent="-228600" algn="l">
              <a:lnSpc>
                <a:spcPct val="108000"/>
              </a:lnSpc>
              <a:spcBef>
                <a:spcPts val="500"/>
              </a:spcBef>
              <a:spcAft>
                <a:spcPts val="0"/>
              </a:spcAft>
              <a:buSzPts val="1200"/>
              <a:buNone/>
              <a:defRPr sz="1200">
                <a:solidFill>
                  <a:srgbClr val="898989"/>
                </a:solidFill>
              </a:defRPr>
            </a:lvl4pPr>
            <a:lvl5pPr marL="2286000" lvl="4" indent="-228600" algn="l">
              <a:lnSpc>
                <a:spcPct val="108000"/>
              </a:lnSpc>
              <a:spcBef>
                <a:spcPts val="500"/>
              </a:spcBef>
              <a:spcAft>
                <a:spcPts val="0"/>
              </a:spcAft>
              <a:buSzPts val="1200"/>
              <a:buNone/>
              <a:defRPr sz="1200">
                <a:solidFill>
                  <a:srgbClr val="898989"/>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3" name="Google Shape;93;p11"/>
          <p:cNvSpPr txBox="1"/>
          <p:nvPr/>
        </p:nvSpPr>
        <p:spPr>
          <a:xfrm>
            <a:off x="72390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 Gatsby Technical Education Projects 2025</a:t>
            </a:r>
            <a:endParaRPr sz="140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Version 1, June 2025</a:t>
            </a:r>
            <a:endParaRPr sz="1400" b="0" i="0" u="none" strike="noStrike" cap="none">
              <a:solidFill>
                <a:srgbClr val="000000"/>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Activity_text+image">
  <p:cSld name="Activity_text+image">
    <p:spTree>
      <p:nvGrpSpPr>
        <p:cNvPr id="1" name="Shape 94"/>
        <p:cNvGrpSpPr/>
        <p:nvPr/>
      </p:nvGrpSpPr>
      <p:grpSpPr>
        <a:xfrm>
          <a:off x="0" y="0"/>
          <a:ext cx="0" cy="0"/>
          <a:chOff x="0" y="0"/>
          <a:chExt cx="0" cy="0"/>
        </a:xfrm>
      </p:grpSpPr>
      <p:sp>
        <p:nvSpPr>
          <p:cNvPr id="95" name="Google Shape;95;p12"/>
          <p:cNvSpPr txBox="1">
            <a:spLocks noGrp="1"/>
          </p:cNvSpPr>
          <p:nvPr>
            <p:ph type="body" idx="1"/>
          </p:nvPr>
        </p:nvSpPr>
        <p:spPr>
          <a:xfrm>
            <a:off x="839788" y="1872343"/>
            <a:ext cx="3932238" cy="3988707"/>
          </a:xfrm>
          <a:prstGeom prst="rect">
            <a:avLst/>
          </a:prstGeom>
          <a:noFill/>
          <a:ln>
            <a:noFill/>
          </a:ln>
        </p:spPr>
        <p:txBody>
          <a:bodyPr spcFirstLastPara="1" wrap="square" lIns="91425" tIns="45700" rIns="91425" bIns="45700" anchor="t" anchorCtr="0">
            <a:normAutofit/>
          </a:bodyPr>
          <a:lstStyle>
            <a:lvl1pPr marL="457200" lvl="0" indent="-342900" algn="l">
              <a:lnSpc>
                <a:spcPct val="108000"/>
              </a:lnSpc>
              <a:spcBef>
                <a:spcPts val="1000"/>
              </a:spcBef>
              <a:spcAft>
                <a:spcPts val="0"/>
              </a:spcAft>
              <a:buSzPts val="1800"/>
              <a:buChar char="•"/>
              <a:defRPr/>
            </a:lvl1pPr>
            <a:lvl2pPr marL="914400" lvl="1" indent="-342900" algn="l">
              <a:lnSpc>
                <a:spcPct val="108000"/>
              </a:lnSpc>
              <a:spcBef>
                <a:spcPts val="500"/>
              </a:spcBef>
              <a:spcAft>
                <a:spcPts val="0"/>
              </a:spcAft>
              <a:buSzPts val="1800"/>
              <a:buChar char="•"/>
              <a:defRPr/>
            </a:lvl2pPr>
            <a:lvl3pPr marL="1371600" lvl="2" indent="-342900" algn="l">
              <a:lnSpc>
                <a:spcPct val="108000"/>
              </a:lnSpc>
              <a:spcBef>
                <a:spcPts val="500"/>
              </a:spcBef>
              <a:spcAft>
                <a:spcPts val="0"/>
              </a:spcAft>
              <a:buSzPts val="1800"/>
              <a:buChar char="•"/>
              <a:defRPr/>
            </a:lvl3pPr>
            <a:lvl4pPr marL="1828800" lvl="3" indent="-342900" algn="l">
              <a:lnSpc>
                <a:spcPct val="108000"/>
              </a:lnSpc>
              <a:spcBef>
                <a:spcPts val="500"/>
              </a:spcBef>
              <a:spcAft>
                <a:spcPts val="0"/>
              </a:spcAft>
              <a:buSzPts val="1800"/>
              <a:buChar char="•"/>
              <a:defRPr/>
            </a:lvl4pPr>
            <a:lvl5pPr marL="2286000" lvl="4" indent="-342900" algn="l">
              <a:lnSpc>
                <a:spcPct val="108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6" name="Google Shape;96;p12"/>
          <p:cNvSpPr txBox="1">
            <a:spLocks noGrp="1"/>
          </p:cNvSpPr>
          <p:nvPr>
            <p:ph type="title"/>
          </p:nvPr>
        </p:nvSpPr>
        <p:spPr>
          <a:xfrm>
            <a:off x="839788" y="457200"/>
            <a:ext cx="3932237" cy="1255486"/>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262626"/>
              </a:buClr>
              <a:buSzPts val="3600"/>
              <a:buFont typeface="Arial"/>
              <a:buNone/>
              <a:defRPr sz="3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7" name="Google Shape;97;p12"/>
          <p:cNvSpPr>
            <a:spLocks noGrp="1"/>
          </p:cNvSpPr>
          <p:nvPr>
            <p:ph type="pic" idx="2"/>
          </p:nvPr>
        </p:nvSpPr>
        <p:spPr>
          <a:xfrm>
            <a:off x="5183188" y="1284514"/>
            <a:ext cx="5762398" cy="4576536"/>
          </a:xfrm>
          <a:prstGeom prst="rect">
            <a:avLst/>
          </a:prstGeom>
          <a:noFill/>
          <a:ln>
            <a:noFill/>
          </a:ln>
        </p:spPr>
      </p:sp>
      <p:sp>
        <p:nvSpPr>
          <p:cNvPr id="98" name="Google Shape;98;p12"/>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lvl1pPr marL="457200" lvl="0" indent="-228600" algn="l">
              <a:lnSpc>
                <a:spcPct val="108000"/>
              </a:lnSpc>
              <a:spcBef>
                <a:spcPts val="1000"/>
              </a:spcBef>
              <a:spcAft>
                <a:spcPts val="0"/>
              </a:spcAft>
              <a:buSzPts val="1200"/>
              <a:buNone/>
              <a:defRPr sz="1200">
                <a:solidFill>
                  <a:srgbClr val="898989"/>
                </a:solidFill>
              </a:defRPr>
            </a:lvl1pPr>
            <a:lvl2pPr marL="914400" lvl="1" indent="-228600" algn="l">
              <a:lnSpc>
                <a:spcPct val="108000"/>
              </a:lnSpc>
              <a:spcBef>
                <a:spcPts val="500"/>
              </a:spcBef>
              <a:spcAft>
                <a:spcPts val="0"/>
              </a:spcAft>
              <a:buSzPts val="1200"/>
              <a:buNone/>
              <a:defRPr sz="1200">
                <a:solidFill>
                  <a:srgbClr val="898989"/>
                </a:solidFill>
              </a:defRPr>
            </a:lvl2pPr>
            <a:lvl3pPr marL="1371600" lvl="2" indent="-228600" algn="l">
              <a:lnSpc>
                <a:spcPct val="108000"/>
              </a:lnSpc>
              <a:spcBef>
                <a:spcPts val="500"/>
              </a:spcBef>
              <a:spcAft>
                <a:spcPts val="0"/>
              </a:spcAft>
              <a:buSzPts val="1200"/>
              <a:buNone/>
              <a:defRPr sz="1200">
                <a:solidFill>
                  <a:srgbClr val="898989"/>
                </a:solidFill>
              </a:defRPr>
            </a:lvl3pPr>
            <a:lvl4pPr marL="1828800" lvl="3" indent="-228600" algn="l">
              <a:lnSpc>
                <a:spcPct val="108000"/>
              </a:lnSpc>
              <a:spcBef>
                <a:spcPts val="500"/>
              </a:spcBef>
              <a:spcAft>
                <a:spcPts val="0"/>
              </a:spcAft>
              <a:buSzPts val="1200"/>
              <a:buNone/>
              <a:defRPr sz="1200">
                <a:solidFill>
                  <a:srgbClr val="898989"/>
                </a:solidFill>
              </a:defRPr>
            </a:lvl4pPr>
            <a:lvl5pPr marL="2286000" lvl="4" indent="-228600" algn="l">
              <a:lnSpc>
                <a:spcPct val="108000"/>
              </a:lnSpc>
              <a:spcBef>
                <a:spcPts val="500"/>
              </a:spcBef>
              <a:spcAft>
                <a:spcPts val="0"/>
              </a:spcAft>
              <a:buSzPts val="1200"/>
              <a:buNone/>
              <a:defRPr sz="1200">
                <a:solidFill>
                  <a:srgbClr val="898989"/>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9" name="Google Shape;99;p12"/>
          <p:cNvSpPr>
            <a:spLocks noGrp="1"/>
          </p:cNvSpPr>
          <p:nvPr>
            <p:ph type="body" idx="4"/>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t" anchorCtr="0">
            <a:normAutofit/>
          </a:bodyPr>
          <a:lstStyle>
            <a:lvl1pPr marL="457200" lvl="0" indent="-228600" algn="l">
              <a:lnSpc>
                <a:spcPct val="108000"/>
              </a:lnSpc>
              <a:spcBef>
                <a:spcPts val="1000"/>
              </a:spcBef>
              <a:spcAft>
                <a:spcPts val="0"/>
              </a:spcAft>
              <a:buSzPts val="1400"/>
              <a:buNone/>
              <a:defRPr sz="1400" b="1">
                <a:solidFill>
                  <a:srgbClr val="FFFFFF"/>
                </a:solidFill>
                <a:latin typeface="Arial Narrow"/>
                <a:ea typeface="Arial Narrow"/>
                <a:cs typeface="Arial Narrow"/>
                <a:sym typeface="Arial Narrow"/>
              </a:defRPr>
            </a:lvl1pPr>
            <a:lvl2pPr marL="914400" lvl="1"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2pPr>
            <a:lvl3pPr marL="1371600" lvl="2"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3pPr>
            <a:lvl4pPr marL="1828800" lvl="3"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4pPr>
            <a:lvl5pPr marL="2286000" lvl="4"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0" name="Google Shape;100;p12"/>
          <p:cNvSpPr txBox="1"/>
          <p:nvPr/>
        </p:nvSpPr>
        <p:spPr>
          <a:xfrm>
            <a:off x="72390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 Gatsby Technical Education Projects 2025</a:t>
            </a:r>
            <a:endParaRPr sz="140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Version 1, June 2025</a:t>
            </a:r>
            <a:endParaRPr sz="1400" b="0" i="0" u="none" strike="noStrike" cap="none">
              <a:solidFill>
                <a:srgbClr val="000000"/>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Activity_two box">
  <p:cSld name="Activity_two box">
    <p:spTree>
      <p:nvGrpSpPr>
        <p:cNvPr id="1" name="Shape 101"/>
        <p:cNvGrpSpPr/>
        <p:nvPr/>
      </p:nvGrpSpPr>
      <p:grpSpPr>
        <a:xfrm>
          <a:off x="0" y="0"/>
          <a:ext cx="0" cy="0"/>
          <a:chOff x="0" y="0"/>
          <a:chExt cx="0" cy="0"/>
        </a:xfrm>
      </p:grpSpPr>
      <p:sp>
        <p:nvSpPr>
          <p:cNvPr id="102" name="Google Shape;102;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3" name="Google Shape;103;p13"/>
          <p:cNvSpPr txBox="1">
            <a:spLocks noGrp="1"/>
          </p:cNvSpPr>
          <p:nvPr>
            <p:ph type="body" idx="1"/>
          </p:nvPr>
        </p:nvSpPr>
        <p:spPr>
          <a:xfrm>
            <a:off x="838200" y="1978025"/>
            <a:ext cx="5196840" cy="4351338"/>
          </a:xfrm>
          <a:prstGeom prst="rect">
            <a:avLst/>
          </a:prstGeom>
          <a:noFill/>
          <a:ln w="28575" cap="flat" cmpd="sng">
            <a:solidFill>
              <a:srgbClr val="EBDDF4"/>
            </a:solidFill>
            <a:prstDash val="solid"/>
            <a:round/>
            <a:headEnd type="none" w="sm" len="sm"/>
            <a:tailEnd type="none" w="sm" len="sm"/>
          </a:ln>
        </p:spPr>
        <p:txBody>
          <a:bodyPr spcFirstLastPara="1" wrap="square" lIns="180000" tIns="180000" rIns="180000" bIns="180000" anchor="t" anchorCtr="0">
            <a:normAutofit/>
          </a:bodyPr>
          <a:lstStyle>
            <a:lvl1pPr marL="457200" lvl="0" indent="-342900" algn="l">
              <a:lnSpc>
                <a:spcPct val="108000"/>
              </a:lnSpc>
              <a:spcBef>
                <a:spcPts val="1000"/>
              </a:spcBef>
              <a:spcAft>
                <a:spcPts val="0"/>
              </a:spcAft>
              <a:buSzPts val="1800"/>
              <a:buChar char="•"/>
              <a:defRPr/>
            </a:lvl1pPr>
            <a:lvl2pPr marL="914400" lvl="1" indent="-342900" algn="l">
              <a:lnSpc>
                <a:spcPct val="108000"/>
              </a:lnSpc>
              <a:spcBef>
                <a:spcPts val="500"/>
              </a:spcBef>
              <a:spcAft>
                <a:spcPts val="0"/>
              </a:spcAft>
              <a:buSzPts val="1800"/>
              <a:buChar char="•"/>
              <a:defRPr/>
            </a:lvl2pPr>
            <a:lvl3pPr marL="1371600" lvl="2" indent="-342900" algn="l">
              <a:lnSpc>
                <a:spcPct val="108000"/>
              </a:lnSpc>
              <a:spcBef>
                <a:spcPts val="500"/>
              </a:spcBef>
              <a:spcAft>
                <a:spcPts val="0"/>
              </a:spcAft>
              <a:buSzPts val="1800"/>
              <a:buChar char="•"/>
              <a:defRPr/>
            </a:lvl3pPr>
            <a:lvl4pPr marL="1828800" lvl="3" indent="-342900" algn="l">
              <a:lnSpc>
                <a:spcPct val="108000"/>
              </a:lnSpc>
              <a:spcBef>
                <a:spcPts val="500"/>
              </a:spcBef>
              <a:spcAft>
                <a:spcPts val="0"/>
              </a:spcAft>
              <a:buSzPts val="1800"/>
              <a:buChar char="•"/>
              <a:defRPr/>
            </a:lvl4pPr>
            <a:lvl5pPr marL="2286000" lvl="4" indent="-342900" algn="l">
              <a:lnSpc>
                <a:spcPct val="108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4" name="Google Shape;104;p13"/>
          <p:cNvSpPr txBox="1">
            <a:spLocks noGrp="1"/>
          </p:cNvSpPr>
          <p:nvPr>
            <p:ph type="body" idx="2"/>
          </p:nvPr>
        </p:nvSpPr>
        <p:spPr>
          <a:xfrm>
            <a:off x="6168046" y="1978025"/>
            <a:ext cx="5196840" cy="4351338"/>
          </a:xfrm>
          <a:prstGeom prst="rect">
            <a:avLst/>
          </a:prstGeom>
          <a:noFill/>
          <a:ln w="28575" cap="flat" cmpd="sng">
            <a:solidFill>
              <a:srgbClr val="EBDDF4"/>
            </a:solidFill>
            <a:prstDash val="solid"/>
            <a:round/>
            <a:headEnd type="none" w="sm" len="sm"/>
            <a:tailEnd type="none" w="sm" len="sm"/>
          </a:ln>
        </p:spPr>
        <p:txBody>
          <a:bodyPr spcFirstLastPara="1" wrap="square" lIns="180000" tIns="180000" rIns="180000" bIns="180000" anchor="t" anchorCtr="0">
            <a:normAutofit/>
          </a:bodyPr>
          <a:lstStyle>
            <a:lvl1pPr marL="457200" lvl="0" indent="-342900" algn="l">
              <a:lnSpc>
                <a:spcPct val="108000"/>
              </a:lnSpc>
              <a:spcBef>
                <a:spcPts val="1000"/>
              </a:spcBef>
              <a:spcAft>
                <a:spcPts val="0"/>
              </a:spcAft>
              <a:buSzPts val="1800"/>
              <a:buChar char="•"/>
              <a:defRPr/>
            </a:lvl1pPr>
            <a:lvl2pPr marL="914400" lvl="1" indent="-342900" algn="l">
              <a:lnSpc>
                <a:spcPct val="108000"/>
              </a:lnSpc>
              <a:spcBef>
                <a:spcPts val="500"/>
              </a:spcBef>
              <a:spcAft>
                <a:spcPts val="0"/>
              </a:spcAft>
              <a:buSzPts val="1800"/>
              <a:buChar char="•"/>
              <a:defRPr/>
            </a:lvl2pPr>
            <a:lvl3pPr marL="1371600" lvl="2" indent="-342900" algn="l">
              <a:lnSpc>
                <a:spcPct val="108000"/>
              </a:lnSpc>
              <a:spcBef>
                <a:spcPts val="500"/>
              </a:spcBef>
              <a:spcAft>
                <a:spcPts val="0"/>
              </a:spcAft>
              <a:buSzPts val="1800"/>
              <a:buChar char="•"/>
              <a:defRPr/>
            </a:lvl3pPr>
            <a:lvl4pPr marL="1828800" lvl="3" indent="-342900" algn="l">
              <a:lnSpc>
                <a:spcPct val="108000"/>
              </a:lnSpc>
              <a:spcBef>
                <a:spcPts val="500"/>
              </a:spcBef>
              <a:spcAft>
                <a:spcPts val="0"/>
              </a:spcAft>
              <a:buSzPts val="1800"/>
              <a:buChar char="•"/>
              <a:defRPr/>
            </a:lvl4pPr>
            <a:lvl5pPr marL="2286000" lvl="4" indent="-342900" algn="l">
              <a:lnSpc>
                <a:spcPct val="108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5" name="Google Shape;105;p13"/>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lvl1pPr marL="457200" lvl="0" indent="-228600" algn="l">
              <a:lnSpc>
                <a:spcPct val="108000"/>
              </a:lnSpc>
              <a:spcBef>
                <a:spcPts val="1000"/>
              </a:spcBef>
              <a:spcAft>
                <a:spcPts val="0"/>
              </a:spcAft>
              <a:buSzPts val="1200"/>
              <a:buNone/>
              <a:defRPr sz="1200">
                <a:solidFill>
                  <a:srgbClr val="898989"/>
                </a:solidFill>
              </a:defRPr>
            </a:lvl1pPr>
            <a:lvl2pPr marL="914400" lvl="1" indent="-228600" algn="l">
              <a:lnSpc>
                <a:spcPct val="108000"/>
              </a:lnSpc>
              <a:spcBef>
                <a:spcPts val="500"/>
              </a:spcBef>
              <a:spcAft>
                <a:spcPts val="0"/>
              </a:spcAft>
              <a:buSzPts val="1200"/>
              <a:buNone/>
              <a:defRPr sz="1200">
                <a:solidFill>
                  <a:srgbClr val="898989"/>
                </a:solidFill>
              </a:defRPr>
            </a:lvl2pPr>
            <a:lvl3pPr marL="1371600" lvl="2" indent="-228600" algn="l">
              <a:lnSpc>
                <a:spcPct val="108000"/>
              </a:lnSpc>
              <a:spcBef>
                <a:spcPts val="500"/>
              </a:spcBef>
              <a:spcAft>
                <a:spcPts val="0"/>
              </a:spcAft>
              <a:buSzPts val="1200"/>
              <a:buNone/>
              <a:defRPr sz="1200">
                <a:solidFill>
                  <a:srgbClr val="898989"/>
                </a:solidFill>
              </a:defRPr>
            </a:lvl3pPr>
            <a:lvl4pPr marL="1828800" lvl="3" indent="-228600" algn="l">
              <a:lnSpc>
                <a:spcPct val="108000"/>
              </a:lnSpc>
              <a:spcBef>
                <a:spcPts val="500"/>
              </a:spcBef>
              <a:spcAft>
                <a:spcPts val="0"/>
              </a:spcAft>
              <a:buSzPts val="1200"/>
              <a:buNone/>
              <a:defRPr sz="1200">
                <a:solidFill>
                  <a:srgbClr val="898989"/>
                </a:solidFill>
              </a:defRPr>
            </a:lvl4pPr>
            <a:lvl5pPr marL="2286000" lvl="4" indent="-228600" algn="l">
              <a:lnSpc>
                <a:spcPct val="108000"/>
              </a:lnSpc>
              <a:spcBef>
                <a:spcPts val="500"/>
              </a:spcBef>
              <a:spcAft>
                <a:spcPts val="0"/>
              </a:spcAft>
              <a:buSzPts val="1200"/>
              <a:buNone/>
              <a:defRPr sz="1200">
                <a:solidFill>
                  <a:srgbClr val="898989"/>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6" name="Google Shape;106;p13"/>
          <p:cNvSpPr>
            <a:spLocks noGrp="1"/>
          </p:cNvSpPr>
          <p:nvPr>
            <p:ph type="body" idx="4"/>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t" anchorCtr="0">
            <a:normAutofit/>
          </a:bodyPr>
          <a:lstStyle>
            <a:lvl1pPr marL="457200" lvl="0" indent="-228600" algn="l">
              <a:lnSpc>
                <a:spcPct val="108000"/>
              </a:lnSpc>
              <a:spcBef>
                <a:spcPts val="1000"/>
              </a:spcBef>
              <a:spcAft>
                <a:spcPts val="0"/>
              </a:spcAft>
              <a:buSzPts val="1400"/>
              <a:buNone/>
              <a:defRPr sz="1400" b="1">
                <a:solidFill>
                  <a:srgbClr val="FFFFFF"/>
                </a:solidFill>
                <a:latin typeface="Arial Narrow"/>
                <a:ea typeface="Arial Narrow"/>
                <a:cs typeface="Arial Narrow"/>
                <a:sym typeface="Arial Narrow"/>
              </a:defRPr>
            </a:lvl1pPr>
            <a:lvl2pPr marL="914400" lvl="1"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2pPr>
            <a:lvl3pPr marL="1371600" lvl="2"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3pPr>
            <a:lvl4pPr marL="1828800" lvl="3"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4pPr>
            <a:lvl5pPr marL="2286000" lvl="4"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7" name="Google Shape;107;p13"/>
          <p:cNvSpPr txBox="1"/>
          <p:nvPr/>
        </p:nvSpPr>
        <p:spPr>
          <a:xfrm>
            <a:off x="72390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 Gatsby Technical Education Projects 2025</a:t>
            </a:r>
            <a:endParaRPr sz="140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Version 1, June 2025</a:t>
            </a:r>
            <a:endParaRPr sz="1400" b="0" i="0" u="none" strike="noStrike" cap="none">
              <a:solidFill>
                <a:srgbClr val="000000"/>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onsolidation">
  <p:cSld name="Consolidation">
    <p:spTree>
      <p:nvGrpSpPr>
        <p:cNvPr id="1" name="Shape 108"/>
        <p:cNvGrpSpPr/>
        <p:nvPr/>
      </p:nvGrpSpPr>
      <p:grpSpPr>
        <a:xfrm>
          <a:off x="0" y="0"/>
          <a:ext cx="0" cy="0"/>
          <a:chOff x="0" y="0"/>
          <a:chExt cx="0" cy="0"/>
        </a:xfrm>
      </p:grpSpPr>
      <p:sp>
        <p:nvSpPr>
          <p:cNvPr id="109" name="Google Shape;109;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0" name="Google Shape;110;p14"/>
          <p:cNvSpPr txBox="1">
            <a:spLocks noGrp="1"/>
          </p:cNvSpPr>
          <p:nvPr>
            <p:ph type="body" idx="1"/>
          </p:nvPr>
        </p:nvSpPr>
        <p:spPr>
          <a:xfrm>
            <a:off x="838199" y="1825625"/>
            <a:ext cx="10515599"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108000"/>
              </a:lnSpc>
              <a:spcBef>
                <a:spcPts val="1000"/>
              </a:spcBef>
              <a:spcAft>
                <a:spcPts val="0"/>
              </a:spcAft>
              <a:buSzPts val="1800"/>
              <a:buChar char="•"/>
              <a:defRPr/>
            </a:lvl1pPr>
            <a:lvl2pPr marL="914400" lvl="1" indent="-342900" algn="l">
              <a:lnSpc>
                <a:spcPct val="108000"/>
              </a:lnSpc>
              <a:spcBef>
                <a:spcPts val="500"/>
              </a:spcBef>
              <a:spcAft>
                <a:spcPts val="0"/>
              </a:spcAft>
              <a:buSzPts val="1800"/>
              <a:buChar char="•"/>
              <a:defRPr/>
            </a:lvl2pPr>
            <a:lvl3pPr marL="1371600" lvl="2" indent="-342900" algn="l">
              <a:lnSpc>
                <a:spcPct val="108000"/>
              </a:lnSpc>
              <a:spcBef>
                <a:spcPts val="500"/>
              </a:spcBef>
              <a:spcAft>
                <a:spcPts val="0"/>
              </a:spcAft>
              <a:buSzPts val="1800"/>
              <a:buChar char="•"/>
              <a:defRPr/>
            </a:lvl3pPr>
            <a:lvl4pPr marL="1828800" lvl="3" indent="-342900" algn="l">
              <a:lnSpc>
                <a:spcPct val="108000"/>
              </a:lnSpc>
              <a:spcBef>
                <a:spcPts val="500"/>
              </a:spcBef>
              <a:spcAft>
                <a:spcPts val="0"/>
              </a:spcAft>
              <a:buSzPts val="1800"/>
              <a:buChar char="•"/>
              <a:defRPr/>
            </a:lvl4pPr>
            <a:lvl5pPr marL="2286000" lvl="4" indent="-342900" algn="l">
              <a:lnSpc>
                <a:spcPct val="108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1" name="Google Shape;111;p14"/>
          <p:cNvSpPr>
            <a:spLocks noGrp="1"/>
          </p:cNvSpPr>
          <p:nvPr>
            <p:ph type="body" idx="2"/>
          </p:nvPr>
        </p:nvSpPr>
        <p:spPr>
          <a:xfrm>
            <a:off x="9973929" y="162686"/>
            <a:ext cx="2078545" cy="365125"/>
          </a:xfrm>
          <a:prstGeom prst="flowChartAlternateProcess">
            <a:avLst/>
          </a:prstGeom>
          <a:solidFill>
            <a:srgbClr val="8E53EF"/>
          </a:solidFill>
          <a:ln>
            <a:noFill/>
          </a:ln>
        </p:spPr>
        <p:txBody>
          <a:bodyPr spcFirstLastPara="1" wrap="square" lIns="91425" tIns="45700" rIns="91425" bIns="45700" anchor="t" anchorCtr="0">
            <a:normAutofit/>
          </a:bodyPr>
          <a:lstStyle>
            <a:lvl1pPr marL="457200" lvl="0" indent="-228600" algn="l">
              <a:lnSpc>
                <a:spcPct val="108000"/>
              </a:lnSpc>
              <a:spcBef>
                <a:spcPts val="1000"/>
              </a:spcBef>
              <a:spcAft>
                <a:spcPts val="0"/>
              </a:spcAft>
              <a:buSzPts val="1400"/>
              <a:buNone/>
              <a:defRPr sz="1400" b="1">
                <a:solidFill>
                  <a:srgbClr val="FFFFFF"/>
                </a:solidFill>
                <a:latin typeface="Arial Narrow"/>
                <a:ea typeface="Arial Narrow"/>
                <a:cs typeface="Arial Narrow"/>
                <a:sym typeface="Arial Narrow"/>
              </a:defRPr>
            </a:lvl1pPr>
            <a:lvl2pPr marL="914400" lvl="1"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2pPr>
            <a:lvl3pPr marL="1371600" lvl="2"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3pPr>
            <a:lvl4pPr marL="1828800" lvl="3"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4pPr>
            <a:lvl5pPr marL="2286000" lvl="4"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2" name="Google Shape;112;p14"/>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lvl1pPr marL="457200" lvl="0" indent="-228600" algn="l">
              <a:lnSpc>
                <a:spcPct val="108000"/>
              </a:lnSpc>
              <a:spcBef>
                <a:spcPts val="1000"/>
              </a:spcBef>
              <a:spcAft>
                <a:spcPts val="0"/>
              </a:spcAft>
              <a:buSzPts val="1200"/>
              <a:buNone/>
              <a:defRPr sz="1200">
                <a:solidFill>
                  <a:srgbClr val="898989"/>
                </a:solidFill>
              </a:defRPr>
            </a:lvl1pPr>
            <a:lvl2pPr marL="914400" lvl="1" indent="-228600" algn="l">
              <a:lnSpc>
                <a:spcPct val="108000"/>
              </a:lnSpc>
              <a:spcBef>
                <a:spcPts val="500"/>
              </a:spcBef>
              <a:spcAft>
                <a:spcPts val="0"/>
              </a:spcAft>
              <a:buSzPts val="1200"/>
              <a:buNone/>
              <a:defRPr sz="1200">
                <a:solidFill>
                  <a:srgbClr val="898989"/>
                </a:solidFill>
              </a:defRPr>
            </a:lvl2pPr>
            <a:lvl3pPr marL="1371600" lvl="2" indent="-228600" algn="l">
              <a:lnSpc>
                <a:spcPct val="108000"/>
              </a:lnSpc>
              <a:spcBef>
                <a:spcPts val="500"/>
              </a:spcBef>
              <a:spcAft>
                <a:spcPts val="0"/>
              </a:spcAft>
              <a:buSzPts val="1200"/>
              <a:buNone/>
              <a:defRPr sz="1200">
                <a:solidFill>
                  <a:srgbClr val="898989"/>
                </a:solidFill>
              </a:defRPr>
            </a:lvl3pPr>
            <a:lvl4pPr marL="1828800" lvl="3" indent="-228600" algn="l">
              <a:lnSpc>
                <a:spcPct val="108000"/>
              </a:lnSpc>
              <a:spcBef>
                <a:spcPts val="500"/>
              </a:spcBef>
              <a:spcAft>
                <a:spcPts val="0"/>
              </a:spcAft>
              <a:buSzPts val="1200"/>
              <a:buNone/>
              <a:defRPr sz="1200">
                <a:solidFill>
                  <a:srgbClr val="898989"/>
                </a:solidFill>
              </a:defRPr>
            </a:lvl4pPr>
            <a:lvl5pPr marL="2286000" lvl="4" indent="-228600" algn="l">
              <a:lnSpc>
                <a:spcPct val="108000"/>
              </a:lnSpc>
              <a:spcBef>
                <a:spcPts val="500"/>
              </a:spcBef>
              <a:spcAft>
                <a:spcPts val="0"/>
              </a:spcAft>
              <a:buSzPts val="1200"/>
              <a:buNone/>
              <a:defRPr sz="1200">
                <a:solidFill>
                  <a:srgbClr val="898989"/>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3" name="Google Shape;113;p14"/>
          <p:cNvSpPr txBox="1"/>
          <p:nvPr/>
        </p:nvSpPr>
        <p:spPr>
          <a:xfrm>
            <a:off x="72390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 Gatsby Technical Education Projects 2025</a:t>
            </a:r>
            <a:endParaRPr sz="140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Version 1, June 2025</a:t>
            </a:r>
            <a:endParaRPr sz="1400" b="0" i="0" u="none" strike="noStrike" cap="none">
              <a:solidFill>
                <a:srgbClr val="000000"/>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Intro_1">
  <p:cSld name="Intro_1">
    <p:spTree>
      <p:nvGrpSpPr>
        <p:cNvPr id="1" name="Shape 23"/>
        <p:cNvGrpSpPr/>
        <p:nvPr/>
      </p:nvGrpSpPr>
      <p:grpSpPr>
        <a:xfrm>
          <a:off x="0" y="0"/>
          <a:ext cx="0" cy="0"/>
          <a:chOff x="0" y="0"/>
          <a:chExt cx="0" cy="0"/>
        </a:xfrm>
      </p:grpSpPr>
      <p:sp>
        <p:nvSpPr>
          <p:cNvPr id="24" name="Google Shape;24;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3"/>
          <p:cNvSpPr txBox="1">
            <a:spLocks noGrp="1"/>
          </p:cNvSpPr>
          <p:nvPr>
            <p:ph type="body" idx="1"/>
          </p:nvPr>
        </p:nvSpPr>
        <p:spPr>
          <a:xfrm>
            <a:off x="838200" y="1825625"/>
            <a:ext cx="64008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108000"/>
              </a:lnSpc>
              <a:spcBef>
                <a:spcPts val="1000"/>
              </a:spcBef>
              <a:spcAft>
                <a:spcPts val="0"/>
              </a:spcAft>
              <a:buSzPts val="1800"/>
              <a:buChar char="•"/>
              <a:defRPr/>
            </a:lvl1pPr>
            <a:lvl2pPr marL="914400" lvl="1" indent="-342900" algn="l">
              <a:lnSpc>
                <a:spcPct val="108000"/>
              </a:lnSpc>
              <a:spcBef>
                <a:spcPts val="500"/>
              </a:spcBef>
              <a:spcAft>
                <a:spcPts val="0"/>
              </a:spcAft>
              <a:buSzPts val="1800"/>
              <a:buChar char="•"/>
              <a:defRPr/>
            </a:lvl2pPr>
            <a:lvl3pPr marL="1371600" lvl="2" indent="-342900" algn="l">
              <a:lnSpc>
                <a:spcPct val="108000"/>
              </a:lnSpc>
              <a:spcBef>
                <a:spcPts val="500"/>
              </a:spcBef>
              <a:spcAft>
                <a:spcPts val="0"/>
              </a:spcAft>
              <a:buSzPts val="1800"/>
              <a:buChar char="•"/>
              <a:defRPr/>
            </a:lvl3pPr>
            <a:lvl4pPr marL="1828800" lvl="3" indent="-342900" algn="l">
              <a:lnSpc>
                <a:spcPct val="108000"/>
              </a:lnSpc>
              <a:spcBef>
                <a:spcPts val="500"/>
              </a:spcBef>
              <a:spcAft>
                <a:spcPts val="0"/>
              </a:spcAft>
              <a:buSzPts val="1800"/>
              <a:buChar char="•"/>
              <a:defRPr/>
            </a:lvl4pPr>
            <a:lvl5pPr marL="2286000" lvl="4" indent="-342900" algn="l">
              <a:lnSpc>
                <a:spcPct val="108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6" name="Google Shape;26;p3"/>
          <p:cNvSpPr txBox="1"/>
          <p:nvPr/>
        </p:nvSpPr>
        <p:spPr>
          <a:xfrm>
            <a:off x="72390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 Gatsby Technical Education Projects 2025</a:t>
            </a:r>
            <a:endParaRPr sz="140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Version 1, June 2025</a:t>
            </a:r>
            <a:endParaRPr sz="1400" b="0" i="0" u="none" strike="noStrike" cap="none">
              <a:solidFill>
                <a:srgbClr val="000000"/>
              </a:solidFill>
              <a:latin typeface="Arial"/>
              <a:ea typeface="Arial"/>
              <a:cs typeface="Arial"/>
              <a:sym typeface="Arial"/>
            </a:endParaRPr>
          </a:p>
        </p:txBody>
      </p:sp>
      <p:sp>
        <p:nvSpPr>
          <p:cNvPr id="27" name="Google Shape;27;p3"/>
          <p:cNvSpPr txBox="1">
            <a:spLocks noGrp="1"/>
          </p:cNvSpPr>
          <p:nvPr>
            <p:ph type="body" idx="2"/>
          </p:nvPr>
        </p:nvSpPr>
        <p:spPr>
          <a:xfrm>
            <a:off x="7530353" y="1825625"/>
            <a:ext cx="3823447" cy="4351338"/>
          </a:xfrm>
          <a:prstGeom prst="rect">
            <a:avLst/>
          </a:prstGeom>
          <a:solidFill>
            <a:schemeClr val="lt1"/>
          </a:solidFill>
          <a:ln w="28575" cap="flat" cmpd="sng">
            <a:solidFill>
              <a:srgbClr val="88A2FF"/>
            </a:solidFill>
            <a:prstDash val="solid"/>
            <a:round/>
            <a:headEnd type="none" w="sm" len="sm"/>
            <a:tailEnd type="none" w="sm" len="sm"/>
          </a:ln>
        </p:spPr>
        <p:txBody>
          <a:bodyPr spcFirstLastPara="1" wrap="square" lIns="180000" tIns="144000" rIns="180000" bIns="144000" anchor="t" anchorCtr="0">
            <a:noAutofit/>
          </a:bodyPr>
          <a:lstStyle>
            <a:lvl1pPr marL="457200" lvl="0" indent="-228600" algn="l">
              <a:lnSpc>
                <a:spcPct val="108000"/>
              </a:lnSpc>
              <a:spcBef>
                <a:spcPts val="1000"/>
              </a:spcBef>
              <a:spcAft>
                <a:spcPts val="0"/>
              </a:spcAft>
              <a:buSzPts val="1800"/>
              <a:buNone/>
              <a:defRPr sz="1800"/>
            </a:lvl1pPr>
            <a:lvl2pPr marL="914400" lvl="1" indent="-228600" algn="l">
              <a:lnSpc>
                <a:spcPct val="108000"/>
              </a:lnSpc>
              <a:spcBef>
                <a:spcPts val="500"/>
              </a:spcBef>
              <a:spcAft>
                <a:spcPts val="0"/>
              </a:spcAft>
              <a:buSzPts val="1800"/>
              <a:buNone/>
              <a:defRPr sz="1800"/>
            </a:lvl2pPr>
            <a:lvl3pPr marL="1371600" lvl="2" indent="-228600" algn="l">
              <a:lnSpc>
                <a:spcPct val="108000"/>
              </a:lnSpc>
              <a:spcBef>
                <a:spcPts val="500"/>
              </a:spcBef>
              <a:spcAft>
                <a:spcPts val="0"/>
              </a:spcAft>
              <a:buSzPts val="1800"/>
              <a:buNone/>
              <a:defRPr sz="1800"/>
            </a:lvl3pPr>
            <a:lvl4pPr marL="1828800" lvl="3" indent="-228600" algn="l">
              <a:lnSpc>
                <a:spcPct val="108000"/>
              </a:lnSpc>
              <a:spcBef>
                <a:spcPts val="500"/>
              </a:spcBef>
              <a:spcAft>
                <a:spcPts val="0"/>
              </a:spcAft>
              <a:buSzPts val="1800"/>
              <a:buNone/>
              <a:defRPr sz="1800"/>
            </a:lvl4pPr>
            <a:lvl5pPr marL="2286000" lvl="4" indent="-228600" algn="l">
              <a:lnSpc>
                <a:spcPct val="108000"/>
              </a:lnSpc>
              <a:spcBef>
                <a:spcPts val="500"/>
              </a:spcBef>
              <a:spcAft>
                <a:spcPts val="0"/>
              </a:spcAft>
              <a:buSzPts val="1800"/>
              <a:buNone/>
              <a:defRPr sz="18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3"/>
          <p:cNvSpPr>
            <a:spLocks noGrp="1"/>
          </p:cNvSpPr>
          <p:nvPr>
            <p:ph type="body" idx="3"/>
          </p:nvPr>
        </p:nvSpPr>
        <p:spPr>
          <a:xfrm>
            <a:off x="9973929" y="162686"/>
            <a:ext cx="2078545" cy="365125"/>
          </a:xfrm>
          <a:prstGeom prst="flowChartAlternateProcess">
            <a:avLst/>
          </a:prstGeom>
          <a:solidFill>
            <a:srgbClr val="88A2FF"/>
          </a:solidFill>
          <a:ln>
            <a:noFill/>
          </a:ln>
        </p:spPr>
        <p:txBody>
          <a:bodyPr spcFirstLastPara="1" wrap="square" lIns="91425" tIns="45700" rIns="91425" bIns="45700" anchor="t" anchorCtr="0">
            <a:normAutofit/>
          </a:bodyPr>
          <a:lstStyle>
            <a:lvl1pPr marL="457200" lvl="0" indent="-228600" algn="l">
              <a:lnSpc>
                <a:spcPct val="108000"/>
              </a:lnSpc>
              <a:spcBef>
                <a:spcPts val="1000"/>
              </a:spcBef>
              <a:spcAft>
                <a:spcPts val="0"/>
              </a:spcAft>
              <a:buSzPts val="1400"/>
              <a:buNone/>
              <a:defRPr sz="1400" b="1">
                <a:solidFill>
                  <a:srgbClr val="FFFFFF"/>
                </a:solidFill>
                <a:latin typeface="Arial Narrow"/>
                <a:ea typeface="Arial Narrow"/>
                <a:cs typeface="Arial Narrow"/>
                <a:sym typeface="Arial Narrow"/>
              </a:defRPr>
            </a:lvl1pPr>
            <a:lvl2pPr marL="914400" lvl="1"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2pPr>
            <a:lvl3pPr marL="1371600" lvl="2"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3pPr>
            <a:lvl4pPr marL="1828800" lvl="3"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4pPr>
            <a:lvl5pPr marL="2286000" lvl="4"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3"/>
          <p:cNvSpPr txBox="1">
            <a:spLocks noGrp="1"/>
          </p:cNvSpPr>
          <p:nvPr>
            <p:ph type="body" idx="4"/>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lvl1pPr marL="457200" lvl="0" indent="-228600" algn="l">
              <a:lnSpc>
                <a:spcPct val="108000"/>
              </a:lnSpc>
              <a:spcBef>
                <a:spcPts val="1000"/>
              </a:spcBef>
              <a:spcAft>
                <a:spcPts val="0"/>
              </a:spcAft>
              <a:buSzPts val="1200"/>
              <a:buNone/>
              <a:defRPr sz="1200">
                <a:solidFill>
                  <a:srgbClr val="898989"/>
                </a:solidFill>
              </a:defRPr>
            </a:lvl1pPr>
            <a:lvl2pPr marL="914400" lvl="1" indent="-228600" algn="l">
              <a:lnSpc>
                <a:spcPct val="108000"/>
              </a:lnSpc>
              <a:spcBef>
                <a:spcPts val="500"/>
              </a:spcBef>
              <a:spcAft>
                <a:spcPts val="0"/>
              </a:spcAft>
              <a:buSzPts val="1200"/>
              <a:buNone/>
              <a:defRPr sz="1200">
                <a:solidFill>
                  <a:srgbClr val="898989"/>
                </a:solidFill>
              </a:defRPr>
            </a:lvl2pPr>
            <a:lvl3pPr marL="1371600" lvl="2" indent="-228600" algn="l">
              <a:lnSpc>
                <a:spcPct val="108000"/>
              </a:lnSpc>
              <a:spcBef>
                <a:spcPts val="500"/>
              </a:spcBef>
              <a:spcAft>
                <a:spcPts val="0"/>
              </a:spcAft>
              <a:buSzPts val="1200"/>
              <a:buNone/>
              <a:defRPr sz="1200">
                <a:solidFill>
                  <a:srgbClr val="898989"/>
                </a:solidFill>
              </a:defRPr>
            </a:lvl3pPr>
            <a:lvl4pPr marL="1828800" lvl="3" indent="-228600" algn="l">
              <a:lnSpc>
                <a:spcPct val="108000"/>
              </a:lnSpc>
              <a:spcBef>
                <a:spcPts val="500"/>
              </a:spcBef>
              <a:spcAft>
                <a:spcPts val="0"/>
              </a:spcAft>
              <a:buSzPts val="1200"/>
              <a:buNone/>
              <a:defRPr sz="1200">
                <a:solidFill>
                  <a:srgbClr val="898989"/>
                </a:solidFill>
              </a:defRPr>
            </a:lvl4pPr>
            <a:lvl5pPr marL="2286000" lvl="4" indent="-228600" algn="l">
              <a:lnSpc>
                <a:spcPct val="108000"/>
              </a:lnSpc>
              <a:spcBef>
                <a:spcPts val="500"/>
              </a:spcBef>
              <a:spcAft>
                <a:spcPts val="0"/>
              </a:spcAft>
              <a:buSzPts val="1200"/>
              <a:buNone/>
              <a:defRPr sz="1200">
                <a:solidFill>
                  <a:srgbClr val="898989"/>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Intro_2">
  <p:cSld name="Intro_2">
    <p:spTree>
      <p:nvGrpSpPr>
        <p:cNvPr id="1" name="Shape 30"/>
        <p:cNvGrpSpPr/>
        <p:nvPr/>
      </p:nvGrpSpPr>
      <p:grpSpPr>
        <a:xfrm>
          <a:off x="0" y="0"/>
          <a:ext cx="0" cy="0"/>
          <a:chOff x="0" y="0"/>
          <a:chExt cx="0" cy="0"/>
        </a:xfrm>
      </p:grpSpPr>
      <p:sp>
        <p:nvSpPr>
          <p:cNvPr id="31" name="Google Shape;31;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4"/>
          <p:cNvSpPr txBox="1">
            <a:spLocks noGrp="1"/>
          </p:cNvSpPr>
          <p:nvPr>
            <p:ph type="body" idx="1"/>
          </p:nvPr>
        </p:nvSpPr>
        <p:spPr>
          <a:xfrm>
            <a:off x="838200" y="1825625"/>
            <a:ext cx="10515600" cy="4351338"/>
          </a:xfrm>
          <a:prstGeom prst="rect">
            <a:avLst/>
          </a:prstGeom>
          <a:solidFill>
            <a:srgbClr val="EBDDF4"/>
          </a:solidFill>
          <a:ln>
            <a:noFill/>
          </a:ln>
        </p:spPr>
        <p:txBody>
          <a:bodyPr spcFirstLastPara="1" wrap="square" lIns="180000" tIns="180000" rIns="180000" bIns="180000" anchor="t" anchorCtr="0">
            <a:normAutofit/>
          </a:bodyPr>
          <a:lstStyle>
            <a:lvl1pPr marL="457200" lvl="0" indent="-342900" algn="l">
              <a:lnSpc>
                <a:spcPct val="108000"/>
              </a:lnSpc>
              <a:spcBef>
                <a:spcPts val="1000"/>
              </a:spcBef>
              <a:spcAft>
                <a:spcPts val="0"/>
              </a:spcAft>
              <a:buSzPts val="1800"/>
              <a:buChar char="•"/>
              <a:defRPr/>
            </a:lvl1pPr>
            <a:lvl2pPr marL="914400" lvl="1" indent="-342900" algn="l">
              <a:lnSpc>
                <a:spcPct val="108000"/>
              </a:lnSpc>
              <a:spcBef>
                <a:spcPts val="500"/>
              </a:spcBef>
              <a:spcAft>
                <a:spcPts val="0"/>
              </a:spcAft>
              <a:buSzPts val="1800"/>
              <a:buChar char="•"/>
              <a:defRPr/>
            </a:lvl2pPr>
            <a:lvl3pPr marL="1371600" lvl="2" indent="-342900" algn="l">
              <a:lnSpc>
                <a:spcPct val="108000"/>
              </a:lnSpc>
              <a:spcBef>
                <a:spcPts val="500"/>
              </a:spcBef>
              <a:spcAft>
                <a:spcPts val="0"/>
              </a:spcAft>
              <a:buSzPts val="1800"/>
              <a:buChar char="•"/>
              <a:defRPr/>
            </a:lvl3pPr>
            <a:lvl4pPr marL="1828800" lvl="3" indent="-342900" algn="l">
              <a:lnSpc>
                <a:spcPct val="108000"/>
              </a:lnSpc>
              <a:spcBef>
                <a:spcPts val="500"/>
              </a:spcBef>
              <a:spcAft>
                <a:spcPts val="0"/>
              </a:spcAft>
              <a:buSzPts val="1800"/>
              <a:buChar char="•"/>
              <a:defRPr/>
            </a:lvl4pPr>
            <a:lvl5pPr marL="2286000" lvl="4" indent="-342900" algn="l">
              <a:lnSpc>
                <a:spcPct val="108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4"/>
          <p:cNvSpPr>
            <a:spLocks noGrp="1"/>
          </p:cNvSpPr>
          <p:nvPr>
            <p:ph type="body" idx="2"/>
          </p:nvPr>
        </p:nvSpPr>
        <p:spPr>
          <a:xfrm>
            <a:off x="9973929" y="162686"/>
            <a:ext cx="2078545" cy="365125"/>
          </a:xfrm>
          <a:prstGeom prst="flowChartAlternateProcess">
            <a:avLst/>
          </a:prstGeom>
          <a:solidFill>
            <a:srgbClr val="88A2FF"/>
          </a:solidFill>
          <a:ln>
            <a:noFill/>
          </a:ln>
        </p:spPr>
        <p:txBody>
          <a:bodyPr spcFirstLastPara="1" wrap="square" lIns="91425" tIns="45700" rIns="91425" bIns="45700" anchor="t" anchorCtr="0">
            <a:normAutofit/>
          </a:bodyPr>
          <a:lstStyle>
            <a:lvl1pPr marL="457200" lvl="0" indent="-228600" algn="l">
              <a:lnSpc>
                <a:spcPct val="108000"/>
              </a:lnSpc>
              <a:spcBef>
                <a:spcPts val="1000"/>
              </a:spcBef>
              <a:spcAft>
                <a:spcPts val="0"/>
              </a:spcAft>
              <a:buSzPts val="1400"/>
              <a:buNone/>
              <a:defRPr sz="1400" b="1">
                <a:solidFill>
                  <a:srgbClr val="FFFFFF"/>
                </a:solidFill>
                <a:latin typeface="Arial Narrow"/>
                <a:ea typeface="Arial Narrow"/>
                <a:cs typeface="Arial Narrow"/>
                <a:sym typeface="Arial Narrow"/>
              </a:defRPr>
            </a:lvl1pPr>
            <a:lvl2pPr marL="914400" lvl="1"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2pPr>
            <a:lvl3pPr marL="1371600" lvl="2"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3pPr>
            <a:lvl4pPr marL="1828800" lvl="3"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4pPr>
            <a:lvl5pPr marL="2286000" lvl="4"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4" name="Google Shape;34;p4"/>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lvl1pPr marL="457200" lvl="0" indent="-228600" algn="l">
              <a:lnSpc>
                <a:spcPct val="108000"/>
              </a:lnSpc>
              <a:spcBef>
                <a:spcPts val="1000"/>
              </a:spcBef>
              <a:spcAft>
                <a:spcPts val="0"/>
              </a:spcAft>
              <a:buSzPts val="1200"/>
              <a:buNone/>
              <a:defRPr sz="1200">
                <a:solidFill>
                  <a:srgbClr val="898989"/>
                </a:solidFill>
              </a:defRPr>
            </a:lvl1pPr>
            <a:lvl2pPr marL="914400" lvl="1" indent="-228600" algn="l">
              <a:lnSpc>
                <a:spcPct val="108000"/>
              </a:lnSpc>
              <a:spcBef>
                <a:spcPts val="500"/>
              </a:spcBef>
              <a:spcAft>
                <a:spcPts val="0"/>
              </a:spcAft>
              <a:buSzPts val="1200"/>
              <a:buNone/>
              <a:defRPr sz="1200">
                <a:solidFill>
                  <a:srgbClr val="898989"/>
                </a:solidFill>
              </a:defRPr>
            </a:lvl2pPr>
            <a:lvl3pPr marL="1371600" lvl="2" indent="-228600" algn="l">
              <a:lnSpc>
                <a:spcPct val="108000"/>
              </a:lnSpc>
              <a:spcBef>
                <a:spcPts val="500"/>
              </a:spcBef>
              <a:spcAft>
                <a:spcPts val="0"/>
              </a:spcAft>
              <a:buSzPts val="1200"/>
              <a:buNone/>
              <a:defRPr sz="1200">
                <a:solidFill>
                  <a:srgbClr val="898989"/>
                </a:solidFill>
              </a:defRPr>
            </a:lvl3pPr>
            <a:lvl4pPr marL="1828800" lvl="3" indent="-228600" algn="l">
              <a:lnSpc>
                <a:spcPct val="108000"/>
              </a:lnSpc>
              <a:spcBef>
                <a:spcPts val="500"/>
              </a:spcBef>
              <a:spcAft>
                <a:spcPts val="0"/>
              </a:spcAft>
              <a:buSzPts val="1200"/>
              <a:buNone/>
              <a:defRPr sz="1200">
                <a:solidFill>
                  <a:srgbClr val="898989"/>
                </a:solidFill>
              </a:defRPr>
            </a:lvl4pPr>
            <a:lvl5pPr marL="2286000" lvl="4" indent="-228600" algn="l">
              <a:lnSpc>
                <a:spcPct val="108000"/>
              </a:lnSpc>
              <a:spcBef>
                <a:spcPts val="500"/>
              </a:spcBef>
              <a:spcAft>
                <a:spcPts val="0"/>
              </a:spcAft>
              <a:buSzPts val="1200"/>
              <a:buNone/>
              <a:defRPr sz="1200">
                <a:solidFill>
                  <a:srgbClr val="898989"/>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5" name="Google Shape;35;p4"/>
          <p:cNvSpPr txBox="1"/>
          <p:nvPr/>
        </p:nvSpPr>
        <p:spPr>
          <a:xfrm>
            <a:off x="72390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 Gatsby Technical Education Projects 2025</a:t>
            </a:r>
            <a:endParaRPr sz="140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Version 1, June 2025</a:t>
            </a:r>
            <a:endParaRPr sz="1400" b="0" i="0" u="none" strike="noStrike" cap="none">
              <a:solidFill>
                <a:srgbClr val="000000"/>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Intro_4">
  <p:cSld name="Intro_4">
    <p:spTree>
      <p:nvGrpSpPr>
        <p:cNvPr id="1" name="Shape 36"/>
        <p:cNvGrpSpPr/>
        <p:nvPr/>
      </p:nvGrpSpPr>
      <p:grpSpPr>
        <a:xfrm>
          <a:off x="0" y="0"/>
          <a:ext cx="0" cy="0"/>
          <a:chOff x="0" y="0"/>
          <a:chExt cx="0" cy="0"/>
        </a:xfrm>
      </p:grpSpPr>
      <p:sp>
        <p:nvSpPr>
          <p:cNvPr id="37" name="Google Shape;37;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5"/>
          <p:cNvSpPr txBox="1">
            <a:spLocks noGrp="1"/>
          </p:cNvSpPr>
          <p:nvPr>
            <p:ph type="body" idx="1"/>
          </p:nvPr>
        </p:nvSpPr>
        <p:spPr>
          <a:xfrm>
            <a:off x="838200" y="1825625"/>
            <a:ext cx="10515600" cy="4351338"/>
          </a:xfrm>
          <a:prstGeom prst="rect">
            <a:avLst/>
          </a:prstGeom>
          <a:noFill/>
          <a:ln w="28575" cap="flat" cmpd="sng">
            <a:solidFill>
              <a:srgbClr val="EBDDF4"/>
            </a:solidFill>
            <a:prstDash val="solid"/>
            <a:round/>
            <a:headEnd type="none" w="sm" len="sm"/>
            <a:tailEnd type="none" w="sm" len="sm"/>
          </a:ln>
        </p:spPr>
        <p:txBody>
          <a:bodyPr spcFirstLastPara="1" wrap="square" lIns="180000" tIns="180000" rIns="180000" bIns="180000" anchor="t" anchorCtr="0">
            <a:normAutofit/>
          </a:bodyPr>
          <a:lstStyle>
            <a:lvl1pPr marL="457200" lvl="0" indent="-342900" algn="l">
              <a:lnSpc>
                <a:spcPct val="108000"/>
              </a:lnSpc>
              <a:spcBef>
                <a:spcPts val="1000"/>
              </a:spcBef>
              <a:spcAft>
                <a:spcPts val="0"/>
              </a:spcAft>
              <a:buSzPts val="1800"/>
              <a:buChar char="•"/>
              <a:defRPr/>
            </a:lvl1pPr>
            <a:lvl2pPr marL="914400" lvl="1" indent="-342900" algn="l">
              <a:lnSpc>
                <a:spcPct val="108000"/>
              </a:lnSpc>
              <a:spcBef>
                <a:spcPts val="500"/>
              </a:spcBef>
              <a:spcAft>
                <a:spcPts val="0"/>
              </a:spcAft>
              <a:buSzPts val="1800"/>
              <a:buChar char="•"/>
              <a:defRPr/>
            </a:lvl2pPr>
            <a:lvl3pPr marL="1371600" lvl="2" indent="-342900" algn="l">
              <a:lnSpc>
                <a:spcPct val="108000"/>
              </a:lnSpc>
              <a:spcBef>
                <a:spcPts val="500"/>
              </a:spcBef>
              <a:spcAft>
                <a:spcPts val="0"/>
              </a:spcAft>
              <a:buSzPts val="1800"/>
              <a:buChar char="•"/>
              <a:defRPr/>
            </a:lvl3pPr>
            <a:lvl4pPr marL="1828800" lvl="3" indent="-342900" algn="l">
              <a:lnSpc>
                <a:spcPct val="108000"/>
              </a:lnSpc>
              <a:spcBef>
                <a:spcPts val="500"/>
              </a:spcBef>
              <a:spcAft>
                <a:spcPts val="0"/>
              </a:spcAft>
              <a:buSzPts val="1800"/>
              <a:buChar char="•"/>
              <a:defRPr/>
            </a:lvl4pPr>
            <a:lvl5pPr marL="2286000" lvl="4" indent="-342900" algn="l">
              <a:lnSpc>
                <a:spcPct val="108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9" name="Google Shape;39;p5"/>
          <p:cNvSpPr>
            <a:spLocks noGrp="1"/>
          </p:cNvSpPr>
          <p:nvPr>
            <p:ph type="body" idx="2"/>
          </p:nvPr>
        </p:nvSpPr>
        <p:spPr>
          <a:xfrm>
            <a:off x="9973929" y="162686"/>
            <a:ext cx="2078545" cy="365125"/>
          </a:xfrm>
          <a:prstGeom prst="flowChartAlternateProcess">
            <a:avLst/>
          </a:prstGeom>
          <a:solidFill>
            <a:srgbClr val="88A2FF"/>
          </a:solidFill>
          <a:ln>
            <a:noFill/>
          </a:ln>
        </p:spPr>
        <p:txBody>
          <a:bodyPr spcFirstLastPara="1" wrap="square" lIns="91425" tIns="45700" rIns="91425" bIns="45700" anchor="t" anchorCtr="0">
            <a:normAutofit/>
          </a:bodyPr>
          <a:lstStyle>
            <a:lvl1pPr marL="457200" lvl="0" indent="-228600" algn="l">
              <a:lnSpc>
                <a:spcPct val="108000"/>
              </a:lnSpc>
              <a:spcBef>
                <a:spcPts val="1000"/>
              </a:spcBef>
              <a:spcAft>
                <a:spcPts val="0"/>
              </a:spcAft>
              <a:buSzPts val="1400"/>
              <a:buNone/>
              <a:defRPr sz="1400" b="1">
                <a:solidFill>
                  <a:srgbClr val="FFFFFF"/>
                </a:solidFill>
                <a:latin typeface="Arial Narrow"/>
                <a:ea typeface="Arial Narrow"/>
                <a:cs typeface="Arial Narrow"/>
                <a:sym typeface="Arial Narrow"/>
              </a:defRPr>
            </a:lvl1pPr>
            <a:lvl2pPr marL="914400" lvl="1"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2pPr>
            <a:lvl3pPr marL="1371600" lvl="2"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3pPr>
            <a:lvl4pPr marL="1828800" lvl="3"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4pPr>
            <a:lvl5pPr marL="2286000" lvl="4"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5"/>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lvl1pPr marL="457200" lvl="0" indent="-228600" algn="l">
              <a:lnSpc>
                <a:spcPct val="108000"/>
              </a:lnSpc>
              <a:spcBef>
                <a:spcPts val="1000"/>
              </a:spcBef>
              <a:spcAft>
                <a:spcPts val="0"/>
              </a:spcAft>
              <a:buSzPts val="1200"/>
              <a:buNone/>
              <a:defRPr sz="1200">
                <a:solidFill>
                  <a:srgbClr val="898989"/>
                </a:solidFill>
              </a:defRPr>
            </a:lvl1pPr>
            <a:lvl2pPr marL="914400" lvl="1" indent="-228600" algn="l">
              <a:lnSpc>
                <a:spcPct val="108000"/>
              </a:lnSpc>
              <a:spcBef>
                <a:spcPts val="500"/>
              </a:spcBef>
              <a:spcAft>
                <a:spcPts val="0"/>
              </a:spcAft>
              <a:buSzPts val="1200"/>
              <a:buNone/>
              <a:defRPr sz="1200">
                <a:solidFill>
                  <a:srgbClr val="898989"/>
                </a:solidFill>
              </a:defRPr>
            </a:lvl2pPr>
            <a:lvl3pPr marL="1371600" lvl="2" indent="-228600" algn="l">
              <a:lnSpc>
                <a:spcPct val="108000"/>
              </a:lnSpc>
              <a:spcBef>
                <a:spcPts val="500"/>
              </a:spcBef>
              <a:spcAft>
                <a:spcPts val="0"/>
              </a:spcAft>
              <a:buSzPts val="1200"/>
              <a:buNone/>
              <a:defRPr sz="1200">
                <a:solidFill>
                  <a:srgbClr val="898989"/>
                </a:solidFill>
              </a:defRPr>
            </a:lvl3pPr>
            <a:lvl4pPr marL="1828800" lvl="3" indent="-228600" algn="l">
              <a:lnSpc>
                <a:spcPct val="108000"/>
              </a:lnSpc>
              <a:spcBef>
                <a:spcPts val="500"/>
              </a:spcBef>
              <a:spcAft>
                <a:spcPts val="0"/>
              </a:spcAft>
              <a:buSzPts val="1200"/>
              <a:buNone/>
              <a:defRPr sz="1200">
                <a:solidFill>
                  <a:srgbClr val="898989"/>
                </a:solidFill>
              </a:defRPr>
            </a:lvl4pPr>
            <a:lvl5pPr marL="2286000" lvl="4" indent="-228600" algn="l">
              <a:lnSpc>
                <a:spcPct val="108000"/>
              </a:lnSpc>
              <a:spcBef>
                <a:spcPts val="500"/>
              </a:spcBef>
              <a:spcAft>
                <a:spcPts val="0"/>
              </a:spcAft>
              <a:buSzPts val="1200"/>
              <a:buNone/>
              <a:defRPr sz="1200">
                <a:solidFill>
                  <a:srgbClr val="898989"/>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5"/>
          <p:cNvSpPr txBox="1"/>
          <p:nvPr/>
        </p:nvSpPr>
        <p:spPr>
          <a:xfrm>
            <a:off x="72390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 Gatsby Technical Education Projects 2025</a:t>
            </a:r>
            <a:endParaRPr sz="140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Version 1, June 2025</a:t>
            </a:r>
            <a:endParaRPr sz="1400" b="0" i="0" u="none" strike="noStrike" cap="none">
              <a:solidFill>
                <a:srgbClr val="000000"/>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Activity_text+box">
  <p:cSld name="Activity_text+box">
    <p:spTree>
      <p:nvGrpSpPr>
        <p:cNvPr id="1" name="Shape 42"/>
        <p:cNvGrpSpPr/>
        <p:nvPr/>
      </p:nvGrpSpPr>
      <p:grpSpPr>
        <a:xfrm>
          <a:off x="0" y="0"/>
          <a:ext cx="0" cy="0"/>
          <a:chOff x="0" y="0"/>
          <a:chExt cx="0" cy="0"/>
        </a:xfrm>
      </p:grpSpPr>
      <p:sp>
        <p:nvSpPr>
          <p:cNvPr id="43" name="Google Shape;43;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6"/>
          <p:cNvSpPr txBox="1">
            <a:spLocks noGrp="1"/>
          </p:cNvSpPr>
          <p:nvPr>
            <p:ph type="body" idx="1"/>
          </p:nvPr>
        </p:nvSpPr>
        <p:spPr>
          <a:xfrm>
            <a:off x="838200" y="1825625"/>
            <a:ext cx="7083829" cy="4351338"/>
          </a:xfrm>
          <a:prstGeom prst="rect">
            <a:avLst/>
          </a:prstGeom>
          <a:solidFill>
            <a:schemeClr val="lt1"/>
          </a:solidFill>
          <a:ln>
            <a:noFill/>
          </a:ln>
        </p:spPr>
        <p:txBody>
          <a:bodyPr spcFirstLastPara="1" wrap="square" lIns="180000" tIns="180000" rIns="180000" bIns="180000" anchor="t" anchorCtr="0">
            <a:normAutofit/>
          </a:bodyPr>
          <a:lstStyle>
            <a:lvl1pPr marL="457200" lvl="0" indent="-342900" algn="l">
              <a:lnSpc>
                <a:spcPct val="108000"/>
              </a:lnSpc>
              <a:spcBef>
                <a:spcPts val="1000"/>
              </a:spcBef>
              <a:spcAft>
                <a:spcPts val="0"/>
              </a:spcAft>
              <a:buSzPts val="1800"/>
              <a:buChar char="•"/>
              <a:defRPr/>
            </a:lvl1pPr>
            <a:lvl2pPr marL="914400" lvl="1" indent="-342900" algn="l">
              <a:lnSpc>
                <a:spcPct val="108000"/>
              </a:lnSpc>
              <a:spcBef>
                <a:spcPts val="500"/>
              </a:spcBef>
              <a:spcAft>
                <a:spcPts val="0"/>
              </a:spcAft>
              <a:buSzPts val="1800"/>
              <a:buChar char="•"/>
              <a:defRPr/>
            </a:lvl2pPr>
            <a:lvl3pPr marL="1371600" lvl="2" indent="-342900" algn="l">
              <a:lnSpc>
                <a:spcPct val="108000"/>
              </a:lnSpc>
              <a:spcBef>
                <a:spcPts val="500"/>
              </a:spcBef>
              <a:spcAft>
                <a:spcPts val="0"/>
              </a:spcAft>
              <a:buSzPts val="1800"/>
              <a:buChar char="•"/>
              <a:defRPr/>
            </a:lvl3pPr>
            <a:lvl4pPr marL="1828800" lvl="3" indent="-342900" algn="l">
              <a:lnSpc>
                <a:spcPct val="108000"/>
              </a:lnSpc>
              <a:spcBef>
                <a:spcPts val="500"/>
              </a:spcBef>
              <a:spcAft>
                <a:spcPts val="0"/>
              </a:spcAft>
              <a:buSzPts val="1800"/>
              <a:buChar char="•"/>
              <a:defRPr/>
            </a:lvl4pPr>
            <a:lvl5pPr marL="2286000" lvl="4" indent="-342900" algn="l">
              <a:lnSpc>
                <a:spcPct val="108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5" name="Google Shape;45;p6"/>
          <p:cNvSpPr txBox="1">
            <a:spLocks noGrp="1"/>
          </p:cNvSpPr>
          <p:nvPr>
            <p:ph type="body" idx="2"/>
          </p:nvPr>
        </p:nvSpPr>
        <p:spPr>
          <a:xfrm>
            <a:off x="8179724" y="1825625"/>
            <a:ext cx="3174076" cy="4351338"/>
          </a:xfrm>
          <a:prstGeom prst="rect">
            <a:avLst/>
          </a:prstGeom>
          <a:solidFill>
            <a:srgbClr val="EBDDF4"/>
          </a:solidFill>
          <a:ln w="19050" cap="sq" cmpd="sng">
            <a:solidFill>
              <a:srgbClr val="432673"/>
            </a:solidFill>
            <a:prstDash val="solid"/>
            <a:round/>
            <a:headEnd type="none" w="sm" len="sm"/>
            <a:tailEnd type="none" w="sm" len="sm"/>
          </a:ln>
        </p:spPr>
        <p:txBody>
          <a:bodyPr spcFirstLastPara="1" wrap="square" lIns="180000" tIns="180000" rIns="180000" bIns="180000" anchor="t" anchorCtr="0">
            <a:normAutofit/>
          </a:bodyPr>
          <a:lstStyle>
            <a:lvl1pPr marL="457200" lvl="0" indent="-342900" algn="l">
              <a:lnSpc>
                <a:spcPct val="108000"/>
              </a:lnSpc>
              <a:spcBef>
                <a:spcPts val="1000"/>
              </a:spcBef>
              <a:spcAft>
                <a:spcPts val="0"/>
              </a:spcAft>
              <a:buSzPts val="1800"/>
              <a:buChar char="•"/>
              <a:defRPr/>
            </a:lvl1pPr>
            <a:lvl2pPr marL="914400" lvl="1" indent="-342900" algn="l">
              <a:lnSpc>
                <a:spcPct val="108000"/>
              </a:lnSpc>
              <a:spcBef>
                <a:spcPts val="500"/>
              </a:spcBef>
              <a:spcAft>
                <a:spcPts val="0"/>
              </a:spcAft>
              <a:buSzPts val="1800"/>
              <a:buChar char="•"/>
              <a:defRPr/>
            </a:lvl2pPr>
            <a:lvl3pPr marL="1371600" lvl="2" indent="-342900" algn="l">
              <a:lnSpc>
                <a:spcPct val="108000"/>
              </a:lnSpc>
              <a:spcBef>
                <a:spcPts val="500"/>
              </a:spcBef>
              <a:spcAft>
                <a:spcPts val="0"/>
              </a:spcAft>
              <a:buSzPts val="1800"/>
              <a:buChar char="•"/>
              <a:defRPr/>
            </a:lvl3pPr>
            <a:lvl4pPr marL="1828800" lvl="3" indent="-342900" algn="l">
              <a:lnSpc>
                <a:spcPct val="108000"/>
              </a:lnSpc>
              <a:spcBef>
                <a:spcPts val="500"/>
              </a:spcBef>
              <a:spcAft>
                <a:spcPts val="0"/>
              </a:spcAft>
              <a:buSzPts val="1800"/>
              <a:buChar char="•"/>
              <a:defRPr/>
            </a:lvl4pPr>
            <a:lvl5pPr marL="2286000" lvl="4" indent="-342900" algn="l">
              <a:lnSpc>
                <a:spcPct val="108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6"/>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lvl1pPr marL="457200" lvl="0" indent="-228600" algn="l">
              <a:lnSpc>
                <a:spcPct val="108000"/>
              </a:lnSpc>
              <a:spcBef>
                <a:spcPts val="1000"/>
              </a:spcBef>
              <a:spcAft>
                <a:spcPts val="0"/>
              </a:spcAft>
              <a:buSzPts val="1200"/>
              <a:buNone/>
              <a:defRPr sz="1200">
                <a:solidFill>
                  <a:srgbClr val="898989"/>
                </a:solidFill>
              </a:defRPr>
            </a:lvl1pPr>
            <a:lvl2pPr marL="914400" lvl="1" indent="-228600" algn="l">
              <a:lnSpc>
                <a:spcPct val="108000"/>
              </a:lnSpc>
              <a:spcBef>
                <a:spcPts val="500"/>
              </a:spcBef>
              <a:spcAft>
                <a:spcPts val="0"/>
              </a:spcAft>
              <a:buSzPts val="1200"/>
              <a:buNone/>
              <a:defRPr sz="1200">
                <a:solidFill>
                  <a:srgbClr val="898989"/>
                </a:solidFill>
              </a:defRPr>
            </a:lvl2pPr>
            <a:lvl3pPr marL="1371600" lvl="2" indent="-228600" algn="l">
              <a:lnSpc>
                <a:spcPct val="108000"/>
              </a:lnSpc>
              <a:spcBef>
                <a:spcPts val="500"/>
              </a:spcBef>
              <a:spcAft>
                <a:spcPts val="0"/>
              </a:spcAft>
              <a:buSzPts val="1200"/>
              <a:buNone/>
              <a:defRPr sz="1200">
                <a:solidFill>
                  <a:srgbClr val="898989"/>
                </a:solidFill>
              </a:defRPr>
            </a:lvl3pPr>
            <a:lvl4pPr marL="1828800" lvl="3" indent="-228600" algn="l">
              <a:lnSpc>
                <a:spcPct val="108000"/>
              </a:lnSpc>
              <a:spcBef>
                <a:spcPts val="500"/>
              </a:spcBef>
              <a:spcAft>
                <a:spcPts val="0"/>
              </a:spcAft>
              <a:buSzPts val="1200"/>
              <a:buNone/>
              <a:defRPr sz="1200">
                <a:solidFill>
                  <a:srgbClr val="898989"/>
                </a:solidFill>
              </a:defRPr>
            </a:lvl4pPr>
            <a:lvl5pPr marL="2286000" lvl="4" indent="-228600" algn="l">
              <a:lnSpc>
                <a:spcPct val="108000"/>
              </a:lnSpc>
              <a:spcBef>
                <a:spcPts val="500"/>
              </a:spcBef>
              <a:spcAft>
                <a:spcPts val="0"/>
              </a:spcAft>
              <a:buSzPts val="1200"/>
              <a:buNone/>
              <a:defRPr sz="1200">
                <a:solidFill>
                  <a:srgbClr val="898989"/>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7" name="Google Shape;47;p6"/>
          <p:cNvSpPr>
            <a:spLocks noGrp="1"/>
          </p:cNvSpPr>
          <p:nvPr>
            <p:ph type="body" idx="4"/>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t" anchorCtr="0">
            <a:normAutofit/>
          </a:bodyPr>
          <a:lstStyle>
            <a:lvl1pPr marL="457200" lvl="0" indent="-228600" algn="l">
              <a:lnSpc>
                <a:spcPct val="108000"/>
              </a:lnSpc>
              <a:spcBef>
                <a:spcPts val="1000"/>
              </a:spcBef>
              <a:spcAft>
                <a:spcPts val="0"/>
              </a:spcAft>
              <a:buSzPts val="1400"/>
              <a:buNone/>
              <a:defRPr sz="1400" b="1">
                <a:solidFill>
                  <a:srgbClr val="FFFFFF"/>
                </a:solidFill>
                <a:latin typeface="Arial Narrow"/>
                <a:ea typeface="Arial Narrow"/>
                <a:cs typeface="Arial Narrow"/>
                <a:sym typeface="Arial Narrow"/>
              </a:defRPr>
            </a:lvl1pPr>
            <a:lvl2pPr marL="914400" lvl="1"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2pPr>
            <a:lvl3pPr marL="1371600" lvl="2"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3pPr>
            <a:lvl4pPr marL="1828800" lvl="3"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4pPr>
            <a:lvl5pPr marL="2286000" lvl="4"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6"/>
          <p:cNvSpPr txBox="1"/>
          <p:nvPr/>
        </p:nvSpPr>
        <p:spPr>
          <a:xfrm>
            <a:off x="72390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 Gatsby Technical Education Projects 2025</a:t>
            </a:r>
            <a:endParaRPr sz="140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Version 1, June 2025</a:t>
            </a:r>
            <a:endParaRPr sz="1400" b="0" i="0" u="none" strike="noStrike" cap="none">
              <a:solidFill>
                <a:srgbClr val="000000"/>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Intro_3">
  <p:cSld name="Intro_3">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7"/>
          <p:cNvSpPr txBox="1">
            <a:spLocks noGrp="1"/>
          </p:cNvSpPr>
          <p:nvPr>
            <p:ph type="body" idx="1"/>
          </p:nvPr>
        </p:nvSpPr>
        <p:spPr>
          <a:xfrm>
            <a:off x="838199" y="1825625"/>
            <a:ext cx="5921829" cy="4351338"/>
          </a:xfrm>
          <a:prstGeom prst="rect">
            <a:avLst/>
          </a:prstGeom>
          <a:solidFill>
            <a:srgbClr val="EBDDF4"/>
          </a:solidFill>
          <a:ln>
            <a:noFill/>
          </a:ln>
        </p:spPr>
        <p:txBody>
          <a:bodyPr spcFirstLastPara="1" wrap="square" lIns="180000" tIns="180000" rIns="180000" bIns="180000" anchor="t" anchorCtr="0">
            <a:normAutofit/>
          </a:bodyPr>
          <a:lstStyle>
            <a:lvl1pPr marL="457200" lvl="0" indent="-342900" algn="l">
              <a:lnSpc>
                <a:spcPct val="108000"/>
              </a:lnSpc>
              <a:spcBef>
                <a:spcPts val="1000"/>
              </a:spcBef>
              <a:spcAft>
                <a:spcPts val="0"/>
              </a:spcAft>
              <a:buSzPts val="1800"/>
              <a:buChar char="•"/>
              <a:defRPr/>
            </a:lvl1pPr>
            <a:lvl2pPr marL="914400" lvl="1" indent="-342900" algn="l">
              <a:lnSpc>
                <a:spcPct val="108000"/>
              </a:lnSpc>
              <a:spcBef>
                <a:spcPts val="500"/>
              </a:spcBef>
              <a:spcAft>
                <a:spcPts val="0"/>
              </a:spcAft>
              <a:buSzPts val="1800"/>
              <a:buChar char="•"/>
              <a:defRPr/>
            </a:lvl2pPr>
            <a:lvl3pPr marL="1371600" lvl="2" indent="-342900" algn="l">
              <a:lnSpc>
                <a:spcPct val="108000"/>
              </a:lnSpc>
              <a:spcBef>
                <a:spcPts val="500"/>
              </a:spcBef>
              <a:spcAft>
                <a:spcPts val="0"/>
              </a:spcAft>
              <a:buSzPts val="1800"/>
              <a:buChar char="•"/>
              <a:defRPr/>
            </a:lvl3pPr>
            <a:lvl4pPr marL="1828800" lvl="3" indent="-342900" algn="l">
              <a:lnSpc>
                <a:spcPct val="108000"/>
              </a:lnSpc>
              <a:spcBef>
                <a:spcPts val="500"/>
              </a:spcBef>
              <a:spcAft>
                <a:spcPts val="0"/>
              </a:spcAft>
              <a:buSzPts val="1800"/>
              <a:buChar char="•"/>
              <a:defRPr/>
            </a:lvl4pPr>
            <a:lvl5pPr marL="2286000" lvl="4" indent="-342900" algn="l">
              <a:lnSpc>
                <a:spcPct val="108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2" name="Google Shape;52;p7"/>
          <p:cNvSpPr>
            <a:spLocks noGrp="1"/>
          </p:cNvSpPr>
          <p:nvPr>
            <p:ph type="body" idx="2"/>
          </p:nvPr>
        </p:nvSpPr>
        <p:spPr>
          <a:xfrm>
            <a:off x="9973929" y="162686"/>
            <a:ext cx="2078545" cy="365125"/>
          </a:xfrm>
          <a:prstGeom prst="flowChartAlternateProcess">
            <a:avLst/>
          </a:prstGeom>
          <a:solidFill>
            <a:srgbClr val="88A2FF"/>
          </a:solidFill>
          <a:ln>
            <a:noFill/>
          </a:ln>
        </p:spPr>
        <p:txBody>
          <a:bodyPr spcFirstLastPara="1" wrap="square" lIns="91425" tIns="45700" rIns="91425" bIns="45700" anchor="t" anchorCtr="0">
            <a:normAutofit/>
          </a:bodyPr>
          <a:lstStyle>
            <a:lvl1pPr marL="457200" lvl="0" indent="-228600" algn="l">
              <a:lnSpc>
                <a:spcPct val="108000"/>
              </a:lnSpc>
              <a:spcBef>
                <a:spcPts val="1000"/>
              </a:spcBef>
              <a:spcAft>
                <a:spcPts val="0"/>
              </a:spcAft>
              <a:buSzPts val="1400"/>
              <a:buNone/>
              <a:defRPr sz="1400" b="1">
                <a:solidFill>
                  <a:srgbClr val="FFFFFF"/>
                </a:solidFill>
                <a:latin typeface="Arial Narrow"/>
                <a:ea typeface="Arial Narrow"/>
                <a:cs typeface="Arial Narrow"/>
                <a:sym typeface="Arial Narrow"/>
              </a:defRPr>
            </a:lvl1pPr>
            <a:lvl2pPr marL="914400" lvl="1"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2pPr>
            <a:lvl3pPr marL="1371600" lvl="2"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3pPr>
            <a:lvl4pPr marL="1828800" lvl="3"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4pPr>
            <a:lvl5pPr marL="2286000" lvl="4"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3" name="Google Shape;53;p7"/>
          <p:cNvSpPr>
            <a:spLocks noGrp="1"/>
          </p:cNvSpPr>
          <p:nvPr>
            <p:ph type="pic" idx="3"/>
          </p:nvPr>
        </p:nvSpPr>
        <p:spPr>
          <a:xfrm>
            <a:off x="6989083" y="1825625"/>
            <a:ext cx="4364717" cy="4351338"/>
          </a:xfrm>
          <a:prstGeom prst="rect">
            <a:avLst/>
          </a:prstGeom>
          <a:noFill/>
          <a:ln>
            <a:noFill/>
          </a:ln>
        </p:spPr>
      </p:sp>
      <p:sp>
        <p:nvSpPr>
          <p:cNvPr id="54" name="Google Shape;54;p7"/>
          <p:cNvSpPr txBox="1">
            <a:spLocks noGrp="1"/>
          </p:cNvSpPr>
          <p:nvPr>
            <p:ph type="body" idx="4"/>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lvl1pPr marL="457200" lvl="0" indent="-228600" algn="l">
              <a:lnSpc>
                <a:spcPct val="108000"/>
              </a:lnSpc>
              <a:spcBef>
                <a:spcPts val="1000"/>
              </a:spcBef>
              <a:spcAft>
                <a:spcPts val="0"/>
              </a:spcAft>
              <a:buSzPts val="1200"/>
              <a:buNone/>
              <a:defRPr sz="1200">
                <a:solidFill>
                  <a:srgbClr val="898989"/>
                </a:solidFill>
              </a:defRPr>
            </a:lvl1pPr>
            <a:lvl2pPr marL="914400" lvl="1" indent="-228600" algn="l">
              <a:lnSpc>
                <a:spcPct val="108000"/>
              </a:lnSpc>
              <a:spcBef>
                <a:spcPts val="500"/>
              </a:spcBef>
              <a:spcAft>
                <a:spcPts val="0"/>
              </a:spcAft>
              <a:buSzPts val="1200"/>
              <a:buNone/>
              <a:defRPr sz="1200">
                <a:solidFill>
                  <a:srgbClr val="898989"/>
                </a:solidFill>
              </a:defRPr>
            </a:lvl2pPr>
            <a:lvl3pPr marL="1371600" lvl="2" indent="-228600" algn="l">
              <a:lnSpc>
                <a:spcPct val="108000"/>
              </a:lnSpc>
              <a:spcBef>
                <a:spcPts val="500"/>
              </a:spcBef>
              <a:spcAft>
                <a:spcPts val="0"/>
              </a:spcAft>
              <a:buSzPts val="1200"/>
              <a:buNone/>
              <a:defRPr sz="1200">
                <a:solidFill>
                  <a:srgbClr val="898989"/>
                </a:solidFill>
              </a:defRPr>
            </a:lvl3pPr>
            <a:lvl4pPr marL="1828800" lvl="3" indent="-228600" algn="l">
              <a:lnSpc>
                <a:spcPct val="108000"/>
              </a:lnSpc>
              <a:spcBef>
                <a:spcPts val="500"/>
              </a:spcBef>
              <a:spcAft>
                <a:spcPts val="0"/>
              </a:spcAft>
              <a:buSzPts val="1200"/>
              <a:buNone/>
              <a:defRPr sz="1200">
                <a:solidFill>
                  <a:srgbClr val="898989"/>
                </a:solidFill>
              </a:defRPr>
            </a:lvl4pPr>
            <a:lvl5pPr marL="2286000" lvl="4" indent="-228600" algn="l">
              <a:lnSpc>
                <a:spcPct val="108000"/>
              </a:lnSpc>
              <a:spcBef>
                <a:spcPts val="500"/>
              </a:spcBef>
              <a:spcAft>
                <a:spcPts val="0"/>
              </a:spcAft>
              <a:buSzPts val="1200"/>
              <a:buNone/>
              <a:defRPr sz="1200">
                <a:solidFill>
                  <a:srgbClr val="898989"/>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5" name="Google Shape;55;p7"/>
          <p:cNvSpPr txBox="1"/>
          <p:nvPr/>
        </p:nvSpPr>
        <p:spPr>
          <a:xfrm>
            <a:off x="72390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 Gatsby Technical Education Projects 2025</a:t>
            </a:r>
            <a:endParaRPr sz="140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Version 1, June 2025</a:t>
            </a:r>
            <a:endParaRPr sz="1400" b="0" i="0" u="none" strike="noStrike" cap="none">
              <a:solidFill>
                <a:srgbClr val="000000"/>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Activity_video">
  <p:cSld name="Activity_video">
    <p:spTree>
      <p:nvGrpSpPr>
        <p:cNvPr id="1" name="Shape 56"/>
        <p:cNvGrpSpPr/>
        <p:nvPr/>
      </p:nvGrpSpPr>
      <p:grpSpPr>
        <a:xfrm>
          <a:off x="0" y="0"/>
          <a:ext cx="0" cy="0"/>
          <a:chOff x="0" y="0"/>
          <a:chExt cx="0" cy="0"/>
        </a:xfrm>
      </p:grpSpPr>
      <p:sp>
        <p:nvSpPr>
          <p:cNvPr id="57" name="Google Shape;57;p8"/>
          <p:cNvSpPr>
            <a:spLocks noGrp="1"/>
          </p:cNvSpPr>
          <p:nvPr>
            <p:ph type="body" idx="1"/>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t" anchorCtr="0">
            <a:normAutofit/>
          </a:bodyPr>
          <a:lstStyle>
            <a:lvl1pPr marL="457200" lvl="0" indent="-228600" algn="l">
              <a:lnSpc>
                <a:spcPct val="108000"/>
              </a:lnSpc>
              <a:spcBef>
                <a:spcPts val="1000"/>
              </a:spcBef>
              <a:spcAft>
                <a:spcPts val="0"/>
              </a:spcAft>
              <a:buSzPts val="1400"/>
              <a:buNone/>
              <a:defRPr sz="1400" b="1">
                <a:solidFill>
                  <a:srgbClr val="FFFFFF"/>
                </a:solidFill>
                <a:latin typeface="Arial Narrow"/>
                <a:ea typeface="Arial Narrow"/>
                <a:cs typeface="Arial Narrow"/>
                <a:sym typeface="Arial Narrow"/>
              </a:defRPr>
            </a:lvl1pPr>
            <a:lvl2pPr marL="914400" lvl="1"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2pPr>
            <a:lvl3pPr marL="1371600" lvl="2"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3pPr>
            <a:lvl4pPr marL="1828800" lvl="3"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4pPr>
            <a:lvl5pPr marL="2286000" lvl="4"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8" name="Google Shape;58;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8"/>
          <p:cNvSpPr>
            <a:spLocks noGrp="1"/>
          </p:cNvSpPr>
          <p:nvPr>
            <p:ph type="media" idx="2"/>
          </p:nvPr>
        </p:nvSpPr>
        <p:spPr>
          <a:xfrm>
            <a:off x="1345277" y="1825625"/>
            <a:ext cx="2863468" cy="2014538"/>
          </a:xfrm>
          <a:prstGeom prst="rect">
            <a:avLst/>
          </a:prstGeom>
          <a:noFill/>
          <a:ln>
            <a:noFill/>
          </a:ln>
        </p:spPr>
        <p:txBody>
          <a:bodyPr spcFirstLastPara="1" wrap="square" lIns="91425" tIns="45700" rIns="91425" bIns="45700" anchor="t" anchorCtr="0">
            <a:noAutofit/>
          </a:bodyPr>
          <a:lstStyle>
            <a:lvl1pPr marR="0" lvl="0" algn="l" rtl="0">
              <a:lnSpc>
                <a:spcPct val="108000"/>
              </a:lnSpc>
              <a:spcBef>
                <a:spcPts val="1000"/>
              </a:spcBef>
              <a:spcAft>
                <a:spcPts val="0"/>
              </a:spcAft>
              <a:buClr>
                <a:srgbClr val="534C29"/>
              </a:buClr>
              <a:buSzPts val="2400"/>
              <a:buFont typeface="Arial"/>
              <a:buChar char="•"/>
              <a:defRPr sz="2400" b="0" i="0" u="none" strike="noStrike" cap="none">
                <a:solidFill>
                  <a:srgbClr val="262626"/>
                </a:solidFill>
                <a:latin typeface="Arial"/>
                <a:ea typeface="Arial"/>
                <a:cs typeface="Arial"/>
                <a:sym typeface="Arial"/>
              </a:defRPr>
            </a:lvl1pPr>
            <a:lvl2pPr marR="0" lvl="1" algn="l" rtl="0">
              <a:lnSpc>
                <a:spcPct val="108000"/>
              </a:lnSpc>
              <a:spcBef>
                <a:spcPts val="500"/>
              </a:spcBef>
              <a:spcAft>
                <a:spcPts val="0"/>
              </a:spcAft>
              <a:buClr>
                <a:srgbClr val="534C29"/>
              </a:buClr>
              <a:buSzPts val="2000"/>
              <a:buFont typeface="Arial"/>
              <a:buChar char="•"/>
              <a:defRPr sz="2000" b="0" i="0" u="none" strike="noStrike" cap="none">
                <a:solidFill>
                  <a:srgbClr val="262626"/>
                </a:solidFill>
                <a:latin typeface="Arial"/>
                <a:ea typeface="Arial"/>
                <a:cs typeface="Arial"/>
                <a:sym typeface="Arial"/>
              </a:defRPr>
            </a:lvl2pPr>
            <a:lvl3pPr marR="0" lvl="2" algn="l" rtl="0">
              <a:lnSpc>
                <a:spcPct val="108000"/>
              </a:lnSpc>
              <a:spcBef>
                <a:spcPts val="500"/>
              </a:spcBef>
              <a:spcAft>
                <a:spcPts val="0"/>
              </a:spcAft>
              <a:buClr>
                <a:srgbClr val="534C29"/>
              </a:buClr>
              <a:buSzPts val="1800"/>
              <a:buFont typeface="Arial"/>
              <a:buChar char="•"/>
              <a:defRPr sz="1800" b="0" i="0" u="none" strike="noStrike" cap="none">
                <a:solidFill>
                  <a:srgbClr val="262626"/>
                </a:solidFill>
                <a:latin typeface="Arial"/>
                <a:ea typeface="Arial"/>
                <a:cs typeface="Arial"/>
                <a:sym typeface="Arial"/>
              </a:defRPr>
            </a:lvl3pPr>
            <a:lvl4pPr marR="0" lvl="3" algn="l" rtl="0">
              <a:lnSpc>
                <a:spcPct val="108000"/>
              </a:lnSpc>
              <a:spcBef>
                <a:spcPts val="500"/>
              </a:spcBef>
              <a:spcAft>
                <a:spcPts val="0"/>
              </a:spcAft>
              <a:buClr>
                <a:srgbClr val="534C29"/>
              </a:buClr>
              <a:buSzPts val="1600"/>
              <a:buFont typeface="Arial"/>
              <a:buChar char="•"/>
              <a:defRPr sz="1600" b="0" i="0" u="none" strike="noStrike" cap="none">
                <a:solidFill>
                  <a:srgbClr val="262626"/>
                </a:solidFill>
                <a:latin typeface="Arial"/>
                <a:ea typeface="Arial"/>
                <a:cs typeface="Arial"/>
                <a:sym typeface="Arial"/>
              </a:defRPr>
            </a:lvl4pPr>
            <a:lvl5pPr marR="0" lvl="4" algn="l" rtl="0">
              <a:lnSpc>
                <a:spcPct val="108000"/>
              </a:lnSpc>
              <a:spcBef>
                <a:spcPts val="500"/>
              </a:spcBef>
              <a:spcAft>
                <a:spcPts val="0"/>
              </a:spcAft>
              <a:buClr>
                <a:srgbClr val="534C29"/>
              </a:buClr>
              <a:buSzPts val="1600"/>
              <a:buFont typeface="Arial"/>
              <a:buChar char="•"/>
              <a:defRPr sz="1600" b="0" i="0" u="none" strike="noStrike" cap="none">
                <a:solidFill>
                  <a:srgbClr val="262626"/>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60" name="Google Shape;60;p8"/>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lvl1pPr marL="457200" lvl="0" indent="-228600" algn="l">
              <a:lnSpc>
                <a:spcPct val="108000"/>
              </a:lnSpc>
              <a:spcBef>
                <a:spcPts val="1000"/>
              </a:spcBef>
              <a:spcAft>
                <a:spcPts val="0"/>
              </a:spcAft>
              <a:buSzPts val="1200"/>
              <a:buNone/>
              <a:defRPr sz="1200">
                <a:solidFill>
                  <a:srgbClr val="898989"/>
                </a:solidFill>
              </a:defRPr>
            </a:lvl1pPr>
            <a:lvl2pPr marL="914400" lvl="1" indent="-228600" algn="l">
              <a:lnSpc>
                <a:spcPct val="108000"/>
              </a:lnSpc>
              <a:spcBef>
                <a:spcPts val="500"/>
              </a:spcBef>
              <a:spcAft>
                <a:spcPts val="0"/>
              </a:spcAft>
              <a:buSzPts val="1200"/>
              <a:buNone/>
              <a:defRPr sz="1200">
                <a:solidFill>
                  <a:srgbClr val="898989"/>
                </a:solidFill>
              </a:defRPr>
            </a:lvl2pPr>
            <a:lvl3pPr marL="1371600" lvl="2" indent="-228600" algn="l">
              <a:lnSpc>
                <a:spcPct val="108000"/>
              </a:lnSpc>
              <a:spcBef>
                <a:spcPts val="500"/>
              </a:spcBef>
              <a:spcAft>
                <a:spcPts val="0"/>
              </a:spcAft>
              <a:buSzPts val="1200"/>
              <a:buNone/>
              <a:defRPr sz="1200">
                <a:solidFill>
                  <a:srgbClr val="898989"/>
                </a:solidFill>
              </a:defRPr>
            </a:lvl3pPr>
            <a:lvl4pPr marL="1828800" lvl="3" indent="-228600" algn="l">
              <a:lnSpc>
                <a:spcPct val="108000"/>
              </a:lnSpc>
              <a:spcBef>
                <a:spcPts val="500"/>
              </a:spcBef>
              <a:spcAft>
                <a:spcPts val="0"/>
              </a:spcAft>
              <a:buSzPts val="1200"/>
              <a:buNone/>
              <a:defRPr sz="1200">
                <a:solidFill>
                  <a:srgbClr val="898989"/>
                </a:solidFill>
              </a:defRPr>
            </a:lvl4pPr>
            <a:lvl5pPr marL="2286000" lvl="4" indent="-228600" algn="l">
              <a:lnSpc>
                <a:spcPct val="108000"/>
              </a:lnSpc>
              <a:spcBef>
                <a:spcPts val="500"/>
              </a:spcBef>
              <a:spcAft>
                <a:spcPts val="0"/>
              </a:spcAft>
              <a:buSzPts val="1200"/>
              <a:buNone/>
              <a:defRPr sz="1200">
                <a:solidFill>
                  <a:srgbClr val="898989"/>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1" name="Google Shape;61;p8"/>
          <p:cNvSpPr>
            <a:spLocks noGrp="1"/>
          </p:cNvSpPr>
          <p:nvPr>
            <p:ph type="media" idx="4"/>
          </p:nvPr>
        </p:nvSpPr>
        <p:spPr>
          <a:xfrm>
            <a:off x="4913252" y="1825625"/>
            <a:ext cx="2868020" cy="2014538"/>
          </a:xfrm>
          <a:prstGeom prst="rect">
            <a:avLst/>
          </a:prstGeom>
          <a:noFill/>
          <a:ln>
            <a:noFill/>
          </a:ln>
        </p:spPr>
        <p:txBody>
          <a:bodyPr spcFirstLastPara="1" wrap="square" lIns="91425" tIns="45700" rIns="91425" bIns="45700" anchor="t" anchorCtr="0">
            <a:noAutofit/>
          </a:bodyPr>
          <a:lstStyle>
            <a:lvl1pPr marR="0" lvl="0" algn="l" rtl="0">
              <a:lnSpc>
                <a:spcPct val="108000"/>
              </a:lnSpc>
              <a:spcBef>
                <a:spcPts val="1000"/>
              </a:spcBef>
              <a:spcAft>
                <a:spcPts val="0"/>
              </a:spcAft>
              <a:buClr>
                <a:srgbClr val="534C29"/>
              </a:buClr>
              <a:buSzPts val="2400"/>
              <a:buFont typeface="Arial"/>
              <a:buChar char="•"/>
              <a:defRPr sz="2400" b="0" i="0" u="none" strike="noStrike" cap="none">
                <a:solidFill>
                  <a:srgbClr val="262626"/>
                </a:solidFill>
                <a:latin typeface="Arial"/>
                <a:ea typeface="Arial"/>
                <a:cs typeface="Arial"/>
                <a:sym typeface="Arial"/>
              </a:defRPr>
            </a:lvl1pPr>
            <a:lvl2pPr marR="0" lvl="1" algn="l" rtl="0">
              <a:lnSpc>
                <a:spcPct val="108000"/>
              </a:lnSpc>
              <a:spcBef>
                <a:spcPts val="500"/>
              </a:spcBef>
              <a:spcAft>
                <a:spcPts val="0"/>
              </a:spcAft>
              <a:buClr>
                <a:srgbClr val="534C29"/>
              </a:buClr>
              <a:buSzPts val="2000"/>
              <a:buFont typeface="Arial"/>
              <a:buChar char="•"/>
              <a:defRPr sz="2000" b="0" i="0" u="none" strike="noStrike" cap="none">
                <a:solidFill>
                  <a:srgbClr val="262626"/>
                </a:solidFill>
                <a:latin typeface="Arial"/>
                <a:ea typeface="Arial"/>
                <a:cs typeface="Arial"/>
                <a:sym typeface="Arial"/>
              </a:defRPr>
            </a:lvl2pPr>
            <a:lvl3pPr marR="0" lvl="2" algn="l" rtl="0">
              <a:lnSpc>
                <a:spcPct val="108000"/>
              </a:lnSpc>
              <a:spcBef>
                <a:spcPts val="500"/>
              </a:spcBef>
              <a:spcAft>
                <a:spcPts val="0"/>
              </a:spcAft>
              <a:buClr>
                <a:srgbClr val="534C29"/>
              </a:buClr>
              <a:buSzPts val="1800"/>
              <a:buFont typeface="Arial"/>
              <a:buChar char="•"/>
              <a:defRPr sz="1800" b="0" i="0" u="none" strike="noStrike" cap="none">
                <a:solidFill>
                  <a:srgbClr val="262626"/>
                </a:solidFill>
                <a:latin typeface="Arial"/>
                <a:ea typeface="Arial"/>
                <a:cs typeface="Arial"/>
                <a:sym typeface="Arial"/>
              </a:defRPr>
            </a:lvl3pPr>
            <a:lvl4pPr marR="0" lvl="3" algn="l" rtl="0">
              <a:lnSpc>
                <a:spcPct val="108000"/>
              </a:lnSpc>
              <a:spcBef>
                <a:spcPts val="500"/>
              </a:spcBef>
              <a:spcAft>
                <a:spcPts val="0"/>
              </a:spcAft>
              <a:buClr>
                <a:srgbClr val="534C29"/>
              </a:buClr>
              <a:buSzPts val="1600"/>
              <a:buFont typeface="Arial"/>
              <a:buChar char="•"/>
              <a:defRPr sz="1600" b="0" i="0" u="none" strike="noStrike" cap="none">
                <a:solidFill>
                  <a:srgbClr val="262626"/>
                </a:solidFill>
                <a:latin typeface="Arial"/>
                <a:ea typeface="Arial"/>
                <a:cs typeface="Arial"/>
                <a:sym typeface="Arial"/>
              </a:defRPr>
            </a:lvl4pPr>
            <a:lvl5pPr marR="0" lvl="4" algn="l" rtl="0">
              <a:lnSpc>
                <a:spcPct val="108000"/>
              </a:lnSpc>
              <a:spcBef>
                <a:spcPts val="500"/>
              </a:spcBef>
              <a:spcAft>
                <a:spcPts val="0"/>
              </a:spcAft>
              <a:buClr>
                <a:srgbClr val="534C29"/>
              </a:buClr>
              <a:buSzPts val="1600"/>
              <a:buFont typeface="Arial"/>
              <a:buChar char="•"/>
              <a:defRPr sz="1600" b="0" i="0" u="none" strike="noStrike" cap="none">
                <a:solidFill>
                  <a:srgbClr val="262626"/>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62" name="Google Shape;62;p8"/>
          <p:cNvSpPr>
            <a:spLocks noGrp="1"/>
          </p:cNvSpPr>
          <p:nvPr>
            <p:ph type="media" idx="5"/>
          </p:nvPr>
        </p:nvSpPr>
        <p:spPr>
          <a:xfrm>
            <a:off x="8485779" y="1825625"/>
            <a:ext cx="2868020" cy="2014538"/>
          </a:xfrm>
          <a:prstGeom prst="rect">
            <a:avLst/>
          </a:prstGeom>
          <a:noFill/>
          <a:ln>
            <a:noFill/>
          </a:ln>
        </p:spPr>
        <p:txBody>
          <a:bodyPr spcFirstLastPara="1" wrap="square" lIns="91425" tIns="45700" rIns="91425" bIns="45700" anchor="t" anchorCtr="0">
            <a:noAutofit/>
          </a:bodyPr>
          <a:lstStyle>
            <a:lvl1pPr marR="0" lvl="0" algn="l" rtl="0">
              <a:lnSpc>
                <a:spcPct val="108000"/>
              </a:lnSpc>
              <a:spcBef>
                <a:spcPts val="1000"/>
              </a:spcBef>
              <a:spcAft>
                <a:spcPts val="0"/>
              </a:spcAft>
              <a:buClr>
                <a:srgbClr val="534C29"/>
              </a:buClr>
              <a:buSzPts val="2400"/>
              <a:buFont typeface="Arial"/>
              <a:buChar char="•"/>
              <a:defRPr sz="2400" b="0" i="0" u="none" strike="noStrike" cap="none">
                <a:solidFill>
                  <a:srgbClr val="262626"/>
                </a:solidFill>
                <a:latin typeface="Arial"/>
                <a:ea typeface="Arial"/>
                <a:cs typeface="Arial"/>
                <a:sym typeface="Arial"/>
              </a:defRPr>
            </a:lvl1pPr>
            <a:lvl2pPr marR="0" lvl="1" algn="l" rtl="0">
              <a:lnSpc>
                <a:spcPct val="108000"/>
              </a:lnSpc>
              <a:spcBef>
                <a:spcPts val="500"/>
              </a:spcBef>
              <a:spcAft>
                <a:spcPts val="0"/>
              </a:spcAft>
              <a:buClr>
                <a:srgbClr val="534C29"/>
              </a:buClr>
              <a:buSzPts val="2000"/>
              <a:buFont typeface="Arial"/>
              <a:buChar char="•"/>
              <a:defRPr sz="2000" b="0" i="0" u="none" strike="noStrike" cap="none">
                <a:solidFill>
                  <a:srgbClr val="262626"/>
                </a:solidFill>
                <a:latin typeface="Arial"/>
                <a:ea typeface="Arial"/>
                <a:cs typeface="Arial"/>
                <a:sym typeface="Arial"/>
              </a:defRPr>
            </a:lvl2pPr>
            <a:lvl3pPr marR="0" lvl="2" algn="l" rtl="0">
              <a:lnSpc>
                <a:spcPct val="108000"/>
              </a:lnSpc>
              <a:spcBef>
                <a:spcPts val="500"/>
              </a:spcBef>
              <a:spcAft>
                <a:spcPts val="0"/>
              </a:spcAft>
              <a:buClr>
                <a:srgbClr val="534C29"/>
              </a:buClr>
              <a:buSzPts val="1800"/>
              <a:buFont typeface="Arial"/>
              <a:buChar char="•"/>
              <a:defRPr sz="1800" b="0" i="0" u="none" strike="noStrike" cap="none">
                <a:solidFill>
                  <a:srgbClr val="262626"/>
                </a:solidFill>
                <a:latin typeface="Arial"/>
                <a:ea typeface="Arial"/>
                <a:cs typeface="Arial"/>
                <a:sym typeface="Arial"/>
              </a:defRPr>
            </a:lvl3pPr>
            <a:lvl4pPr marR="0" lvl="3" algn="l" rtl="0">
              <a:lnSpc>
                <a:spcPct val="108000"/>
              </a:lnSpc>
              <a:spcBef>
                <a:spcPts val="500"/>
              </a:spcBef>
              <a:spcAft>
                <a:spcPts val="0"/>
              </a:spcAft>
              <a:buClr>
                <a:srgbClr val="534C29"/>
              </a:buClr>
              <a:buSzPts val="1600"/>
              <a:buFont typeface="Arial"/>
              <a:buChar char="•"/>
              <a:defRPr sz="1600" b="0" i="0" u="none" strike="noStrike" cap="none">
                <a:solidFill>
                  <a:srgbClr val="262626"/>
                </a:solidFill>
                <a:latin typeface="Arial"/>
                <a:ea typeface="Arial"/>
                <a:cs typeface="Arial"/>
                <a:sym typeface="Arial"/>
              </a:defRPr>
            </a:lvl4pPr>
            <a:lvl5pPr marR="0" lvl="4" algn="l" rtl="0">
              <a:lnSpc>
                <a:spcPct val="108000"/>
              </a:lnSpc>
              <a:spcBef>
                <a:spcPts val="500"/>
              </a:spcBef>
              <a:spcAft>
                <a:spcPts val="0"/>
              </a:spcAft>
              <a:buClr>
                <a:srgbClr val="534C29"/>
              </a:buClr>
              <a:buSzPts val="1600"/>
              <a:buFont typeface="Arial"/>
              <a:buChar char="•"/>
              <a:defRPr sz="1600" b="0" i="0" u="none" strike="noStrike" cap="none">
                <a:solidFill>
                  <a:srgbClr val="262626"/>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63" name="Google Shape;63;p8"/>
          <p:cNvSpPr>
            <a:spLocks noGrp="1"/>
          </p:cNvSpPr>
          <p:nvPr>
            <p:ph type="media" idx="6"/>
          </p:nvPr>
        </p:nvSpPr>
        <p:spPr>
          <a:xfrm>
            <a:off x="3128522" y="4046026"/>
            <a:ext cx="2869506" cy="2014538"/>
          </a:xfrm>
          <a:prstGeom prst="rect">
            <a:avLst/>
          </a:prstGeom>
          <a:noFill/>
          <a:ln>
            <a:noFill/>
          </a:ln>
        </p:spPr>
        <p:txBody>
          <a:bodyPr spcFirstLastPara="1" wrap="square" lIns="91425" tIns="45700" rIns="91425" bIns="45700" anchor="t" anchorCtr="0">
            <a:noAutofit/>
          </a:bodyPr>
          <a:lstStyle>
            <a:lvl1pPr marR="0" lvl="0" algn="l" rtl="0">
              <a:lnSpc>
                <a:spcPct val="108000"/>
              </a:lnSpc>
              <a:spcBef>
                <a:spcPts val="1000"/>
              </a:spcBef>
              <a:spcAft>
                <a:spcPts val="0"/>
              </a:spcAft>
              <a:buClr>
                <a:srgbClr val="534C29"/>
              </a:buClr>
              <a:buSzPts val="2400"/>
              <a:buFont typeface="Arial"/>
              <a:buChar char="•"/>
              <a:defRPr sz="2400" b="0" i="0" u="none" strike="noStrike" cap="none">
                <a:solidFill>
                  <a:srgbClr val="262626"/>
                </a:solidFill>
                <a:latin typeface="Arial"/>
                <a:ea typeface="Arial"/>
                <a:cs typeface="Arial"/>
                <a:sym typeface="Arial"/>
              </a:defRPr>
            </a:lvl1pPr>
            <a:lvl2pPr marR="0" lvl="1" algn="l" rtl="0">
              <a:lnSpc>
                <a:spcPct val="108000"/>
              </a:lnSpc>
              <a:spcBef>
                <a:spcPts val="500"/>
              </a:spcBef>
              <a:spcAft>
                <a:spcPts val="0"/>
              </a:spcAft>
              <a:buClr>
                <a:srgbClr val="534C29"/>
              </a:buClr>
              <a:buSzPts val="2000"/>
              <a:buFont typeface="Arial"/>
              <a:buChar char="•"/>
              <a:defRPr sz="2000" b="0" i="0" u="none" strike="noStrike" cap="none">
                <a:solidFill>
                  <a:srgbClr val="262626"/>
                </a:solidFill>
                <a:latin typeface="Arial"/>
                <a:ea typeface="Arial"/>
                <a:cs typeface="Arial"/>
                <a:sym typeface="Arial"/>
              </a:defRPr>
            </a:lvl2pPr>
            <a:lvl3pPr marR="0" lvl="2" algn="l" rtl="0">
              <a:lnSpc>
                <a:spcPct val="108000"/>
              </a:lnSpc>
              <a:spcBef>
                <a:spcPts val="500"/>
              </a:spcBef>
              <a:spcAft>
                <a:spcPts val="0"/>
              </a:spcAft>
              <a:buClr>
                <a:srgbClr val="534C29"/>
              </a:buClr>
              <a:buSzPts val="1800"/>
              <a:buFont typeface="Arial"/>
              <a:buChar char="•"/>
              <a:defRPr sz="1800" b="0" i="0" u="none" strike="noStrike" cap="none">
                <a:solidFill>
                  <a:srgbClr val="262626"/>
                </a:solidFill>
                <a:latin typeface="Arial"/>
                <a:ea typeface="Arial"/>
                <a:cs typeface="Arial"/>
                <a:sym typeface="Arial"/>
              </a:defRPr>
            </a:lvl3pPr>
            <a:lvl4pPr marR="0" lvl="3" algn="l" rtl="0">
              <a:lnSpc>
                <a:spcPct val="108000"/>
              </a:lnSpc>
              <a:spcBef>
                <a:spcPts val="500"/>
              </a:spcBef>
              <a:spcAft>
                <a:spcPts val="0"/>
              </a:spcAft>
              <a:buClr>
                <a:srgbClr val="534C29"/>
              </a:buClr>
              <a:buSzPts val="1600"/>
              <a:buFont typeface="Arial"/>
              <a:buChar char="•"/>
              <a:defRPr sz="1600" b="0" i="0" u="none" strike="noStrike" cap="none">
                <a:solidFill>
                  <a:srgbClr val="262626"/>
                </a:solidFill>
                <a:latin typeface="Arial"/>
                <a:ea typeface="Arial"/>
                <a:cs typeface="Arial"/>
                <a:sym typeface="Arial"/>
              </a:defRPr>
            </a:lvl4pPr>
            <a:lvl5pPr marR="0" lvl="4" algn="l" rtl="0">
              <a:lnSpc>
                <a:spcPct val="108000"/>
              </a:lnSpc>
              <a:spcBef>
                <a:spcPts val="500"/>
              </a:spcBef>
              <a:spcAft>
                <a:spcPts val="0"/>
              </a:spcAft>
              <a:buClr>
                <a:srgbClr val="534C29"/>
              </a:buClr>
              <a:buSzPts val="1600"/>
              <a:buFont typeface="Arial"/>
              <a:buChar char="•"/>
              <a:defRPr sz="1600" b="0" i="0" u="none" strike="noStrike" cap="none">
                <a:solidFill>
                  <a:srgbClr val="262626"/>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64" name="Google Shape;64;p8"/>
          <p:cNvSpPr>
            <a:spLocks noGrp="1"/>
          </p:cNvSpPr>
          <p:nvPr>
            <p:ph type="media" idx="7"/>
          </p:nvPr>
        </p:nvSpPr>
        <p:spPr>
          <a:xfrm>
            <a:off x="6701049" y="4046026"/>
            <a:ext cx="2869506" cy="2014538"/>
          </a:xfrm>
          <a:prstGeom prst="rect">
            <a:avLst/>
          </a:prstGeom>
          <a:noFill/>
          <a:ln>
            <a:noFill/>
          </a:ln>
        </p:spPr>
        <p:txBody>
          <a:bodyPr spcFirstLastPara="1" wrap="square" lIns="91425" tIns="45700" rIns="91425" bIns="45700" anchor="t" anchorCtr="0">
            <a:noAutofit/>
          </a:bodyPr>
          <a:lstStyle>
            <a:lvl1pPr marR="0" lvl="0" algn="l" rtl="0">
              <a:lnSpc>
                <a:spcPct val="108000"/>
              </a:lnSpc>
              <a:spcBef>
                <a:spcPts val="1000"/>
              </a:spcBef>
              <a:spcAft>
                <a:spcPts val="0"/>
              </a:spcAft>
              <a:buClr>
                <a:srgbClr val="534C29"/>
              </a:buClr>
              <a:buSzPts val="2400"/>
              <a:buFont typeface="Arial"/>
              <a:buChar char="•"/>
              <a:defRPr sz="2400" b="0" i="0" u="none" strike="noStrike" cap="none">
                <a:solidFill>
                  <a:srgbClr val="262626"/>
                </a:solidFill>
                <a:latin typeface="Arial"/>
                <a:ea typeface="Arial"/>
                <a:cs typeface="Arial"/>
                <a:sym typeface="Arial"/>
              </a:defRPr>
            </a:lvl1pPr>
            <a:lvl2pPr marR="0" lvl="1" algn="l" rtl="0">
              <a:lnSpc>
                <a:spcPct val="108000"/>
              </a:lnSpc>
              <a:spcBef>
                <a:spcPts val="500"/>
              </a:spcBef>
              <a:spcAft>
                <a:spcPts val="0"/>
              </a:spcAft>
              <a:buClr>
                <a:srgbClr val="534C29"/>
              </a:buClr>
              <a:buSzPts val="2000"/>
              <a:buFont typeface="Arial"/>
              <a:buChar char="•"/>
              <a:defRPr sz="2000" b="0" i="0" u="none" strike="noStrike" cap="none">
                <a:solidFill>
                  <a:srgbClr val="262626"/>
                </a:solidFill>
                <a:latin typeface="Arial"/>
                <a:ea typeface="Arial"/>
                <a:cs typeface="Arial"/>
                <a:sym typeface="Arial"/>
              </a:defRPr>
            </a:lvl2pPr>
            <a:lvl3pPr marR="0" lvl="2" algn="l" rtl="0">
              <a:lnSpc>
                <a:spcPct val="108000"/>
              </a:lnSpc>
              <a:spcBef>
                <a:spcPts val="500"/>
              </a:spcBef>
              <a:spcAft>
                <a:spcPts val="0"/>
              </a:spcAft>
              <a:buClr>
                <a:srgbClr val="534C29"/>
              </a:buClr>
              <a:buSzPts val="1800"/>
              <a:buFont typeface="Arial"/>
              <a:buChar char="•"/>
              <a:defRPr sz="1800" b="0" i="0" u="none" strike="noStrike" cap="none">
                <a:solidFill>
                  <a:srgbClr val="262626"/>
                </a:solidFill>
                <a:latin typeface="Arial"/>
                <a:ea typeface="Arial"/>
                <a:cs typeface="Arial"/>
                <a:sym typeface="Arial"/>
              </a:defRPr>
            </a:lvl3pPr>
            <a:lvl4pPr marR="0" lvl="3" algn="l" rtl="0">
              <a:lnSpc>
                <a:spcPct val="108000"/>
              </a:lnSpc>
              <a:spcBef>
                <a:spcPts val="500"/>
              </a:spcBef>
              <a:spcAft>
                <a:spcPts val="0"/>
              </a:spcAft>
              <a:buClr>
                <a:srgbClr val="534C29"/>
              </a:buClr>
              <a:buSzPts val="1600"/>
              <a:buFont typeface="Arial"/>
              <a:buChar char="•"/>
              <a:defRPr sz="1600" b="0" i="0" u="none" strike="noStrike" cap="none">
                <a:solidFill>
                  <a:srgbClr val="262626"/>
                </a:solidFill>
                <a:latin typeface="Arial"/>
                <a:ea typeface="Arial"/>
                <a:cs typeface="Arial"/>
                <a:sym typeface="Arial"/>
              </a:defRPr>
            </a:lvl4pPr>
            <a:lvl5pPr marR="0" lvl="4" algn="l" rtl="0">
              <a:lnSpc>
                <a:spcPct val="108000"/>
              </a:lnSpc>
              <a:spcBef>
                <a:spcPts val="500"/>
              </a:spcBef>
              <a:spcAft>
                <a:spcPts val="0"/>
              </a:spcAft>
              <a:buClr>
                <a:srgbClr val="534C29"/>
              </a:buClr>
              <a:buSzPts val="1600"/>
              <a:buFont typeface="Arial"/>
              <a:buChar char="•"/>
              <a:defRPr sz="1600" b="0" i="0" u="none" strike="noStrike" cap="none">
                <a:solidFill>
                  <a:srgbClr val="262626"/>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65" name="Google Shape;65;p8"/>
          <p:cNvSpPr/>
          <p:nvPr/>
        </p:nvSpPr>
        <p:spPr>
          <a:xfrm>
            <a:off x="838200" y="1825625"/>
            <a:ext cx="507077" cy="507077"/>
          </a:xfrm>
          <a:prstGeom prst="ellipse">
            <a:avLst/>
          </a:prstGeom>
          <a:solidFill>
            <a:srgbClr val="43267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a:solidFill>
                  <a:schemeClr val="lt1"/>
                </a:solidFill>
                <a:latin typeface="Arial"/>
                <a:ea typeface="Arial"/>
                <a:cs typeface="Arial"/>
                <a:sym typeface="Arial"/>
              </a:rPr>
              <a:t>1</a:t>
            </a:r>
            <a:endParaRPr sz="1400" b="0" i="0" u="none" strike="noStrike" cap="none">
              <a:solidFill>
                <a:srgbClr val="000000"/>
              </a:solidFill>
              <a:latin typeface="Arial"/>
              <a:ea typeface="Arial"/>
              <a:cs typeface="Arial"/>
              <a:sym typeface="Arial"/>
            </a:endParaRPr>
          </a:p>
        </p:txBody>
      </p:sp>
      <p:sp>
        <p:nvSpPr>
          <p:cNvPr id="66" name="Google Shape;66;p8"/>
          <p:cNvSpPr/>
          <p:nvPr/>
        </p:nvSpPr>
        <p:spPr>
          <a:xfrm>
            <a:off x="4406175" y="1825625"/>
            <a:ext cx="507077" cy="507077"/>
          </a:xfrm>
          <a:prstGeom prst="ellipse">
            <a:avLst/>
          </a:prstGeom>
          <a:solidFill>
            <a:srgbClr val="43267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a:solidFill>
                  <a:schemeClr val="lt1"/>
                </a:solidFill>
                <a:latin typeface="Arial"/>
                <a:ea typeface="Arial"/>
                <a:cs typeface="Arial"/>
                <a:sym typeface="Arial"/>
              </a:rPr>
              <a:t>2</a:t>
            </a:r>
            <a:endParaRPr sz="1400" b="0" i="0" u="none" strike="noStrike" cap="none">
              <a:solidFill>
                <a:srgbClr val="000000"/>
              </a:solidFill>
              <a:latin typeface="Arial"/>
              <a:ea typeface="Arial"/>
              <a:cs typeface="Arial"/>
              <a:sym typeface="Arial"/>
            </a:endParaRPr>
          </a:p>
        </p:txBody>
      </p:sp>
      <p:sp>
        <p:nvSpPr>
          <p:cNvPr id="67" name="Google Shape;67;p8"/>
          <p:cNvSpPr/>
          <p:nvPr/>
        </p:nvSpPr>
        <p:spPr>
          <a:xfrm>
            <a:off x="7983254" y="1825625"/>
            <a:ext cx="507077" cy="507077"/>
          </a:xfrm>
          <a:prstGeom prst="ellipse">
            <a:avLst/>
          </a:prstGeom>
          <a:solidFill>
            <a:srgbClr val="43267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a:solidFill>
                  <a:schemeClr val="lt1"/>
                </a:solidFill>
                <a:latin typeface="Arial"/>
                <a:ea typeface="Arial"/>
                <a:cs typeface="Arial"/>
                <a:sym typeface="Arial"/>
              </a:rPr>
              <a:t>3</a:t>
            </a:r>
            <a:endParaRPr sz="1400" b="0" i="0" u="none" strike="noStrike" cap="none">
              <a:solidFill>
                <a:srgbClr val="000000"/>
              </a:solidFill>
              <a:latin typeface="Arial"/>
              <a:ea typeface="Arial"/>
              <a:cs typeface="Arial"/>
              <a:sym typeface="Arial"/>
            </a:endParaRPr>
          </a:p>
        </p:txBody>
      </p:sp>
      <p:sp>
        <p:nvSpPr>
          <p:cNvPr id="68" name="Google Shape;68;p8"/>
          <p:cNvSpPr/>
          <p:nvPr/>
        </p:nvSpPr>
        <p:spPr>
          <a:xfrm>
            <a:off x="2621445" y="4046026"/>
            <a:ext cx="507077" cy="507077"/>
          </a:xfrm>
          <a:prstGeom prst="ellipse">
            <a:avLst/>
          </a:prstGeom>
          <a:solidFill>
            <a:srgbClr val="43267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a:solidFill>
                  <a:schemeClr val="lt1"/>
                </a:solidFill>
                <a:latin typeface="Arial"/>
                <a:ea typeface="Arial"/>
                <a:cs typeface="Arial"/>
                <a:sym typeface="Arial"/>
              </a:rPr>
              <a:t>4</a:t>
            </a:r>
            <a:endParaRPr sz="1400" b="0" i="0" u="none" strike="noStrike" cap="none">
              <a:solidFill>
                <a:srgbClr val="000000"/>
              </a:solidFill>
              <a:latin typeface="Arial"/>
              <a:ea typeface="Arial"/>
              <a:cs typeface="Arial"/>
              <a:sym typeface="Arial"/>
            </a:endParaRPr>
          </a:p>
        </p:txBody>
      </p:sp>
      <p:sp>
        <p:nvSpPr>
          <p:cNvPr id="69" name="Google Shape;69;p8"/>
          <p:cNvSpPr/>
          <p:nvPr/>
        </p:nvSpPr>
        <p:spPr>
          <a:xfrm>
            <a:off x="6193974" y="4046026"/>
            <a:ext cx="507077" cy="507077"/>
          </a:xfrm>
          <a:prstGeom prst="ellipse">
            <a:avLst/>
          </a:prstGeom>
          <a:solidFill>
            <a:srgbClr val="43267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a:solidFill>
                  <a:schemeClr val="lt1"/>
                </a:solidFill>
                <a:latin typeface="Arial"/>
                <a:ea typeface="Arial"/>
                <a:cs typeface="Arial"/>
                <a:sym typeface="Arial"/>
              </a:rPr>
              <a:t>5</a:t>
            </a:r>
            <a:endParaRPr sz="1400" b="0" i="0" u="none" strike="noStrike" cap="none">
              <a:solidFill>
                <a:srgbClr val="000000"/>
              </a:solidFill>
              <a:latin typeface="Arial"/>
              <a:ea typeface="Arial"/>
              <a:cs typeface="Arial"/>
              <a:sym typeface="Arial"/>
            </a:endParaRPr>
          </a:p>
        </p:txBody>
      </p:sp>
      <p:sp>
        <p:nvSpPr>
          <p:cNvPr id="70" name="Google Shape;70;p8"/>
          <p:cNvSpPr txBox="1"/>
          <p:nvPr/>
        </p:nvSpPr>
        <p:spPr>
          <a:xfrm>
            <a:off x="72390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 Gatsby Technical Education Projects 2025</a:t>
            </a:r>
            <a:endParaRPr sz="140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Version 1, June 2025</a:t>
            </a:r>
            <a:endParaRPr sz="1400" b="0" i="0" u="none" strike="noStrike" cap="none">
              <a:solidFill>
                <a:srgbClr val="000000"/>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1_Activity_video+caption">
  <p:cSld name="1_Activity_video+caption">
    <p:spTree>
      <p:nvGrpSpPr>
        <p:cNvPr id="1" name="Shape 71"/>
        <p:cNvGrpSpPr/>
        <p:nvPr/>
      </p:nvGrpSpPr>
      <p:grpSpPr>
        <a:xfrm>
          <a:off x="0" y="0"/>
          <a:ext cx="0" cy="0"/>
          <a:chOff x="0" y="0"/>
          <a:chExt cx="0" cy="0"/>
        </a:xfrm>
      </p:grpSpPr>
      <p:sp>
        <p:nvSpPr>
          <p:cNvPr id="72" name="Google Shape;72;p9"/>
          <p:cNvSpPr>
            <a:spLocks noGrp="1"/>
          </p:cNvSpPr>
          <p:nvPr>
            <p:ph type="body" idx="1"/>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t" anchorCtr="0">
            <a:normAutofit/>
          </a:bodyPr>
          <a:lstStyle>
            <a:lvl1pPr marL="457200" lvl="0" indent="-228600" algn="l">
              <a:lnSpc>
                <a:spcPct val="108000"/>
              </a:lnSpc>
              <a:spcBef>
                <a:spcPts val="1000"/>
              </a:spcBef>
              <a:spcAft>
                <a:spcPts val="0"/>
              </a:spcAft>
              <a:buSzPts val="1400"/>
              <a:buNone/>
              <a:defRPr sz="1400" b="1">
                <a:solidFill>
                  <a:srgbClr val="FFFFFF"/>
                </a:solidFill>
                <a:latin typeface="Arial Narrow"/>
                <a:ea typeface="Arial Narrow"/>
                <a:cs typeface="Arial Narrow"/>
                <a:sym typeface="Arial Narrow"/>
              </a:defRPr>
            </a:lvl1pPr>
            <a:lvl2pPr marL="914400" lvl="1"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2pPr>
            <a:lvl3pPr marL="1371600" lvl="2"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3pPr>
            <a:lvl4pPr marL="1828800" lvl="3"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4pPr>
            <a:lvl5pPr marL="2286000" lvl="4"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9"/>
          <p:cNvSpPr>
            <a:spLocks noGrp="1"/>
          </p:cNvSpPr>
          <p:nvPr>
            <p:ph type="media" idx="2"/>
          </p:nvPr>
        </p:nvSpPr>
        <p:spPr>
          <a:xfrm>
            <a:off x="838200" y="1825625"/>
            <a:ext cx="10515600" cy="3714142"/>
          </a:xfrm>
          <a:prstGeom prst="rect">
            <a:avLst/>
          </a:prstGeom>
          <a:noFill/>
          <a:ln>
            <a:noFill/>
          </a:ln>
        </p:spPr>
        <p:txBody>
          <a:bodyPr spcFirstLastPara="1" wrap="square" lIns="91425" tIns="45700" rIns="91425" bIns="45700" anchor="t" anchorCtr="0">
            <a:noAutofit/>
          </a:bodyPr>
          <a:lstStyle>
            <a:lvl1pPr marR="0" lvl="0" algn="l" rtl="0">
              <a:lnSpc>
                <a:spcPct val="108000"/>
              </a:lnSpc>
              <a:spcBef>
                <a:spcPts val="1000"/>
              </a:spcBef>
              <a:spcAft>
                <a:spcPts val="0"/>
              </a:spcAft>
              <a:buClr>
                <a:srgbClr val="534C29"/>
              </a:buClr>
              <a:buSzPts val="2400"/>
              <a:buFont typeface="Arial"/>
              <a:buChar char="•"/>
              <a:defRPr sz="2400" b="0" i="0" u="none" strike="noStrike" cap="none">
                <a:solidFill>
                  <a:srgbClr val="262626"/>
                </a:solidFill>
                <a:latin typeface="Arial"/>
                <a:ea typeface="Arial"/>
                <a:cs typeface="Arial"/>
                <a:sym typeface="Arial"/>
              </a:defRPr>
            </a:lvl1pPr>
            <a:lvl2pPr marR="0" lvl="1" algn="l" rtl="0">
              <a:lnSpc>
                <a:spcPct val="108000"/>
              </a:lnSpc>
              <a:spcBef>
                <a:spcPts val="500"/>
              </a:spcBef>
              <a:spcAft>
                <a:spcPts val="0"/>
              </a:spcAft>
              <a:buClr>
                <a:srgbClr val="534C29"/>
              </a:buClr>
              <a:buSzPts val="2000"/>
              <a:buFont typeface="Arial"/>
              <a:buChar char="•"/>
              <a:defRPr sz="2000" b="0" i="0" u="none" strike="noStrike" cap="none">
                <a:solidFill>
                  <a:srgbClr val="262626"/>
                </a:solidFill>
                <a:latin typeface="Arial"/>
                <a:ea typeface="Arial"/>
                <a:cs typeface="Arial"/>
                <a:sym typeface="Arial"/>
              </a:defRPr>
            </a:lvl2pPr>
            <a:lvl3pPr marR="0" lvl="2" algn="l" rtl="0">
              <a:lnSpc>
                <a:spcPct val="108000"/>
              </a:lnSpc>
              <a:spcBef>
                <a:spcPts val="500"/>
              </a:spcBef>
              <a:spcAft>
                <a:spcPts val="0"/>
              </a:spcAft>
              <a:buClr>
                <a:srgbClr val="534C29"/>
              </a:buClr>
              <a:buSzPts val="1800"/>
              <a:buFont typeface="Arial"/>
              <a:buChar char="•"/>
              <a:defRPr sz="1800" b="0" i="0" u="none" strike="noStrike" cap="none">
                <a:solidFill>
                  <a:srgbClr val="262626"/>
                </a:solidFill>
                <a:latin typeface="Arial"/>
                <a:ea typeface="Arial"/>
                <a:cs typeface="Arial"/>
                <a:sym typeface="Arial"/>
              </a:defRPr>
            </a:lvl3pPr>
            <a:lvl4pPr marR="0" lvl="3" algn="l" rtl="0">
              <a:lnSpc>
                <a:spcPct val="108000"/>
              </a:lnSpc>
              <a:spcBef>
                <a:spcPts val="500"/>
              </a:spcBef>
              <a:spcAft>
                <a:spcPts val="0"/>
              </a:spcAft>
              <a:buClr>
                <a:srgbClr val="534C29"/>
              </a:buClr>
              <a:buSzPts val="1600"/>
              <a:buFont typeface="Arial"/>
              <a:buChar char="•"/>
              <a:defRPr sz="1600" b="0" i="0" u="none" strike="noStrike" cap="none">
                <a:solidFill>
                  <a:srgbClr val="262626"/>
                </a:solidFill>
                <a:latin typeface="Arial"/>
                <a:ea typeface="Arial"/>
                <a:cs typeface="Arial"/>
                <a:sym typeface="Arial"/>
              </a:defRPr>
            </a:lvl4pPr>
            <a:lvl5pPr marR="0" lvl="4" algn="l" rtl="0">
              <a:lnSpc>
                <a:spcPct val="108000"/>
              </a:lnSpc>
              <a:spcBef>
                <a:spcPts val="500"/>
              </a:spcBef>
              <a:spcAft>
                <a:spcPts val="0"/>
              </a:spcAft>
              <a:buClr>
                <a:srgbClr val="534C29"/>
              </a:buClr>
              <a:buSzPts val="1600"/>
              <a:buFont typeface="Arial"/>
              <a:buChar char="•"/>
              <a:defRPr sz="1600" b="0" i="0" u="none" strike="noStrike" cap="none">
                <a:solidFill>
                  <a:srgbClr val="262626"/>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5" name="Google Shape;75;p9"/>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lvl1pPr marL="457200" lvl="0" indent="-228600" algn="l">
              <a:lnSpc>
                <a:spcPct val="108000"/>
              </a:lnSpc>
              <a:spcBef>
                <a:spcPts val="1000"/>
              </a:spcBef>
              <a:spcAft>
                <a:spcPts val="0"/>
              </a:spcAft>
              <a:buSzPts val="1200"/>
              <a:buNone/>
              <a:defRPr sz="1200">
                <a:solidFill>
                  <a:srgbClr val="898989"/>
                </a:solidFill>
              </a:defRPr>
            </a:lvl1pPr>
            <a:lvl2pPr marL="914400" lvl="1" indent="-228600" algn="l">
              <a:lnSpc>
                <a:spcPct val="108000"/>
              </a:lnSpc>
              <a:spcBef>
                <a:spcPts val="500"/>
              </a:spcBef>
              <a:spcAft>
                <a:spcPts val="0"/>
              </a:spcAft>
              <a:buSzPts val="1200"/>
              <a:buNone/>
              <a:defRPr sz="1200">
                <a:solidFill>
                  <a:srgbClr val="898989"/>
                </a:solidFill>
              </a:defRPr>
            </a:lvl2pPr>
            <a:lvl3pPr marL="1371600" lvl="2" indent="-228600" algn="l">
              <a:lnSpc>
                <a:spcPct val="108000"/>
              </a:lnSpc>
              <a:spcBef>
                <a:spcPts val="500"/>
              </a:spcBef>
              <a:spcAft>
                <a:spcPts val="0"/>
              </a:spcAft>
              <a:buSzPts val="1200"/>
              <a:buNone/>
              <a:defRPr sz="1200">
                <a:solidFill>
                  <a:srgbClr val="898989"/>
                </a:solidFill>
              </a:defRPr>
            </a:lvl3pPr>
            <a:lvl4pPr marL="1828800" lvl="3" indent="-228600" algn="l">
              <a:lnSpc>
                <a:spcPct val="108000"/>
              </a:lnSpc>
              <a:spcBef>
                <a:spcPts val="500"/>
              </a:spcBef>
              <a:spcAft>
                <a:spcPts val="0"/>
              </a:spcAft>
              <a:buSzPts val="1200"/>
              <a:buNone/>
              <a:defRPr sz="1200">
                <a:solidFill>
                  <a:srgbClr val="898989"/>
                </a:solidFill>
              </a:defRPr>
            </a:lvl4pPr>
            <a:lvl5pPr marL="2286000" lvl="4" indent="-228600" algn="l">
              <a:lnSpc>
                <a:spcPct val="108000"/>
              </a:lnSpc>
              <a:spcBef>
                <a:spcPts val="500"/>
              </a:spcBef>
              <a:spcAft>
                <a:spcPts val="0"/>
              </a:spcAft>
              <a:buSzPts val="1200"/>
              <a:buNone/>
              <a:defRPr sz="1200">
                <a:solidFill>
                  <a:srgbClr val="898989"/>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6" name="Google Shape;76;p9"/>
          <p:cNvSpPr txBox="1">
            <a:spLocks noGrp="1"/>
          </p:cNvSpPr>
          <p:nvPr>
            <p:ph type="body" idx="4"/>
          </p:nvPr>
        </p:nvSpPr>
        <p:spPr>
          <a:xfrm>
            <a:off x="838199" y="5744095"/>
            <a:ext cx="10515599" cy="432867"/>
          </a:xfrm>
          <a:prstGeom prst="rect">
            <a:avLst/>
          </a:prstGeom>
          <a:noFill/>
          <a:ln>
            <a:noFill/>
          </a:ln>
        </p:spPr>
        <p:txBody>
          <a:bodyPr spcFirstLastPara="1" wrap="square" lIns="91425" tIns="45700" rIns="91425" bIns="45700" anchor="t" anchorCtr="0">
            <a:normAutofit/>
          </a:bodyPr>
          <a:lstStyle>
            <a:lvl1pPr marL="457200" lvl="0" indent="-228600" algn="l">
              <a:lnSpc>
                <a:spcPct val="108000"/>
              </a:lnSpc>
              <a:spcBef>
                <a:spcPts val="1000"/>
              </a:spcBef>
              <a:spcAft>
                <a:spcPts val="0"/>
              </a:spcAft>
              <a:buSzPts val="1800"/>
              <a:buNone/>
              <a:defRPr sz="1800"/>
            </a:lvl1pPr>
            <a:lvl2pPr marL="914400" lvl="1" indent="-342900" algn="l">
              <a:lnSpc>
                <a:spcPct val="108000"/>
              </a:lnSpc>
              <a:spcBef>
                <a:spcPts val="500"/>
              </a:spcBef>
              <a:spcAft>
                <a:spcPts val="0"/>
              </a:spcAft>
              <a:buSzPts val="1800"/>
              <a:buChar char="•"/>
              <a:defRPr/>
            </a:lvl2pPr>
            <a:lvl3pPr marL="1371600" lvl="2" indent="-342900" algn="l">
              <a:lnSpc>
                <a:spcPct val="108000"/>
              </a:lnSpc>
              <a:spcBef>
                <a:spcPts val="500"/>
              </a:spcBef>
              <a:spcAft>
                <a:spcPts val="0"/>
              </a:spcAft>
              <a:buSzPts val="1800"/>
              <a:buChar char="•"/>
              <a:defRPr/>
            </a:lvl3pPr>
            <a:lvl4pPr marL="1828800" lvl="3" indent="-342900" algn="l">
              <a:lnSpc>
                <a:spcPct val="108000"/>
              </a:lnSpc>
              <a:spcBef>
                <a:spcPts val="500"/>
              </a:spcBef>
              <a:spcAft>
                <a:spcPts val="0"/>
              </a:spcAft>
              <a:buSzPts val="1800"/>
              <a:buChar char="•"/>
              <a:defRPr/>
            </a:lvl4pPr>
            <a:lvl5pPr marL="2286000" lvl="4" indent="-342900" algn="l">
              <a:lnSpc>
                <a:spcPct val="108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9"/>
          <p:cNvSpPr txBox="1"/>
          <p:nvPr/>
        </p:nvSpPr>
        <p:spPr>
          <a:xfrm>
            <a:off x="72390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 Gatsby Technical Education Projects 2025</a:t>
            </a:r>
            <a:endParaRPr sz="140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Version 1, June 2025</a:t>
            </a:r>
            <a:endParaRPr sz="1400" b="0" i="0" u="none" strike="noStrike" cap="none">
              <a:solidFill>
                <a:srgbClr val="000000"/>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Activity_questions">
  <p:cSld name="Activity_questions">
    <p:spTree>
      <p:nvGrpSpPr>
        <p:cNvPr id="1" name="Shape 78"/>
        <p:cNvGrpSpPr/>
        <p:nvPr/>
      </p:nvGrpSpPr>
      <p:grpSpPr>
        <a:xfrm>
          <a:off x="0" y="0"/>
          <a:ext cx="0" cy="0"/>
          <a:chOff x="0" y="0"/>
          <a:chExt cx="0" cy="0"/>
        </a:xfrm>
      </p:grpSpPr>
      <p:pic>
        <p:nvPicPr>
          <p:cNvPr id="79" name="Google Shape;79;p10" descr="A purple and black file folder&#10;&#10;Description automatically generated"/>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7556311" y="1610866"/>
            <a:ext cx="4635689" cy="5247133"/>
          </a:xfrm>
          <a:prstGeom prst="rect">
            <a:avLst/>
          </a:prstGeom>
          <a:noFill/>
          <a:ln>
            <a:noFill/>
          </a:ln>
        </p:spPr>
      </p:pic>
      <p:sp>
        <p:nvSpPr>
          <p:cNvPr id="80" name="Google Shape;80;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10"/>
          <p:cNvSpPr txBox="1">
            <a:spLocks noGrp="1"/>
          </p:cNvSpPr>
          <p:nvPr>
            <p:ph type="body" idx="1"/>
          </p:nvPr>
        </p:nvSpPr>
        <p:spPr>
          <a:xfrm>
            <a:off x="838199" y="1825625"/>
            <a:ext cx="6400801"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108000"/>
              </a:lnSpc>
              <a:spcBef>
                <a:spcPts val="1000"/>
              </a:spcBef>
              <a:spcAft>
                <a:spcPts val="0"/>
              </a:spcAft>
              <a:buSzPts val="1800"/>
              <a:buChar char="•"/>
              <a:defRPr/>
            </a:lvl1pPr>
            <a:lvl2pPr marL="914400" lvl="1" indent="-342900" algn="l">
              <a:lnSpc>
                <a:spcPct val="108000"/>
              </a:lnSpc>
              <a:spcBef>
                <a:spcPts val="500"/>
              </a:spcBef>
              <a:spcAft>
                <a:spcPts val="0"/>
              </a:spcAft>
              <a:buSzPts val="1800"/>
              <a:buChar char="•"/>
              <a:defRPr/>
            </a:lvl2pPr>
            <a:lvl3pPr marL="1371600" lvl="2" indent="-342900" algn="l">
              <a:lnSpc>
                <a:spcPct val="108000"/>
              </a:lnSpc>
              <a:spcBef>
                <a:spcPts val="500"/>
              </a:spcBef>
              <a:spcAft>
                <a:spcPts val="0"/>
              </a:spcAft>
              <a:buSzPts val="1800"/>
              <a:buChar char="•"/>
              <a:defRPr/>
            </a:lvl3pPr>
            <a:lvl4pPr marL="1828800" lvl="3" indent="-342900" algn="l">
              <a:lnSpc>
                <a:spcPct val="108000"/>
              </a:lnSpc>
              <a:spcBef>
                <a:spcPts val="500"/>
              </a:spcBef>
              <a:spcAft>
                <a:spcPts val="0"/>
              </a:spcAft>
              <a:buSzPts val="1800"/>
              <a:buChar char="•"/>
              <a:defRPr/>
            </a:lvl4pPr>
            <a:lvl5pPr marL="2286000" lvl="4" indent="-342900" algn="l">
              <a:lnSpc>
                <a:spcPct val="108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2" name="Google Shape;82;p10"/>
          <p:cNvSpPr>
            <a:spLocks noGrp="1"/>
          </p:cNvSpPr>
          <p:nvPr>
            <p:ph type="body" idx="2"/>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t" anchorCtr="0">
            <a:normAutofit/>
          </a:bodyPr>
          <a:lstStyle>
            <a:lvl1pPr marL="457200" lvl="0" indent="-228600" algn="l">
              <a:lnSpc>
                <a:spcPct val="108000"/>
              </a:lnSpc>
              <a:spcBef>
                <a:spcPts val="1000"/>
              </a:spcBef>
              <a:spcAft>
                <a:spcPts val="0"/>
              </a:spcAft>
              <a:buSzPts val="1400"/>
              <a:buNone/>
              <a:defRPr sz="1400" b="1">
                <a:solidFill>
                  <a:srgbClr val="FFFFFF"/>
                </a:solidFill>
                <a:latin typeface="Arial Narrow"/>
                <a:ea typeface="Arial Narrow"/>
                <a:cs typeface="Arial Narrow"/>
                <a:sym typeface="Arial Narrow"/>
              </a:defRPr>
            </a:lvl1pPr>
            <a:lvl2pPr marL="914400" lvl="1"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2pPr>
            <a:lvl3pPr marL="1371600" lvl="2"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3pPr>
            <a:lvl4pPr marL="1828800" lvl="3"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4pPr>
            <a:lvl5pPr marL="2286000" lvl="4"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3" name="Google Shape;83;p10"/>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lvl1pPr marL="457200" lvl="0" indent="-228600" algn="l">
              <a:lnSpc>
                <a:spcPct val="108000"/>
              </a:lnSpc>
              <a:spcBef>
                <a:spcPts val="1000"/>
              </a:spcBef>
              <a:spcAft>
                <a:spcPts val="0"/>
              </a:spcAft>
              <a:buSzPts val="1200"/>
              <a:buNone/>
              <a:defRPr sz="1200">
                <a:solidFill>
                  <a:srgbClr val="898989"/>
                </a:solidFill>
              </a:defRPr>
            </a:lvl1pPr>
            <a:lvl2pPr marL="914400" lvl="1" indent="-228600" algn="l">
              <a:lnSpc>
                <a:spcPct val="108000"/>
              </a:lnSpc>
              <a:spcBef>
                <a:spcPts val="500"/>
              </a:spcBef>
              <a:spcAft>
                <a:spcPts val="0"/>
              </a:spcAft>
              <a:buSzPts val="1200"/>
              <a:buNone/>
              <a:defRPr sz="1200">
                <a:solidFill>
                  <a:srgbClr val="898989"/>
                </a:solidFill>
              </a:defRPr>
            </a:lvl2pPr>
            <a:lvl3pPr marL="1371600" lvl="2" indent="-228600" algn="l">
              <a:lnSpc>
                <a:spcPct val="108000"/>
              </a:lnSpc>
              <a:spcBef>
                <a:spcPts val="500"/>
              </a:spcBef>
              <a:spcAft>
                <a:spcPts val="0"/>
              </a:spcAft>
              <a:buSzPts val="1200"/>
              <a:buNone/>
              <a:defRPr sz="1200">
                <a:solidFill>
                  <a:srgbClr val="898989"/>
                </a:solidFill>
              </a:defRPr>
            </a:lvl3pPr>
            <a:lvl4pPr marL="1828800" lvl="3" indent="-228600" algn="l">
              <a:lnSpc>
                <a:spcPct val="108000"/>
              </a:lnSpc>
              <a:spcBef>
                <a:spcPts val="500"/>
              </a:spcBef>
              <a:spcAft>
                <a:spcPts val="0"/>
              </a:spcAft>
              <a:buSzPts val="1200"/>
              <a:buNone/>
              <a:defRPr sz="1200">
                <a:solidFill>
                  <a:srgbClr val="898989"/>
                </a:solidFill>
              </a:defRPr>
            </a:lvl4pPr>
            <a:lvl5pPr marL="2286000" lvl="4" indent="-228600" algn="l">
              <a:lnSpc>
                <a:spcPct val="108000"/>
              </a:lnSpc>
              <a:spcBef>
                <a:spcPts val="500"/>
              </a:spcBef>
              <a:spcAft>
                <a:spcPts val="0"/>
              </a:spcAft>
              <a:buSzPts val="1200"/>
              <a:buNone/>
              <a:defRPr sz="1200">
                <a:solidFill>
                  <a:srgbClr val="898989"/>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4" name="Google Shape;84;p10"/>
          <p:cNvSpPr txBox="1"/>
          <p:nvPr/>
        </p:nvSpPr>
        <p:spPr>
          <a:xfrm>
            <a:off x="72390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 Gatsby Technical Education Projects 2025</a:t>
            </a:r>
            <a:endParaRPr sz="140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Version 1, June 2025</a:t>
            </a:r>
            <a:endParaRPr sz="1400" b="0" i="0" u="none" strike="noStrike" cap="none">
              <a:solidFill>
                <a:srgbClr val="000000"/>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rgbClr val="262626"/>
              </a:buClr>
              <a:buSzPts val="4000"/>
              <a:buFont typeface="Arial"/>
              <a:buNone/>
              <a:defRPr sz="4000" b="0" i="0" u="none" strike="noStrike" cap="none">
                <a:solidFill>
                  <a:srgbClr val="262626"/>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381000" algn="l" rtl="0">
              <a:lnSpc>
                <a:spcPct val="108000"/>
              </a:lnSpc>
              <a:spcBef>
                <a:spcPts val="1000"/>
              </a:spcBef>
              <a:spcAft>
                <a:spcPts val="0"/>
              </a:spcAft>
              <a:buClr>
                <a:srgbClr val="534C29"/>
              </a:buClr>
              <a:buSzPts val="2400"/>
              <a:buFont typeface="Arial"/>
              <a:buChar char="•"/>
              <a:defRPr sz="2400" b="0" i="0" u="none" strike="noStrike" cap="none">
                <a:solidFill>
                  <a:srgbClr val="262626"/>
                </a:solidFill>
                <a:latin typeface="Arial"/>
                <a:ea typeface="Arial"/>
                <a:cs typeface="Arial"/>
                <a:sym typeface="Arial"/>
              </a:defRPr>
            </a:lvl1pPr>
            <a:lvl2pPr marL="914400" marR="0" lvl="1" indent="-355600" algn="l" rtl="0">
              <a:lnSpc>
                <a:spcPct val="108000"/>
              </a:lnSpc>
              <a:spcBef>
                <a:spcPts val="500"/>
              </a:spcBef>
              <a:spcAft>
                <a:spcPts val="0"/>
              </a:spcAft>
              <a:buClr>
                <a:srgbClr val="534C29"/>
              </a:buClr>
              <a:buSzPts val="2000"/>
              <a:buFont typeface="Arial"/>
              <a:buChar char="•"/>
              <a:defRPr sz="2000" b="0" i="0" u="none" strike="noStrike" cap="none">
                <a:solidFill>
                  <a:srgbClr val="262626"/>
                </a:solidFill>
                <a:latin typeface="Arial"/>
                <a:ea typeface="Arial"/>
                <a:cs typeface="Arial"/>
                <a:sym typeface="Arial"/>
              </a:defRPr>
            </a:lvl2pPr>
            <a:lvl3pPr marL="1371600" marR="0" lvl="2" indent="-342900" algn="l" rtl="0">
              <a:lnSpc>
                <a:spcPct val="108000"/>
              </a:lnSpc>
              <a:spcBef>
                <a:spcPts val="500"/>
              </a:spcBef>
              <a:spcAft>
                <a:spcPts val="0"/>
              </a:spcAft>
              <a:buClr>
                <a:srgbClr val="534C29"/>
              </a:buClr>
              <a:buSzPts val="1800"/>
              <a:buFont typeface="Arial"/>
              <a:buChar char="•"/>
              <a:defRPr sz="1800" b="0" i="0" u="none" strike="noStrike" cap="none">
                <a:solidFill>
                  <a:srgbClr val="262626"/>
                </a:solidFill>
                <a:latin typeface="Arial"/>
                <a:ea typeface="Arial"/>
                <a:cs typeface="Arial"/>
                <a:sym typeface="Arial"/>
              </a:defRPr>
            </a:lvl3pPr>
            <a:lvl4pPr marL="1828800" marR="0" lvl="3" indent="-330200" algn="l" rtl="0">
              <a:lnSpc>
                <a:spcPct val="108000"/>
              </a:lnSpc>
              <a:spcBef>
                <a:spcPts val="500"/>
              </a:spcBef>
              <a:spcAft>
                <a:spcPts val="0"/>
              </a:spcAft>
              <a:buClr>
                <a:srgbClr val="534C29"/>
              </a:buClr>
              <a:buSzPts val="1600"/>
              <a:buFont typeface="Arial"/>
              <a:buChar char="•"/>
              <a:defRPr sz="1600" b="0" i="0" u="none" strike="noStrike" cap="none">
                <a:solidFill>
                  <a:srgbClr val="262626"/>
                </a:solidFill>
                <a:latin typeface="Arial"/>
                <a:ea typeface="Arial"/>
                <a:cs typeface="Arial"/>
                <a:sym typeface="Arial"/>
              </a:defRPr>
            </a:lvl4pPr>
            <a:lvl5pPr marL="2286000" marR="0" lvl="4" indent="-330200" algn="l" rtl="0">
              <a:lnSpc>
                <a:spcPct val="108000"/>
              </a:lnSpc>
              <a:spcBef>
                <a:spcPts val="500"/>
              </a:spcBef>
              <a:spcAft>
                <a:spcPts val="0"/>
              </a:spcAft>
              <a:buClr>
                <a:srgbClr val="534C29"/>
              </a:buClr>
              <a:buSzPts val="1600"/>
              <a:buFont typeface="Arial"/>
              <a:buChar char="•"/>
              <a:defRPr sz="1600" b="0" i="0" u="none" strike="noStrike" cap="none">
                <a:solidFill>
                  <a:srgbClr val="262626"/>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3.xml"/><Relationship Id="rId1" Type="http://schemas.openxmlformats.org/officeDocument/2006/relationships/video" Target="https://player.vimeo.com/video/1095612170?h=f63009c6a5&amp;amp;app_id=122963" TargetMode="Externa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15"/>
          <p:cNvSpPr txBox="1">
            <a:spLocks noGrp="1"/>
          </p:cNvSpPr>
          <p:nvPr>
            <p:ph type="ctrTitle"/>
          </p:nvPr>
        </p:nvSpPr>
        <p:spPr>
          <a:xfrm>
            <a:off x="1524000" y="3835106"/>
            <a:ext cx="9144000" cy="875845"/>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rgbClr val="432673"/>
              </a:buClr>
              <a:buSzPts val="5200"/>
              <a:buFont typeface="Arial"/>
              <a:buNone/>
            </a:pPr>
            <a:r>
              <a:rPr lang="en-GB" dirty="0"/>
              <a:t>Construction</a:t>
            </a:r>
            <a:endParaRPr dirty="0"/>
          </a:p>
        </p:txBody>
      </p:sp>
      <p:sp>
        <p:nvSpPr>
          <p:cNvPr id="120" name="Google Shape;120;p15"/>
          <p:cNvSpPr txBox="1">
            <a:spLocks noGrp="1"/>
          </p:cNvSpPr>
          <p:nvPr>
            <p:ph type="subTitle" idx="1"/>
          </p:nvPr>
        </p:nvSpPr>
        <p:spPr>
          <a:xfrm>
            <a:off x="1524000" y="4903189"/>
            <a:ext cx="9144000" cy="583211"/>
          </a:xfrm>
          <a:prstGeom prst="rect">
            <a:avLst/>
          </a:prstGeom>
          <a:noFill/>
          <a:ln>
            <a:noFill/>
          </a:ln>
        </p:spPr>
        <p:txBody>
          <a:bodyPr spcFirstLastPara="1" wrap="square" lIns="91425" tIns="45700" rIns="91425" bIns="45700" anchor="t" anchorCtr="0">
            <a:normAutofit/>
          </a:bodyPr>
          <a:lstStyle/>
          <a:p>
            <a:pPr marL="0" lvl="0" indent="0" algn="ctr" rtl="0">
              <a:lnSpc>
                <a:spcPct val="108000"/>
              </a:lnSpc>
              <a:spcBef>
                <a:spcPts val="0"/>
              </a:spcBef>
              <a:spcAft>
                <a:spcPts val="0"/>
              </a:spcAft>
              <a:buSzPts val="2800"/>
              <a:buNone/>
            </a:pPr>
            <a:r>
              <a:rPr lang="en-GB"/>
              <a:t>Topic: Law and contracts in construction</a:t>
            </a:r>
            <a:endParaRPr/>
          </a:p>
        </p:txBody>
      </p:sp>
      <p:sp>
        <p:nvSpPr>
          <p:cNvPr id="121" name="Google Shape;121;p15"/>
          <p:cNvSpPr txBox="1">
            <a:spLocks noGrp="1"/>
          </p:cNvSpPr>
          <p:nvPr>
            <p:ph type="body" idx="2"/>
          </p:nvPr>
        </p:nvSpPr>
        <p:spPr>
          <a:xfrm>
            <a:off x="6096000" y="2895824"/>
            <a:ext cx="5623668" cy="534189"/>
          </a:xfrm>
          <a:prstGeom prst="rect">
            <a:avLst/>
          </a:prstGeom>
          <a:noFill/>
          <a:ln>
            <a:noFill/>
          </a:ln>
        </p:spPr>
        <p:txBody>
          <a:bodyPr spcFirstLastPara="1" wrap="square" lIns="91425" tIns="45700" rIns="91425" bIns="45700" anchor="t" anchorCtr="0">
            <a:noAutofit/>
          </a:bodyPr>
          <a:lstStyle/>
          <a:p>
            <a:pPr marL="457200" lvl="0" indent="-228600" algn="r" rtl="0">
              <a:lnSpc>
                <a:spcPct val="108000"/>
              </a:lnSpc>
              <a:spcBef>
                <a:spcPts val="1000"/>
              </a:spcBef>
              <a:spcAft>
                <a:spcPts val="0"/>
              </a:spcAft>
              <a:buSzPts val="2000"/>
              <a:buNone/>
            </a:pPr>
            <a:r>
              <a:rPr lang="en-GB"/>
              <a:t>Route: Construction</a:t>
            </a:r>
            <a:endParaRPr/>
          </a:p>
          <a:p>
            <a:pPr marL="457200" lvl="0" indent="-228600" algn="r" rtl="0">
              <a:lnSpc>
                <a:spcPct val="108000"/>
              </a:lnSpc>
              <a:spcBef>
                <a:spcPts val="1000"/>
              </a:spcBef>
              <a:spcAft>
                <a:spcPts val="0"/>
              </a:spcAft>
              <a:buSzPts val="2000"/>
              <a:buNone/>
            </a:pPr>
            <a:endParaRPr/>
          </a:p>
        </p:txBody>
      </p:sp>
      <p:sp>
        <p:nvSpPr>
          <p:cNvPr id="122" name="Google Shape;122;p15"/>
          <p:cNvSpPr txBox="1">
            <a:spLocks noGrp="1"/>
          </p:cNvSpPr>
          <p:nvPr>
            <p:ph type="body" idx="3"/>
          </p:nvPr>
        </p:nvSpPr>
        <p:spPr>
          <a:xfrm>
            <a:off x="1524000" y="5625863"/>
            <a:ext cx="9144000" cy="458004"/>
          </a:xfrm>
          <a:prstGeom prst="rect">
            <a:avLst/>
          </a:prstGeom>
          <a:noFill/>
          <a:ln>
            <a:noFill/>
          </a:ln>
        </p:spPr>
        <p:txBody>
          <a:bodyPr spcFirstLastPara="1" wrap="square" lIns="91425" tIns="45700" rIns="91425" bIns="45700" anchor="t" anchorCtr="0">
            <a:noAutofit/>
          </a:bodyPr>
          <a:lstStyle/>
          <a:p>
            <a:pPr marL="0" lvl="0" indent="0" algn="ctr" rtl="0">
              <a:lnSpc>
                <a:spcPct val="108000"/>
              </a:lnSpc>
              <a:spcBef>
                <a:spcPts val="0"/>
              </a:spcBef>
              <a:spcAft>
                <a:spcPts val="0"/>
              </a:spcAft>
              <a:buSzPts val="2400"/>
              <a:buNone/>
            </a:pPr>
            <a:r>
              <a:rPr lang="en-GB"/>
              <a:t>Lesson </a:t>
            </a:r>
            <a:r>
              <a:rPr lang="en-GB">
                <a:solidFill>
                  <a:schemeClr val="dk1"/>
                </a:solidFill>
              </a:rPr>
              <a:t>6</a:t>
            </a:r>
            <a:r>
              <a:rPr lang="en-GB"/>
              <a:t>: What are the legalities of a contract?</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2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3800"/>
              <a:buFont typeface="Arial"/>
              <a:buNone/>
            </a:pPr>
            <a:r>
              <a:rPr lang="en-GB" sz="3800">
                <a:solidFill>
                  <a:schemeClr val="dk1"/>
                </a:solidFill>
              </a:rPr>
              <a:t>Answers</a:t>
            </a:r>
            <a:endParaRPr>
              <a:solidFill>
                <a:schemeClr val="dk1"/>
              </a:solidFill>
            </a:endParaRPr>
          </a:p>
        </p:txBody>
      </p:sp>
      <p:sp>
        <p:nvSpPr>
          <p:cNvPr id="194" name="Google Shape;194;p24"/>
          <p:cNvSpPr txBox="1">
            <a:spLocks noGrp="1"/>
          </p:cNvSpPr>
          <p:nvPr>
            <p:ph type="body" idx="1"/>
          </p:nvPr>
        </p:nvSpPr>
        <p:spPr>
          <a:xfrm>
            <a:off x="838200" y="1442434"/>
            <a:ext cx="10515600" cy="4734529"/>
          </a:xfrm>
          <a:prstGeom prst="rect">
            <a:avLst/>
          </a:prstGeom>
          <a:noFill/>
          <a:ln>
            <a:noFill/>
          </a:ln>
        </p:spPr>
        <p:txBody>
          <a:bodyPr spcFirstLastPara="1" wrap="square" lIns="180000" tIns="180000" rIns="180000" bIns="180000" anchor="t" anchorCtr="0">
            <a:normAutofit/>
          </a:bodyPr>
          <a:lstStyle/>
          <a:p>
            <a:pPr marL="114300" lvl="0" indent="0" algn="l" rtl="0">
              <a:lnSpc>
                <a:spcPct val="108000"/>
              </a:lnSpc>
              <a:spcBef>
                <a:spcPts val="1000"/>
              </a:spcBef>
              <a:spcAft>
                <a:spcPts val="0"/>
              </a:spcAft>
              <a:buSzPts val="1800"/>
              <a:buNone/>
            </a:pPr>
            <a:r>
              <a:rPr lang="en-GB" b="1"/>
              <a:t>2. How can a contract help manage changes during a project, such as when a homeowner requests a change to an ongoing renovation?</a:t>
            </a:r>
            <a:endParaRPr/>
          </a:p>
          <a:p>
            <a:pPr marL="114300" lvl="0" indent="0" algn="l" rtl="0">
              <a:lnSpc>
                <a:spcPct val="108000"/>
              </a:lnSpc>
              <a:spcBef>
                <a:spcPts val="1000"/>
              </a:spcBef>
              <a:spcAft>
                <a:spcPts val="0"/>
              </a:spcAft>
              <a:buSzPts val="1800"/>
              <a:buNone/>
            </a:pPr>
            <a:r>
              <a:rPr lang="en-GB"/>
              <a:t>A contract provides a framework to document and manage any changes during the project. If a homeowner requests changes, like upgrading materials or adding extra features, both parties can amend the contract to reflect the new terms, including additional costs or an adjusted timeline.</a:t>
            </a:r>
            <a:endParaRPr/>
          </a:p>
          <a:p>
            <a:pPr marL="114300" lvl="0" indent="0" algn="l" rtl="0">
              <a:lnSpc>
                <a:spcPct val="108000"/>
              </a:lnSpc>
              <a:spcBef>
                <a:spcPts val="1000"/>
              </a:spcBef>
              <a:spcAft>
                <a:spcPts val="0"/>
              </a:spcAft>
              <a:buSzPts val="1800"/>
              <a:buNone/>
            </a:pPr>
            <a:r>
              <a:rPr lang="en-GB"/>
              <a:t>This ensures that both parties agree to the changes and avoid disputes later. When a change is made to a contract, it is often termed a ‘variation’.</a:t>
            </a:r>
            <a:endParaRPr/>
          </a:p>
          <a:p>
            <a:pPr marL="228600" lvl="0" indent="-76200" algn="l" rtl="0">
              <a:lnSpc>
                <a:spcPct val="108000"/>
              </a:lnSpc>
              <a:spcBef>
                <a:spcPts val="1000"/>
              </a:spcBef>
              <a:spcAft>
                <a:spcPts val="0"/>
              </a:spcAft>
              <a:buSzPts val="2400"/>
              <a:buNone/>
            </a:pPr>
            <a:endParaRPr/>
          </a:p>
        </p:txBody>
      </p:sp>
      <p:sp>
        <p:nvSpPr>
          <p:cNvPr id="195" name="Google Shape;195;p24"/>
          <p:cNvSpPr>
            <a:spLocks noGrp="1"/>
          </p:cNvSpPr>
          <p:nvPr>
            <p:ph type="body" idx="2"/>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t" anchorCtr="0">
            <a:normAutofit/>
          </a:bodyPr>
          <a:lstStyle/>
          <a:p>
            <a:pPr marL="0" lvl="0" indent="0" algn="l" rtl="0">
              <a:lnSpc>
                <a:spcPct val="108000"/>
              </a:lnSpc>
              <a:spcBef>
                <a:spcPts val="0"/>
              </a:spcBef>
              <a:spcAft>
                <a:spcPts val="0"/>
              </a:spcAft>
              <a:buSzPts val="1400"/>
              <a:buNone/>
            </a:pPr>
            <a:r>
              <a:rPr lang="en-GB"/>
              <a:t>Activity 1</a:t>
            </a:r>
            <a:endParaRPr/>
          </a:p>
        </p:txBody>
      </p:sp>
      <p:sp>
        <p:nvSpPr>
          <p:cNvPr id="196" name="Google Shape;196;p24"/>
          <p:cNvSpPr txBox="1">
            <a:spLocks noGrp="1"/>
          </p:cNvSpPr>
          <p:nvPr>
            <p:ph type="body" idx="3"/>
          </p:nvPr>
        </p:nvSpPr>
        <p:spPr>
          <a:xfrm>
            <a:off x="838200" y="6356350"/>
            <a:ext cx="4210050" cy="365125"/>
          </a:xfrm>
          <a:prstGeom prst="rect">
            <a:avLst/>
          </a:prstGeom>
          <a:noFill/>
          <a:ln>
            <a:noFill/>
          </a:ln>
        </p:spPr>
        <p:txBody>
          <a:bodyPr spcFirstLastPara="1" wrap="square" lIns="91425" tIns="45700" rIns="91425" bIns="45700" anchor="ctr" anchorCtr="0">
            <a:noAutofit/>
          </a:bodyPr>
          <a:lstStyle/>
          <a:p>
            <a:pPr marL="0" lvl="0" indent="0" algn="l" rtl="0">
              <a:lnSpc>
                <a:spcPct val="108000"/>
              </a:lnSpc>
              <a:spcBef>
                <a:spcPts val="0"/>
              </a:spcBef>
              <a:spcAft>
                <a:spcPts val="0"/>
              </a:spcAft>
              <a:buSzPts val="1200"/>
              <a:buNone/>
            </a:pPr>
            <a:r>
              <a:rPr lang="en-GB"/>
              <a:t>Lesson 6: What are the legalities of a contract?</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2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3800"/>
              <a:buFont typeface="Arial"/>
              <a:buNone/>
            </a:pPr>
            <a:r>
              <a:rPr lang="en-GB" sz="3800">
                <a:solidFill>
                  <a:schemeClr val="dk1"/>
                </a:solidFill>
              </a:rPr>
              <a:t>Answers</a:t>
            </a:r>
            <a:endParaRPr>
              <a:solidFill>
                <a:schemeClr val="dk1"/>
              </a:solidFill>
            </a:endParaRPr>
          </a:p>
        </p:txBody>
      </p:sp>
      <p:sp>
        <p:nvSpPr>
          <p:cNvPr id="202" name="Google Shape;202;p25"/>
          <p:cNvSpPr txBox="1">
            <a:spLocks noGrp="1"/>
          </p:cNvSpPr>
          <p:nvPr>
            <p:ph type="body" idx="1"/>
          </p:nvPr>
        </p:nvSpPr>
        <p:spPr>
          <a:xfrm>
            <a:off x="838200" y="1442434"/>
            <a:ext cx="10515600" cy="4734529"/>
          </a:xfrm>
          <a:prstGeom prst="rect">
            <a:avLst/>
          </a:prstGeom>
          <a:noFill/>
          <a:ln>
            <a:noFill/>
          </a:ln>
        </p:spPr>
        <p:txBody>
          <a:bodyPr spcFirstLastPara="1" wrap="square" lIns="180000" tIns="180000" rIns="180000" bIns="180000" anchor="t" anchorCtr="0">
            <a:normAutofit/>
          </a:bodyPr>
          <a:lstStyle/>
          <a:p>
            <a:pPr marL="114300" lvl="0" indent="0" algn="l" rtl="0">
              <a:lnSpc>
                <a:spcPct val="108000"/>
              </a:lnSpc>
              <a:spcBef>
                <a:spcPts val="1000"/>
              </a:spcBef>
              <a:spcAft>
                <a:spcPts val="0"/>
              </a:spcAft>
              <a:buSzPts val="1800"/>
              <a:buNone/>
            </a:pPr>
            <a:r>
              <a:rPr lang="en-GB" b="1"/>
              <a:t>3. What should a builder and client check before signing a construction contract? </a:t>
            </a:r>
            <a:endParaRPr/>
          </a:p>
          <a:p>
            <a:pPr marL="114300" lvl="0" indent="0" algn="l" rtl="0">
              <a:lnSpc>
                <a:spcPct val="108000"/>
              </a:lnSpc>
              <a:spcBef>
                <a:spcPts val="1000"/>
              </a:spcBef>
              <a:spcAft>
                <a:spcPts val="0"/>
              </a:spcAft>
              <a:buSzPts val="1800"/>
              <a:buNone/>
            </a:pPr>
            <a:r>
              <a:rPr lang="en-GB"/>
              <a:t>Before signing, both the builder and client should carefully review key terms such as the scope of the work – what exactly is being built or renovated. </a:t>
            </a:r>
            <a:endParaRPr/>
          </a:p>
          <a:p>
            <a:pPr marL="114300" lvl="0" indent="0" algn="l" rtl="0">
              <a:lnSpc>
                <a:spcPct val="108000"/>
              </a:lnSpc>
              <a:spcBef>
                <a:spcPts val="1000"/>
              </a:spcBef>
              <a:spcAft>
                <a:spcPts val="0"/>
              </a:spcAft>
              <a:buSzPts val="1800"/>
              <a:buNone/>
            </a:pPr>
            <a:r>
              <a:rPr lang="en-GB" b="1"/>
              <a:t>Timeline:</a:t>
            </a:r>
            <a:r>
              <a:rPr lang="en-GB"/>
              <a:t> Deadlines for starting and completing the project.</a:t>
            </a:r>
            <a:endParaRPr/>
          </a:p>
          <a:p>
            <a:pPr marL="114300" lvl="0" indent="0" algn="l" rtl="0">
              <a:lnSpc>
                <a:spcPct val="108000"/>
              </a:lnSpc>
              <a:spcBef>
                <a:spcPts val="1000"/>
              </a:spcBef>
              <a:spcAft>
                <a:spcPts val="0"/>
              </a:spcAft>
              <a:buSzPts val="1800"/>
              <a:buNone/>
            </a:pPr>
            <a:r>
              <a:rPr lang="en-GB" b="1"/>
              <a:t>Payment schedule:</a:t>
            </a:r>
            <a:r>
              <a:rPr lang="en-GB"/>
              <a:t> When and how payment will be made.</a:t>
            </a:r>
            <a:endParaRPr/>
          </a:p>
          <a:p>
            <a:pPr marL="114300" lvl="0" indent="0" algn="l" rtl="0">
              <a:lnSpc>
                <a:spcPct val="108000"/>
              </a:lnSpc>
              <a:spcBef>
                <a:spcPts val="1000"/>
              </a:spcBef>
              <a:spcAft>
                <a:spcPts val="0"/>
              </a:spcAft>
              <a:buSzPts val="1800"/>
              <a:buNone/>
            </a:pPr>
            <a:r>
              <a:rPr lang="en-GB" b="1"/>
              <a:t>Dispute resolution:</a:t>
            </a:r>
            <a:r>
              <a:rPr lang="en-GB"/>
              <a:t> Clauses in the contract explain how conflict will be handled.</a:t>
            </a:r>
            <a:endParaRPr/>
          </a:p>
          <a:p>
            <a:pPr marL="114300" lvl="0" indent="0" algn="l" rtl="0">
              <a:lnSpc>
                <a:spcPct val="108000"/>
              </a:lnSpc>
              <a:spcBef>
                <a:spcPts val="1000"/>
              </a:spcBef>
              <a:spcAft>
                <a:spcPts val="0"/>
              </a:spcAft>
              <a:buSzPts val="1800"/>
              <a:buNone/>
            </a:pPr>
            <a:endParaRPr/>
          </a:p>
          <a:p>
            <a:pPr marL="228600" lvl="0" indent="-76200" algn="l" rtl="0">
              <a:lnSpc>
                <a:spcPct val="108000"/>
              </a:lnSpc>
              <a:spcBef>
                <a:spcPts val="1000"/>
              </a:spcBef>
              <a:spcAft>
                <a:spcPts val="0"/>
              </a:spcAft>
              <a:buSzPts val="2400"/>
              <a:buNone/>
            </a:pPr>
            <a:endParaRPr/>
          </a:p>
        </p:txBody>
      </p:sp>
      <p:sp>
        <p:nvSpPr>
          <p:cNvPr id="203" name="Google Shape;203;p25"/>
          <p:cNvSpPr>
            <a:spLocks noGrp="1"/>
          </p:cNvSpPr>
          <p:nvPr>
            <p:ph type="body" idx="2"/>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t" anchorCtr="0">
            <a:normAutofit/>
          </a:bodyPr>
          <a:lstStyle/>
          <a:p>
            <a:pPr marL="0" lvl="0" indent="0" algn="l" rtl="0">
              <a:lnSpc>
                <a:spcPct val="108000"/>
              </a:lnSpc>
              <a:spcBef>
                <a:spcPts val="0"/>
              </a:spcBef>
              <a:spcAft>
                <a:spcPts val="0"/>
              </a:spcAft>
              <a:buSzPts val="1400"/>
              <a:buNone/>
            </a:pPr>
            <a:r>
              <a:rPr lang="en-GB"/>
              <a:t>Activity 1</a:t>
            </a:r>
            <a:endParaRPr/>
          </a:p>
        </p:txBody>
      </p:sp>
      <p:sp>
        <p:nvSpPr>
          <p:cNvPr id="204" name="Google Shape;204;p25"/>
          <p:cNvSpPr txBox="1">
            <a:spLocks noGrp="1"/>
          </p:cNvSpPr>
          <p:nvPr>
            <p:ph type="body" idx="3"/>
          </p:nvPr>
        </p:nvSpPr>
        <p:spPr>
          <a:xfrm>
            <a:off x="838200" y="6356350"/>
            <a:ext cx="4210050" cy="365125"/>
          </a:xfrm>
          <a:prstGeom prst="rect">
            <a:avLst/>
          </a:prstGeom>
          <a:noFill/>
          <a:ln>
            <a:noFill/>
          </a:ln>
        </p:spPr>
        <p:txBody>
          <a:bodyPr spcFirstLastPara="1" wrap="square" lIns="91425" tIns="45700" rIns="91425" bIns="45700" anchor="ctr" anchorCtr="0">
            <a:noAutofit/>
          </a:bodyPr>
          <a:lstStyle/>
          <a:p>
            <a:pPr marL="0" lvl="0" indent="0" algn="l" rtl="0">
              <a:lnSpc>
                <a:spcPct val="108000"/>
              </a:lnSpc>
              <a:spcBef>
                <a:spcPts val="0"/>
              </a:spcBef>
              <a:spcAft>
                <a:spcPts val="0"/>
              </a:spcAft>
              <a:buSzPts val="1200"/>
              <a:buNone/>
            </a:pPr>
            <a:r>
              <a:rPr lang="en-GB"/>
              <a:t>Lesson 6: What are the legalities of a contract?</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2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3800"/>
              <a:buFont typeface="Arial"/>
              <a:buNone/>
            </a:pPr>
            <a:r>
              <a:rPr lang="en-GB" sz="3800">
                <a:solidFill>
                  <a:schemeClr val="dk1"/>
                </a:solidFill>
              </a:rPr>
              <a:t>Answers</a:t>
            </a:r>
            <a:endParaRPr>
              <a:solidFill>
                <a:schemeClr val="dk1"/>
              </a:solidFill>
            </a:endParaRPr>
          </a:p>
        </p:txBody>
      </p:sp>
      <p:sp>
        <p:nvSpPr>
          <p:cNvPr id="210" name="Google Shape;210;p26"/>
          <p:cNvSpPr txBox="1">
            <a:spLocks noGrp="1"/>
          </p:cNvSpPr>
          <p:nvPr>
            <p:ph type="body" idx="1"/>
          </p:nvPr>
        </p:nvSpPr>
        <p:spPr>
          <a:xfrm>
            <a:off x="838200" y="1442434"/>
            <a:ext cx="10515600" cy="4734529"/>
          </a:xfrm>
          <a:prstGeom prst="rect">
            <a:avLst/>
          </a:prstGeom>
          <a:noFill/>
          <a:ln>
            <a:noFill/>
          </a:ln>
        </p:spPr>
        <p:txBody>
          <a:bodyPr spcFirstLastPara="1" wrap="square" lIns="180000" tIns="180000" rIns="180000" bIns="180000" anchor="t" anchorCtr="0">
            <a:normAutofit/>
          </a:bodyPr>
          <a:lstStyle/>
          <a:p>
            <a:pPr marL="114300" lvl="0" indent="0" algn="l" rtl="0">
              <a:lnSpc>
                <a:spcPct val="108000"/>
              </a:lnSpc>
              <a:spcBef>
                <a:spcPts val="1000"/>
              </a:spcBef>
              <a:spcAft>
                <a:spcPts val="0"/>
              </a:spcAft>
              <a:buSzPts val="1800"/>
              <a:buNone/>
            </a:pPr>
            <a:r>
              <a:rPr lang="en-GB" b="1"/>
              <a:t>4. How does a contract outline what happens if there is a delay or if the work is substandard? </a:t>
            </a:r>
            <a:endParaRPr/>
          </a:p>
          <a:p>
            <a:pPr marL="114300" lvl="0" indent="0" algn="l" rtl="0">
              <a:lnSpc>
                <a:spcPct val="108000"/>
              </a:lnSpc>
              <a:spcBef>
                <a:spcPts val="1000"/>
              </a:spcBef>
              <a:spcAft>
                <a:spcPts val="0"/>
              </a:spcAft>
              <a:buSzPts val="1800"/>
              <a:buNone/>
            </a:pPr>
            <a:r>
              <a:rPr lang="en-GB"/>
              <a:t>A well-written contract will include clauses covering delays and substandard work. For example, it might allow the client to withhold final payment until issues are resolved or specify penalties for delays. It may also outline procedures for resolving disputes, such as mediation or arbitration, in case the parties cannot agree on how to proceed. This ensures that both parties are protected and know their rights if problems arise during the project.</a:t>
            </a:r>
            <a:endParaRPr/>
          </a:p>
          <a:p>
            <a:pPr marL="228600" lvl="0" indent="-76200" algn="l" rtl="0">
              <a:lnSpc>
                <a:spcPct val="108000"/>
              </a:lnSpc>
              <a:spcBef>
                <a:spcPts val="1000"/>
              </a:spcBef>
              <a:spcAft>
                <a:spcPts val="0"/>
              </a:spcAft>
              <a:buSzPts val="2400"/>
              <a:buNone/>
            </a:pPr>
            <a:endParaRPr/>
          </a:p>
        </p:txBody>
      </p:sp>
      <p:sp>
        <p:nvSpPr>
          <p:cNvPr id="211" name="Google Shape;211;p26"/>
          <p:cNvSpPr>
            <a:spLocks noGrp="1"/>
          </p:cNvSpPr>
          <p:nvPr>
            <p:ph type="body" idx="2"/>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t" anchorCtr="0">
            <a:normAutofit/>
          </a:bodyPr>
          <a:lstStyle/>
          <a:p>
            <a:pPr marL="0" lvl="0" indent="0" algn="l" rtl="0">
              <a:lnSpc>
                <a:spcPct val="108000"/>
              </a:lnSpc>
              <a:spcBef>
                <a:spcPts val="0"/>
              </a:spcBef>
              <a:spcAft>
                <a:spcPts val="0"/>
              </a:spcAft>
              <a:buSzPts val="1400"/>
              <a:buNone/>
            </a:pPr>
            <a:r>
              <a:rPr lang="en-GB"/>
              <a:t>Activity 1</a:t>
            </a:r>
            <a:endParaRPr/>
          </a:p>
        </p:txBody>
      </p:sp>
      <p:sp>
        <p:nvSpPr>
          <p:cNvPr id="212" name="Google Shape;212;p26"/>
          <p:cNvSpPr txBox="1">
            <a:spLocks noGrp="1"/>
          </p:cNvSpPr>
          <p:nvPr>
            <p:ph type="body" idx="3"/>
          </p:nvPr>
        </p:nvSpPr>
        <p:spPr>
          <a:xfrm>
            <a:off x="838200" y="6356350"/>
            <a:ext cx="4210050" cy="365125"/>
          </a:xfrm>
          <a:prstGeom prst="rect">
            <a:avLst/>
          </a:prstGeom>
          <a:noFill/>
          <a:ln>
            <a:noFill/>
          </a:ln>
        </p:spPr>
        <p:txBody>
          <a:bodyPr spcFirstLastPara="1" wrap="square" lIns="91425" tIns="45700" rIns="91425" bIns="45700" anchor="ctr" anchorCtr="0">
            <a:noAutofit/>
          </a:bodyPr>
          <a:lstStyle/>
          <a:p>
            <a:pPr marL="0" lvl="0" indent="0" algn="l" rtl="0">
              <a:lnSpc>
                <a:spcPct val="108000"/>
              </a:lnSpc>
              <a:spcBef>
                <a:spcPts val="0"/>
              </a:spcBef>
              <a:spcAft>
                <a:spcPts val="0"/>
              </a:spcAft>
              <a:buSzPts val="1200"/>
              <a:buNone/>
            </a:pPr>
            <a:r>
              <a:rPr lang="en-GB"/>
              <a:t>Lesson 6: What are the legalities of a contract?</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27"/>
          <p:cNvSpPr>
            <a:spLocks noGrp="1"/>
          </p:cNvSpPr>
          <p:nvPr>
            <p:ph type="body" idx="2"/>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t" anchorCtr="0">
            <a:normAutofit/>
          </a:bodyPr>
          <a:lstStyle/>
          <a:p>
            <a:pPr marL="0" lvl="0" indent="0" algn="l" rtl="0">
              <a:lnSpc>
                <a:spcPct val="108000"/>
              </a:lnSpc>
              <a:spcBef>
                <a:spcPts val="0"/>
              </a:spcBef>
              <a:spcAft>
                <a:spcPts val="0"/>
              </a:spcAft>
              <a:buSzPts val="1400"/>
              <a:buNone/>
            </a:pPr>
            <a:r>
              <a:rPr lang="en-GB" sz="1400" b="1">
                <a:solidFill>
                  <a:schemeClr val="lt1"/>
                </a:solidFill>
                <a:latin typeface="Arial Narrow"/>
                <a:ea typeface="Arial Narrow"/>
                <a:cs typeface="Arial Narrow"/>
                <a:sym typeface="Arial Narrow"/>
              </a:rPr>
              <a:t>Activity 2</a:t>
            </a:r>
            <a:endParaRPr sz="1400" b="1">
              <a:solidFill>
                <a:schemeClr val="lt1"/>
              </a:solidFill>
              <a:latin typeface="Arial Narrow"/>
              <a:ea typeface="Arial Narrow"/>
              <a:cs typeface="Arial Narrow"/>
              <a:sym typeface="Arial Narrow"/>
            </a:endParaRPr>
          </a:p>
        </p:txBody>
      </p:sp>
      <p:sp>
        <p:nvSpPr>
          <p:cNvPr id="218" name="Google Shape;218;p2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62626"/>
              </a:buClr>
              <a:buSzPts val="4000"/>
              <a:buFont typeface="Arial"/>
              <a:buNone/>
            </a:pPr>
            <a:r>
              <a:rPr lang="en-GB"/>
              <a:t>Test your understanding</a:t>
            </a:r>
            <a:endParaRPr/>
          </a:p>
        </p:txBody>
      </p:sp>
      <p:sp>
        <p:nvSpPr>
          <p:cNvPr id="219" name="Google Shape;219;p27"/>
          <p:cNvSpPr txBox="1">
            <a:spLocks noGrp="1"/>
          </p:cNvSpPr>
          <p:nvPr>
            <p:ph type="body" idx="1"/>
          </p:nvPr>
        </p:nvSpPr>
        <p:spPr>
          <a:xfrm>
            <a:off x="838200" y="1467972"/>
            <a:ext cx="5372100" cy="4782108"/>
          </a:xfrm>
          <a:prstGeom prst="rect">
            <a:avLst/>
          </a:prstGeom>
          <a:solidFill>
            <a:schemeClr val="lt1"/>
          </a:solidFill>
          <a:ln>
            <a:noFill/>
          </a:ln>
        </p:spPr>
        <p:txBody>
          <a:bodyPr spcFirstLastPara="1" wrap="square" lIns="180000" tIns="180000" rIns="180000" bIns="180000" anchor="t" anchorCtr="0">
            <a:normAutofit/>
          </a:bodyPr>
          <a:lstStyle/>
          <a:p>
            <a:pPr marL="228600" lvl="0" indent="-217169" algn="l" rtl="0">
              <a:lnSpc>
                <a:spcPct val="108000"/>
              </a:lnSpc>
              <a:spcBef>
                <a:spcPts val="0"/>
              </a:spcBef>
              <a:spcAft>
                <a:spcPts val="0"/>
              </a:spcAft>
              <a:buClr>
                <a:srgbClr val="432673"/>
              </a:buClr>
              <a:buSzPts val="2400"/>
              <a:buChar char="•"/>
            </a:pPr>
            <a:r>
              <a:rPr lang="en-GB">
                <a:solidFill>
                  <a:schemeClr val="dk1"/>
                </a:solidFill>
              </a:rPr>
              <a:t>Now it’s time to test your knowledge. </a:t>
            </a:r>
            <a:endParaRPr>
              <a:solidFill>
                <a:schemeClr val="dk1"/>
              </a:solidFill>
            </a:endParaRPr>
          </a:p>
          <a:p>
            <a:pPr marL="228600" lvl="0" indent="-217169" algn="l" rtl="0">
              <a:lnSpc>
                <a:spcPct val="108000"/>
              </a:lnSpc>
              <a:spcBef>
                <a:spcPts val="1000"/>
              </a:spcBef>
              <a:spcAft>
                <a:spcPts val="0"/>
              </a:spcAft>
              <a:buClr>
                <a:srgbClr val="432673"/>
              </a:buClr>
              <a:buSzPts val="2400"/>
              <a:buChar char="•"/>
            </a:pPr>
            <a:r>
              <a:rPr lang="en-GB">
                <a:solidFill>
                  <a:schemeClr val="dk1"/>
                </a:solidFill>
              </a:rPr>
              <a:t>Your group will be given some scenarios in </a:t>
            </a:r>
            <a:r>
              <a:rPr lang="en-GB"/>
              <a:t>Activity 2 Worksheet </a:t>
            </a:r>
            <a:r>
              <a:rPr lang="en-GB">
                <a:solidFill>
                  <a:schemeClr val="dk1"/>
                </a:solidFill>
              </a:rPr>
              <a:t>to consider. Discuss the elements of a valid contract and decide what word(s) are missing. </a:t>
            </a:r>
            <a:endParaRPr>
              <a:solidFill>
                <a:schemeClr val="dk1"/>
              </a:solidFill>
            </a:endParaRPr>
          </a:p>
          <a:p>
            <a:pPr marL="228600" lvl="0" indent="-217169" algn="l" rtl="0">
              <a:lnSpc>
                <a:spcPct val="108000"/>
              </a:lnSpc>
              <a:spcBef>
                <a:spcPts val="1000"/>
              </a:spcBef>
              <a:spcAft>
                <a:spcPts val="0"/>
              </a:spcAft>
              <a:buClr>
                <a:srgbClr val="432673"/>
              </a:buClr>
              <a:buSzPts val="2400"/>
              <a:buChar char="•"/>
            </a:pPr>
            <a:r>
              <a:rPr lang="en-GB">
                <a:solidFill>
                  <a:schemeClr val="dk1"/>
                </a:solidFill>
              </a:rPr>
              <a:t>Be prepared to feed back to the rest of the class. </a:t>
            </a:r>
            <a:endParaRPr>
              <a:solidFill>
                <a:srgbClr val="FF0000"/>
              </a:solidFill>
            </a:endParaRPr>
          </a:p>
          <a:p>
            <a:pPr marL="228600" lvl="0" indent="-87629" algn="l" rtl="0">
              <a:lnSpc>
                <a:spcPct val="108000"/>
              </a:lnSpc>
              <a:spcBef>
                <a:spcPts val="1000"/>
              </a:spcBef>
              <a:spcAft>
                <a:spcPts val="0"/>
              </a:spcAft>
              <a:buSzPts val="2400"/>
              <a:buNone/>
            </a:pPr>
            <a:endParaRPr>
              <a:solidFill>
                <a:srgbClr val="FF0000"/>
              </a:solidFill>
            </a:endParaRPr>
          </a:p>
        </p:txBody>
      </p:sp>
      <p:sp>
        <p:nvSpPr>
          <p:cNvPr id="220" name="Google Shape;220;p27"/>
          <p:cNvSpPr txBox="1">
            <a:spLocks noGrp="1"/>
          </p:cNvSpPr>
          <p:nvPr>
            <p:ph type="body" idx="3"/>
          </p:nvPr>
        </p:nvSpPr>
        <p:spPr>
          <a:xfrm>
            <a:off x="838200" y="6356350"/>
            <a:ext cx="4210050" cy="365125"/>
          </a:xfrm>
          <a:prstGeom prst="rect">
            <a:avLst/>
          </a:prstGeom>
          <a:noFill/>
          <a:ln>
            <a:noFill/>
          </a:ln>
        </p:spPr>
        <p:txBody>
          <a:bodyPr spcFirstLastPara="1" wrap="square" lIns="91425" tIns="45700" rIns="91425" bIns="45700" anchor="ctr" anchorCtr="0">
            <a:noAutofit/>
          </a:bodyPr>
          <a:lstStyle/>
          <a:p>
            <a:pPr marL="0" lvl="0" indent="0" algn="l" rtl="0">
              <a:lnSpc>
                <a:spcPct val="108000"/>
              </a:lnSpc>
              <a:spcBef>
                <a:spcPts val="0"/>
              </a:spcBef>
              <a:spcAft>
                <a:spcPts val="0"/>
              </a:spcAft>
              <a:buSzPts val="1200"/>
              <a:buNone/>
            </a:pPr>
            <a:r>
              <a:rPr lang="en-GB"/>
              <a:t>Lesson 6: What are the legalities of a contract?</a:t>
            </a:r>
            <a:endParaRPr/>
          </a:p>
        </p:txBody>
      </p:sp>
      <p:pic>
        <p:nvPicPr>
          <p:cNvPr id="221" name="Google Shape;221;p27">
            <a:extLst>
              <a:ext uri="{C183D7F6-B498-43B3-948B-1728B52AA6E4}">
                <adec:decorative xmlns:adec="http://schemas.microsoft.com/office/drawing/2017/decorative" val="1"/>
              </a:ext>
            </a:extLst>
          </p:cNvPr>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6319587" y="1690688"/>
            <a:ext cx="4967537" cy="4225816"/>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28"/>
          <p:cNvSpPr txBox="1">
            <a:spLocks noGrp="1"/>
          </p:cNvSpPr>
          <p:nvPr>
            <p:ph type="title"/>
          </p:nvPr>
        </p:nvSpPr>
        <p:spPr>
          <a:xfrm>
            <a:off x="70485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000"/>
              <a:buFont typeface="Arial"/>
              <a:buNone/>
            </a:pPr>
            <a:r>
              <a:rPr lang="en-GB" sz="4000">
                <a:solidFill>
                  <a:schemeClr val="dk1"/>
                </a:solidFill>
              </a:rPr>
              <a:t>Answers</a:t>
            </a:r>
            <a:endParaRPr>
              <a:solidFill>
                <a:schemeClr val="dk1"/>
              </a:solidFill>
            </a:endParaRPr>
          </a:p>
        </p:txBody>
      </p:sp>
      <p:sp>
        <p:nvSpPr>
          <p:cNvPr id="227" name="Google Shape;227;p28"/>
          <p:cNvSpPr txBox="1">
            <a:spLocks noGrp="1"/>
          </p:cNvSpPr>
          <p:nvPr>
            <p:ph type="body" idx="1"/>
          </p:nvPr>
        </p:nvSpPr>
        <p:spPr>
          <a:xfrm>
            <a:off x="553764" y="1469971"/>
            <a:ext cx="10933386" cy="4667250"/>
          </a:xfrm>
          <a:prstGeom prst="rect">
            <a:avLst/>
          </a:prstGeom>
          <a:solidFill>
            <a:schemeClr val="lt1"/>
          </a:solidFill>
          <a:ln>
            <a:noFill/>
          </a:ln>
        </p:spPr>
        <p:txBody>
          <a:bodyPr spcFirstLastPara="1" wrap="square" lIns="180000" tIns="180000" rIns="180000" bIns="180000" anchor="t" anchorCtr="0">
            <a:normAutofit/>
          </a:bodyPr>
          <a:lstStyle/>
          <a:p>
            <a:pPr marL="0" lvl="0" indent="0" algn="l" rtl="0">
              <a:lnSpc>
                <a:spcPct val="108000"/>
              </a:lnSpc>
              <a:spcBef>
                <a:spcPts val="0"/>
              </a:spcBef>
              <a:spcAft>
                <a:spcPts val="0"/>
              </a:spcAft>
              <a:buSzPts val="2400"/>
              <a:buNone/>
            </a:pPr>
            <a:r>
              <a:rPr lang="en-GB" sz="2000" b="1">
                <a:solidFill>
                  <a:schemeClr val="dk1"/>
                </a:solidFill>
              </a:rPr>
              <a:t>Scenario</a:t>
            </a:r>
            <a:endParaRPr sz="2000">
              <a:solidFill>
                <a:schemeClr val="dk1"/>
              </a:solidFill>
            </a:endParaRPr>
          </a:p>
          <a:p>
            <a:pPr marL="457200" lvl="0" indent="-411480" algn="l" rtl="0">
              <a:lnSpc>
                <a:spcPct val="108000"/>
              </a:lnSpc>
              <a:spcBef>
                <a:spcPts val="1000"/>
              </a:spcBef>
              <a:spcAft>
                <a:spcPts val="0"/>
              </a:spcAft>
              <a:buClr>
                <a:srgbClr val="432673"/>
              </a:buClr>
              <a:buSzPts val="2000"/>
              <a:buFont typeface="Calibri"/>
              <a:buAutoNum type="arabicPeriod"/>
            </a:pPr>
            <a:r>
              <a:rPr lang="en-GB" sz="2000">
                <a:solidFill>
                  <a:schemeClr val="dk1"/>
                </a:solidFill>
              </a:rPr>
              <a:t>intention</a:t>
            </a:r>
            <a:endParaRPr sz="2000">
              <a:solidFill>
                <a:schemeClr val="dk1"/>
              </a:solidFill>
            </a:endParaRPr>
          </a:p>
          <a:p>
            <a:pPr marL="457200" lvl="0" indent="-411480" algn="l" rtl="0">
              <a:lnSpc>
                <a:spcPct val="108000"/>
              </a:lnSpc>
              <a:spcBef>
                <a:spcPts val="1000"/>
              </a:spcBef>
              <a:spcAft>
                <a:spcPts val="0"/>
              </a:spcAft>
              <a:buClr>
                <a:srgbClr val="432673"/>
              </a:buClr>
              <a:buSzPts val="2000"/>
              <a:buFont typeface="Calibri"/>
              <a:buAutoNum type="arabicPeriod"/>
            </a:pPr>
            <a:r>
              <a:rPr lang="en-GB" sz="2000">
                <a:solidFill>
                  <a:schemeClr val="dk1"/>
                </a:solidFill>
              </a:rPr>
              <a:t>consideration, consideration</a:t>
            </a:r>
            <a:endParaRPr sz="2000">
              <a:solidFill>
                <a:schemeClr val="dk1"/>
              </a:solidFill>
            </a:endParaRPr>
          </a:p>
          <a:p>
            <a:pPr marL="457200" lvl="0" indent="-411480" algn="l" rtl="0">
              <a:lnSpc>
                <a:spcPct val="108000"/>
              </a:lnSpc>
              <a:spcBef>
                <a:spcPts val="1000"/>
              </a:spcBef>
              <a:spcAft>
                <a:spcPts val="0"/>
              </a:spcAft>
              <a:buClr>
                <a:srgbClr val="432673"/>
              </a:buClr>
              <a:buSzPts val="2000"/>
              <a:buFont typeface="Calibri"/>
              <a:buAutoNum type="arabicPeriod"/>
            </a:pPr>
            <a:r>
              <a:rPr lang="en-GB" sz="2000">
                <a:solidFill>
                  <a:schemeClr val="dk1"/>
                </a:solidFill>
              </a:rPr>
              <a:t>consent</a:t>
            </a:r>
            <a:endParaRPr sz="2000">
              <a:solidFill>
                <a:schemeClr val="dk1"/>
              </a:solidFill>
            </a:endParaRPr>
          </a:p>
          <a:p>
            <a:pPr marL="457200" lvl="0" indent="-411480" algn="l" rtl="0">
              <a:lnSpc>
                <a:spcPct val="108000"/>
              </a:lnSpc>
              <a:spcBef>
                <a:spcPts val="1000"/>
              </a:spcBef>
              <a:spcAft>
                <a:spcPts val="0"/>
              </a:spcAft>
              <a:buClr>
                <a:srgbClr val="432673"/>
              </a:buClr>
              <a:buSzPts val="2000"/>
              <a:buFont typeface="Calibri"/>
              <a:buAutoNum type="arabicPeriod"/>
            </a:pPr>
            <a:r>
              <a:rPr lang="en-GB" sz="2000">
                <a:solidFill>
                  <a:schemeClr val="dk1"/>
                </a:solidFill>
              </a:rPr>
              <a:t>contract</a:t>
            </a:r>
            <a:endParaRPr sz="2000">
              <a:solidFill>
                <a:schemeClr val="dk1"/>
              </a:solidFill>
            </a:endParaRPr>
          </a:p>
          <a:p>
            <a:pPr marL="457200" lvl="0" indent="-411480" algn="l" rtl="0">
              <a:lnSpc>
                <a:spcPct val="108000"/>
              </a:lnSpc>
              <a:spcBef>
                <a:spcPts val="1000"/>
              </a:spcBef>
              <a:spcAft>
                <a:spcPts val="0"/>
              </a:spcAft>
              <a:buClr>
                <a:srgbClr val="432673"/>
              </a:buClr>
              <a:buSzPts val="2000"/>
              <a:buFont typeface="Calibri"/>
              <a:buAutoNum type="arabicPeriod"/>
            </a:pPr>
            <a:r>
              <a:rPr lang="en-GB" sz="2000">
                <a:solidFill>
                  <a:schemeClr val="dk1"/>
                </a:solidFill>
              </a:rPr>
              <a:t>acceptance, counter-offer</a:t>
            </a:r>
            <a:endParaRPr sz="2000">
              <a:solidFill>
                <a:schemeClr val="dk1"/>
              </a:solidFill>
            </a:endParaRPr>
          </a:p>
          <a:p>
            <a:pPr marL="457200" lvl="0" indent="-411480" algn="l" rtl="0">
              <a:lnSpc>
                <a:spcPct val="108000"/>
              </a:lnSpc>
              <a:spcBef>
                <a:spcPts val="1000"/>
              </a:spcBef>
              <a:spcAft>
                <a:spcPts val="0"/>
              </a:spcAft>
              <a:buClr>
                <a:srgbClr val="432673"/>
              </a:buClr>
              <a:buSzPts val="2000"/>
              <a:buFont typeface="Calibri"/>
              <a:buAutoNum type="arabicPeriod"/>
            </a:pPr>
            <a:r>
              <a:rPr lang="en-GB" sz="2000">
                <a:solidFill>
                  <a:schemeClr val="dk1"/>
                </a:solidFill>
              </a:rPr>
              <a:t>counter-offer</a:t>
            </a:r>
            <a:endParaRPr sz="2000">
              <a:solidFill>
                <a:schemeClr val="dk1"/>
              </a:solidFill>
            </a:endParaRPr>
          </a:p>
          <a:p>
            <a:pPr marL="457200" lvl="0" indent="-411480" algn="l" rtl="0">
              <a:lnSpc>
                <a:spcPct val="108000"/>
              </a:lnSpc>
              <a:spcBef>
                <a:spcPts val="1000"/>
              </a:spcBef>
              <a:spcAft>
                <a:spcPts val="0"/>
              </a:spcAft>
              <a:buClr>
                <a:srgbClr val="432673"/>
              </a:buClr>
              <a:buSzPts val="2000"/>
              <a:buFont typeface="Calibri"/>
              <a:buAutoNum type="arabicPeriod"/>
            </a:pPr>
            <a:r>
              <a:rPr lang="en-GB" sz="2000">
                <a:solidFill>
                  <a:schemeClr val="dk1"/>
                </a:solidFill>
              </a:rPr>
              <a:t>acceptance, consideration, intention, offer</a:t>
            </a:r>
            <a:endParaRPr sz="2000">
              <a:solidFill>
                <a:schemeClr val="dk1"/>
              </a:solidFill>
            </a:endParaRPr>
          </a:p>
          <a:p>
            <a:pPr marL="457200" lvl="0" indent="-411480" algn="l" rtl="0">
              <a:lnSpc>
                <a:spcPct val="108000"/>
              </a:lnSpc>
              <a:spcBef>
                <a:spcPts val="1000"/>
              </a:spcBef>
              <a:spcAft>
                <a:spcPts val="0"/>
              </a:spcAft>
              <a:buClr>
                <a:srgbClr val="432673"/>
              </a:buClr>
              <a:buSzPts val="2000"/>
              <a:buFont typeface="Calibri"/>
              <a:buAutoNum type="arabicPeriod"/>
            </a:pPr>
            <a:r>
              <a:rPr lang="en-GB" sz="2000">
                <a:solidFill>
                  <a:schemeClr val="dk1"/>
                </a:solidFill>
              </a:rPr>
              <a:t>offer, acceptance, intention, consideration</a:t>
            </a:r>
            <a:endParaRPr sz="2000">
              <a:solidFill>
                <a:schemeClr val="dk1"/>
              </a:solidFill>
            </a:endParaRPr>
          </a:p>
          <a:p>
            <a:pPr marL="228600" lvl="0" indent="-76200" algn="l" rtl="0">
              <a:lnSpc>
                <a:spcPct val="108000"/>
              </a:lnSpc>
              <a:spcBef>
                <a:spcPts val="1000"/>
              </a:spcBef>
              <a:spcAft>
                <a:spcPts val="0"/>
              </a:spcAft>
              <a:buSzPts val="2400"/>
              <a:buNone/>
            </a:pPr>
            <a:endParaRPr sz="2000">
              <a:solidFill>
                <a:srgbClr val="FF0000"/>
              </a:solidFill>
            </a:endParaRPr>
          </a:p>
          <a:p>
            <a:pPr marL="228600" lvl="0" indent="-76200" algn="l" rtl="0">
              <a:lnSpc>
                <a:spcPct val="108000"/>
              </a:lnSpc>
              <a:spcBef>
                <a:spcPts val="1000"/>
              </a:spcBef>
              <a:spcAft>
                <a:spcPts val="0"/>
              </a:spcAft>
              <a:buSzPts val="2400"/>
              <a:buNone/>
            </a:pPr>
            <a:endParaRPr sz="2000">
              <a:solidFill>
                <a:srgbClr val="FF0000"/>
              </a:solidFill>
            </a:endParaRPr>
          </a:p>
          <a:p>
            <a:pPr marL="228600" lvl="0" indent="-76200" algn="l" rtl="0">
              <a:lnSpc>
                <a:spcPct val="108000"/>
              </a:lnSpc>
              <a:spcBef>
                <a:spcPts val="1000"/>
              </a:spcBef>
              <a:spcAft>
                <a:spcPts val="0"/>
              </a:spcAft>
              <a:buSzPts val="2400"/>
              <a:buNone/>
            </a:pPr>
            <a:endParaRPr sz="2000">
              <a:solidFill>
                <a:srgbClr val="FF0000"/>
              </a:solidFill>
            </a:endParaRPr>
          </a:p>
        </p:txBody>
      </p:sp>
      <p:sp>
        <p:nvSpPr>
          <p:cNvPr id="228" name="Google Shape;228;p28"/>
          <p:cNvSpPr>
            <a:spLocks noGrp="1"/>
          </p:cNvSpPr>
          <p:nvPr>
            <p:ph type="body" idx="2"/>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t" anchorCtr="0">
            <a:normAutofit/>
          </a:bodyPr>
          <a:lstStyle/>
          <a:p>
            <a:pPr marL="0" lvl="0" indent="0" algn="l" rtl="0">
              <a:lnSpc>
                <a:spcPct val="108000"/>
              </a:lnSpc>
              <a:spcBef>
                <a:spcPts val="0"/>
              </a:spcBef>
              <a:spcAft>
                <a:spcPts val="0"/>
              </a:spcAft>
              <a:buSzPts val="1400"/>
              <a:buNone/>
            </a:pPr>
            <a:r>
              <a:rPr lang="en-GB" sz="1400" b="1">
                <a:solidFill>
                  <a:schemeClr val="lt1"/>
                </a:solidFill>
                <a:latin typeface="Arial Narrow"/>
                <a:ea typeface="Arial Narrow"/>
                <a:cs typeface="Arial Narrow"/>
                <a:sym typeface="Arial Narrow"/>
              </a:rPr>
              <a:t>Activity 2</a:t>
            </a:r>
            <a:endParaRPr sz="1400" b="1">
              <a:solidFill>
                <a:schemeClr val="lt1"/>
              </a:solidFill>
              <a:latin typeface="Arial Narrow"/>
              <a:ea typeface="Arial Narrow"/>
              <a:cs typeface="Arial Narrow"/>
              <a:sym typeface="Arial Narrow"/>
            </a:endParaRPr>
          </a:p>
        </p:txBody>
      </p:sp>
      <p:sp>
        <p:nvSpPr>
          <p:cNvPr id="229" name="Google Shape;229;p28"/>
          <p:cNvSpPr txBox="1">
            <a:spLocks noGrp="1"/>
          </p:cNvSpPr>
          <p:nvPr>
            <p:ph type="body" idx="3"/>
          </p:nvPr>
        </p:nvSpPr>
        <p:spPr>
          <a:xfrm>
            <a:off x="838200" y="6356350"/>
            <a:ext cx="4210050" cy="365125"/>
          </a:xfrm>
          <a:prstGeom prst="rect">
            <a:avLst/>
          </a:prstGeom>
          <a:noFill/>
          <a:ln>
            <a:noFill/>
          </a:ln>
        </p:spPr>
        <p:txBody>
          <a:bodyPr spcFirstLastPara="1" wrap="square" lIns="91425" tIns="45700" rIns="91425" bIns="45700" anchor="ctr" anchorCtr="0">
            <a:noAutofit/>
          </a:bodyPr>
          <a:lstStyle/>
          <a:p>
            <a:pPr marL="0" lvl="0" indent="0" algn="l" rtl="0">
              <a:lnSpc>
                <a:spcPct val="108000"/>
              </a:lnSpc>
              <a:spcBef>
                <a:spcPts val="0"/>
              </a:spcBef>
              <a:spcAft>
                <a:spcPts val="0"/>
              </a:spcAft>
              <a:buSzPts val="1200"/>
              <a:buNone/>
            </a:pPr>
            <a:r>
              <a:rPr lang="en-GB"/>
              <a:t>Lesson 6: What are the legalities of a contract?</a:t>
            </a:r>
            <a:endParaRPr/>
          </a:p>
        </p:txBody>
      </p:sp>
      <p:pic>
        <p:nvPicPr>
          <p:cNvPr id="230" name="Google Shape;230;p28">
            <a:extLst>
              <a:ext uri="{C183D7F6-B498-43B3-948B-1728B52AA6E4}">
                <adec:decorative xmlns:adec="http://schemas.microsoft.com/office/drawing/2017/decorative" val="1"/>
              </a:ext>
            </a:extLst>
          </p:cNvPr>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6319587" y="1690688"/>
            <a:ext cx="4967537" cy="4225816"/>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29"/>
          <p:cNvSpPr txBox="1">
            <a:spLocks noGrp="1"/>
          </p:cNvSpPr>
          <p:nvPr>
            <p:ph type="title"/>
          </p:nvPr>
        </p:nvSpPr>
        <p:spPr>
          <a:xfrm>
            <a:off x="838200" y="567367"/>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62626"/>
              </a:buClr>
              <a:buSzPts val="4000"/>
              <a:buFont typeface="Arial"/>
              <a:buNone/>
            </a:pPr>
            <a:r>
              <a:rPr lang="en-GB"/>
              <a:t>Review questions</a:t>
            </a:r>
            <a:endParaRPr/>
          </a:p>
        </p:txBody>
      </p:sp>
      <p:sp>
        <p:nvSpPr>
          <p:cNvPr id="236" name="Google Shape;236;p29"/>
          <p:cNvSpPr txBox="1">
            <a:spLocks noGrp="1"/>
          </p:cNvSpPr>
          <p:nvPr>
            <p:ph type="body" idx="1"/>
          </p:nvPr>
        </p:nvSpPr>
        <p:spPr>
          <a:xfrm>
            <a:off x="838200" y="2057580"/>
            <a:ext cx="10807262" cy="4134120"/>
          </a:xfrm>
          <a:prstGeom prst="rect">
            <a:avLst/>
          </a:prstGeom>
          <a:noFill/>
          <a:ln>
            <a:noFill/>
          </a:ln>
        </p:spPr>
        <p:txBody>
          <a:bodyPr spcFirstLastPara="1" wrap="square" lIns="180000" tIns="180000" rIns="180000" bIns="180000" anchor="t" anchorCtr="0">
            <a:noAutofit/>
          </a:bodyPr>
          <a:lstStyle/>
          <a:p>
            <a:pPr marL="342900" lvl="0" indent="-342900" algn="l" rtl="0">
              <a:lnSpc>
                <a:spcPct val="107000"/>
              </a:lnSpc>
              <a:spcBef>
                <a:spcPts val="0"/>
              </a:spcBef>
              <a:spcAft>
                <a:spcPts val="0"/>
              </a:spcAft>
              <a:buClr>
                <a:srgbClr val="432673"/>
              </a:buClr>
              <a:buSzPts val="2400"/>
              <a:buFont typeface="Calibri"/>
              <a:buAutoNum type="arabicPeriod"/>
            </a:pPr>
            <a:r>
              <a:rPr lang="en-GB">
                <a:solidFill>
                  <a:srgbClr val="0D0D0D"/>
                </a:solidFill>
                <a:latin typeface="Arial"/>
                <a:ea typeface="Arial"/>
                <a:cs typeface="Arial"/>
                <a:sym typeface="Arial"/>
              </a:rPr>
              <a:t>What is an offer in the context of a construction contract?</a:t>
            </a:r>
            <a:endParaRPr/>
          </a:p>
          <a:p>
            <a:pPr marL="342900" lvl="0" indent="-342900" algn="l" rtl="0">
              <a:lnSpc>
                <a:spcPct val="107000"/>
              </a:lnSpc>
              <a:spcBef>
                <a:spcPts val="1200"/>
              </a:spcBef>
              <a:spcAft>
                <a:spcPts val="0"/>
              </a:spcAft>
              <a:buClr>
                <a:srgbClr val="432673"/>
              </a:buClr>
              <a:buSzPts val="2400"/>
              <a:buFont typeface="Calibri"/>
              <a:buAutoNum type="arabicPeriod"/>
            </a:pPr>
            <a:r>
              <a:rPr lang="en-GB">
                <a:solidFill>
                  <a:srgbClr val="0D0D0D"/>
                </a:solidFill>
                <a:latin typeface="Arial"/>
                <a:ea typeface="Arial"/>
                <a:cs typeface="Arial"/>
                <a:sym typeface="Arial"/>
              </a:rPr>
              <a:t>Why is it important for both parties to accept the terms of a contract without making changes?</a:t>
            </a:r>
            <a:endParaRPr/>
          </a:p>
          <a:p>
            <a:pPr marL="342900" lvl="0" indent="-342900" algn="l" rtl="0">
              <a:lnSpc>
                <a:spcPct val="107000"/>
              </a:lnSpc>
              <a:spcBef>
                <a:spcPts val="1200"/>
              </a:spcBef>
              <a:spcAft>
                <a:spcPts val="0"/>
              </a:spcAft>
              <a:buClr>
                <a:srgbClr val="432673"/>
              </a:buClr>
              <a:buSzPts val="2400"/>
              <a:buFont typeface="Calibri"/>
              <a:buAutoNum type="arabicPeriod"/>
            </a:pPr>
            <a:r>
              <a:rPr lang="en-GB">
                <a:solidFill>
                  <a:srgbClr val="0D0D0D"/>
                </a:solidFill>
                <a:latin typeface="Arial"/>
                <a:ea typeface="Arial"/>
                <a:cs typeface="Arial"/>
                <a:sym typeface="Arial"/>
              </a:rPr>
              <a:t>How does ‘intention to create legal relations’ ensure that a contract is legally enforceable?</a:t>
            </a:r>
            <a:endParaRPr/>
          </a:p>
          <a:p>
            <a:pPr marL="342900" lvl="0" indent="-342900" algn="l" rtl="0">
              <a:lnSpc>
                <a:spcPct val="107000"/>
              </a:lnSpc>
              <a:spcBef>
                <a:spcPts val="1200"/>
              </a:spcBef>
              <a:spcAft>
                <a:spcPts val="0"/>
              </a:spcAft>
              <a:buClr>
                <a:srgbClr val="432673"/>
              </a:buClr>
              <a:buSzPts val="2400"/>
              <a:buFont typeface="Calibri"/>
              <a:buAutoNum type="arabicPeriod"/>
            </a:pPr>
            <a:r>
              <a:rPr lang="en-GB">
                <a:solidFill>
                  <a:srgbClr val="0D0D0D"/>
                </a:solidFill>
                <a:latin typeface="Arial"/>
                <a:ea typeface="Arial"/>
                <a:cs typeface="Arial"/>
                <a:sym typeface="Arial"/>
              </a:rPr>
              <a:t>Give an example of consideration in a construction project.</a:t>
            </a:r>
            <a:endParaRPr/>
          </a:p>
          <a:p>
            <a:pPr marL="342900" lvl="0" indent="-342900" algn="l" rtl="0">
              <a:lnSpc>
                <a:spcPct val="107000"/>
              </a:lnSpc>
              <a:spcBef>
                <a:spcPts val="1200"/>
              </a:spcBef>
              <a:spcAft>
                <a:spcPts val="0"/>
              </a:spcAft>
              <a:buClr>
                <a:srgbClr val="432673"/>
              </a:buClr>
              <a:buSzPts val="2400"/>
              <a:buFont typeface="Calibri"/>
              <a:buAutoNum type="arabicPeriod"/>
            </a:pPr>
            <a:r>
              <a:rPr lang="en-GB">
                <a:solidFill>
                  <a:srgbClr val="0D0D0D"/>
                </a:solidFill>
                <a:latin typeface="Arial"/>
                <a:ea typeface="Arial"/>
                <a:cs typeface="Arial"/>
                <a:sym typeface="Arial"/>
              </a:rPr>
              <a:t>What is the difference between an offer and a counter-offer?</a:t>
            </a:r>
            <a:endParaRPr/>
          </a:p>
        </p:txBody>
      </p:sp>
      <p:sp>
        <p:nvSpPr>
          <p:cNvPr id="237" name="Google Shape;237;p29"/>
          <p:cNvSpPr>
            <a:spLocks noGrp="1"/>
          </p:cNvSpPr>
          <p:nvPr>
            <p:ph type="body" idx="2"/>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t" anchorCtr="0">
            <a:normAutofit/>
          </a:bodyPr>
          <a:lstStyle/>
          <a:p>
            <a:pPr marL="0" lvl="0" indent="0" algn="l" rtl="0">
              <a:lnSpc>
                <a:spcPct val="108000"/>
              </a:lnSpc>
              <a:spcBef>
                <a:spcPts val="0"/>
              </a:spcBef>
              <a:spcAft>
                <a:spcPts val="0"/>
              </a:spcAft>
              <a:buSzPts val="1400"/>
              <a:buNone/>
            </a:pPr>
            <a:r>
              <a:rPr lang="en-GB" sz="1400" b="1">
                <a:solidFill>
                  <a:schemeClr val="lt1"/>
                </a:solidFill>
                <a:latin typeface="Arial Narrow"/>
                <a:ea typeface="Arial Narrow"/>
                <a:cs typeface="Arial Narrow"/>
                <a:sym typeface="Arial Narrow"/>
              </a:rPr>
              <a:t>Activity 2</a:t>
            </a:r>
            <a:endParaRPr sz="1400" b="1">
              <a:solidFill>
                <a:schemeClr val="lt1"/>
              </a:solidFill>
              <a:latin typeface="Arial Narrow"/>
              <a:ea typeface="Arial Narrow"/>
              <a:cs typeface="Arial Narrow"/>
              <a:sym typeface="Arial Narrow"/>
            </a:endParaRPr>
          </a:p>
        </p:txBody>
      </p:sp>
      <p:sp>
        <p:nvSpPr>
          <p:cNvPr id="238" name="Google Shape;238;p29"/>
          <p:cNvSpPr txBox="1">
            <a:spLocks noGrp="1"/>
          </p:cNvSpPr>
          <p:nvPr>
            <p:ph type="body" idx="3"/>
          </p:nvPr>
        </p:nvSpPr>
        <p:spPr>
          <a:xfrm>
            <a:off x="838200" y="6356350"/>
            <a:ext cx="4210050" cy="365125"/>
          </a:xfrm>
          <a:prstGeom prst="rect">
            <a:avLst/>
          </a:prstGeom>
          <a:noFill/>
          <a:ln>
            <a:noFill/>
          </a:ln>
        </p:spPr>
        <p:txBody>
          <a:bodyPr spcFirstLastPara="1" wrap="square" lIns="91425" tIns="45700" rIns="91425" bIns="45700" anchor="ctr" anchorCtr="0">
            <a:noAutofit/>
          </a:bodyPr>
          <a:lstStyle/>
          <a:p>
            <a:pPr marL="0" lvl="0" indent="0" algn="l" rtl="0">
              <a:lnSpc>
                <a:spcPct val="108000"/>
              </a:lnSpc>
              <a:spcBef>
                <a:spcPts val="0"/>
              </a:spcBef>
              <a:spcAft>
                <a:spcPts val="0"/>
              </a:spcAft>
              <a:buSzPts val="1200"/>
              <a:buNone/>
            </a:pPr>
            <a:r>
              <a:rPr lang="en-GB"/>
              <a:t>Lesson 6: What are the legalities of a contract?</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Google Shape;243;p3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62626"/>
              </a:buClr>
              <a:buSzPts val="4000"/>
              <a:buFont typeface="Arial"/>
              <a:buNone/>
            </a:pPr>
            <a:r>
              <a:rPr lang="en-GB"/>
              <a:t>Review answers</a:t>
            </a:r>
            <a:endParaRPr/>
          </a:p>
        </p:txBody>
      </p:sp>
      <p:sp>
        <p:nvSpPr>
          <p:cNvPr id="244" name="Google Shape;244;p30"/>
          <p:cNvSpPr txBox="1">
            <a:spLocks noGrp="1"/>
          </p:cNvSpPr>
          <p:nvPr>
            <p:ph type="body" idx="1"/>
          </p:nvPr>
        </p:nvSpPr>
        <p:spPr>
          <a:xfrm>
            <a:off x="838200" y="1469008"/>
            <a:ext cx="10582656" cy="4887342"/>
          </a:xfrm>
          <a:prstGeom prst="rect">
            <a:avLst/>
          </a:prstGeom>
          <a:noFill/>
          <a:ln>
            <a:noFill/>
          </a:ln>
        </p:spPr>
        <p:txBody>
          <a:bodyPr spcFirstLastPara="1" wrap="square" lIns="180000" tIns="180000" rIns="180000" bIns="180000" anchor="t" anchorCtr="0">
            <a:noAutofit/>
          </a:bodyPr>
          <a:lstStyle/>
          <a:p>
            <a:pPr marL="457200" lvl="0" indent="-457200" algn="l" rtl="0">
              <a:lnSpc>
                <a:spcPct val="108000"/>
              </a:lnSpc>
              <a:spcBef>
                <a:spcPts val="0"/>
              </a:spcBef>
              <a:spcAft>
                <a:spcPts val="0"/>
              </a:spcAft>
              <a:buClr>
                <a:srgbClr val="432673"/>
              </a:buClr>
              <a:buSzPts val="2200"/>
              <a:buFont typeface="Calibri"/>
              <a:buAutoNum type="arabicPeriod"/>
            </a:pPr>
            <a:r>
              <a:rPr lang="en-GB" sz="2200">
                <a:solidFill>
                  <a:schemeClr val="dk1"/>
                </a:solidFill>
              </a:rPr>
              <a:t>An offer in a construction contract is a clear statement of the terms under which one party (such as a construction company) is prepared to be bound. For example, a construction company offers to build a house for a specific price, including details of what the project entails.</a:t>
            </a:r>
            <a:endParaRPr sz="2200">
              <a:solidFill>
                <a:schemeClr val="dk1"/>
              </a:solidFill>
            </a:endParaRPr>
          </a:p>
          <a:p>
            <a:pPr marL="457200" lvl="0" indent="-457200" algn="l" rtl="0">
              <a:lnSpc>
                <a:spcPct val="108000"/>
              </a:lnSpc>
              <a:spcBef>
                <a:spcPts val="1000"/>
              </a:spcBef>
              <a:spcAft>
                <a:spcPts val="0"/>
              </a:spcAft>
              <a:buClr>
                <a:srgbClr val="432673"/>
              </a:buClr>
              <a:buSzPts val="2200"/>
              <a:buFont typeface="Calibri"/>
              <a:buAutoNum type="arabicPeriod"/>
            </a:pPr>
            <a:r>
              <a:rPr lang="en-GB" sz="2200">
                <a:solidFill>
                  <a:schemeClr val="dk1"/>
                </a:solidFill>
              </a:rPr>
              <a:t>It is important because acceptance must exactly match the offer for a valid contract to exist. Any changes or conditions create a counter-offer rather than acceptance, which means a contract has not yet been formed.</a:t>
            </a:r>
            <a:endParaRPr sz="2200">
              <a:solidFill>
                <a:schemeClr val="dk1"/>
              </a:solidFill>
            </a:endParaRPr>
          </a:p>
          <a:p>
            <a:pPr marL="457200" lvl="0" indent="-457200" algn="l" rtl="0">
              <a:lnSpc>
                <a:spcPct val="108000"/>
              </a:lnSpc>
              <a:spcBef>
                <a:spcPts val="1000"/>
              </a:spcBef>
              <a:spcAft>
                <a:spcPts val="0"/>
              </a:spcAft>
              <a:buClr>
                <a:srgbClr val="432673"/>
              </a:buClr>
              <a:buSzPts val="2200"/>
              <a:buFont typeface="Calibri"/>
              <a:buAutoNum type="arabicPeriod"/>
            </a:pPr>
            <a:r>
              <a:rPr lang="en-GB" sz="2200">
                <a:solidFill>
                  <a:schemeClr val="dk1"/>
                </a:solidFill>
              </a:rPr>
              <a:t>The intention to create legal relations ensures that both parties agree their contract is legally binding. In business agreements, it is presumed that both parties want to enter into a legal relationship, the contract to be enforceable by contract law, allowing them to take legal action if one party fails to meet their obligations.</a:t>
            </a:r>
            <a:endParaRPr sz="2200">
              <a:solidFill>
                <a:schemeClr val="dk1"/>
              </a:solidFill>
            </a:endParaRPr>
          </a:p>
          <a:p>
            <a:pPr marL="228600" lvl="0" indent="-133350" algn="l" rtl="0">
              <a:lnSpc>
                <a:spcPct val="108000"/>
              </a:lnSpc>
              <a:spcBef>
                <a:spcPts val="1000"/>
              </a:spcBef>
              <a:spcAft>
                <a:spcPts val="0"/>
              </a:spcAft>
              <a:buSzPts val="2200"/>
              <a:buNone/>
            </a:pPr>
            <a:endParaRPr sz="2200">
              <a:solidFill>
                <a:srgbClr val="FF0000"/>
              </a:solidFill>
            </a:endParaRPr>
          </a:p>
        </p:txBody>
      </p:sp>
      <p:sp>
        <p:nvSpPr>
          <p:cNvPr id="245" name="Google Shape;245;p30"/>
          <p:cNvSpPr>
            <a:spLocks noGrp="1"/>
          </p:cNvSpPr>
          <p:nvPr>
            <p:ph type="body" idx="2"/>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t" anchorCtr="0">
            <a:normAutofit/>
          </a:bodyPr>
          <a:lstStyle/>
          <a:p>
            <a:pPr marL="0" lvl="0" indent="0" algn="l" rtl="0">
              <a:lnSpc>
                <a:spcPct val="108000"/>
              </a:lnSpc>
              <a:spcBef>
                <a:spcPts val="0"/>
              </a:spcBef>
              <a:spcAft>
                <a:spcPts val="0"/>
              </a:spcAft>
              <a:buSzPts val="1400"/>
              <a:buNone/>
            </a:pPr>
            <a:r>
              <a:rPr lang="en-GB" sz="1400" b="1">
                <a:solidFill>
                  <a:schemeClr val="lt1"/>
                </a:solidFill>
                <a:latin typeface="Arial Narrow"/>
                <a:ea typeface="Arial Narrow"/>
                <a:cs typeface="Arial Narrow"/>
                <a:sym typeface="Arial Narrow"/>
              </a:rPr>
              <a:t>Activity 2</a:t>
            </a:r>
            <a:endParaRPr sz="1400" b="1">
              <a:solidFill>
                <a:schemeClr val="lt1"/>
              </a:solidFill>
              <a:latin typeface="Arial Narrow"/>
              <a:ea typeface="Arial Narrow"/>
              <a:cs typeface="Arial Narrow"/>
              <a:sym typeface="Arial Narrow"/>
            </a:endParaRPr>
          </a:p>
        </p:txBody>
      </p:sp>
      <p:sp>
        <p:nvSpPr>
          <p:cNvPr id="246" name="Google Shape;246;p30"/>
          <p:cNvSpPr txBox="1">
            <a:spLocks noGrp="1"/>
          </p:cNvSpPr>
          <p:nvPr>
            <p:ph type="body" idx="3"/>
          </p:nvPr>
        </p:nvSpPr>
        <p:spPr>
          <a:xfrm>
            <a:off x="838200" y="6356350"/>
            <a:ext cx="4210050" cy="365125"/>
          </a:xfrm>
          <a:prstGeom prst="rect">
            <a:avLst/>
          </a:prstGeom>
          <a:noFill/>
          <a:ln>
            <a:noFill/>
          </a:ln>
        </p:spPr>
        <p:txBody>
          <a:bodyPr spcFirstLastPara="1" wrap="square" lIns="91425" tIns="45700" rIns="91425" bIns="45700" anchor="ctr" anchorCtr="0">
            <a:noAutofit/>
          </a:bodyPr>
          <a:lstStyle/>
          <a:p>
            <a:pPr marL="0" lvl="0" indent="0" algn="l" rtl="0">
              <a:lnSpc>
                <a:spcPct val="108000"/>
              </a:lnSpc>
              <a:spcBef>
                <a:spcPts val="0"/>
              </a:spcBef>
              <a:spcAft>
                <a:spcPts val="0"/>
              </a:spcAft>
              <a:buSzPts val="1200"/>
              <a:buNone/>
            </a:pPr>
            <a:r>
              <a:rPr lang="en-GB"/>
              <a:t>Lesson 6: What are the legalities of a contract?</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p3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62626"/>
              </a:buClr>
              <a:buSzPts val="4000"/>
              <a:buFont typeface="Arial"/>
              <a:buNone/>
            </a:pPr>
            <a:r>
              <a:rPr lang="en-GB"/>
              <a:t>Review answers</a:t>
            </a:r>
            <a:endParaRPr/>
          </a:p>
        </p:txBody>
      </p:sp>
      <p:sp>
        <p:nvSpPr>
          <p:cNvPr id="252" name="Google Shape;252;p31"/>
          <p:cNvSpPr txBox="1">
            <a:spLocks noGrp="1"/>
          </p:cNvSpPr>
          <p:nvPr>
            <p:ph type="body" idx="1"/>
          </p:nvPr>
        </p:nvSpPr>
        <p:spPr>
          <a:xfrm>
            <a:off x="838200" y="1478153"/>
            <a:ext cx="10515600" cy="4351338"/>
          </a:xfrm>
          <a:prstGeom prst="rect">
            <a:avLst/>
          </a:prstGeom>
          <a:noFill/>
          <a:ln>
            <a:noFill/>
          </a:ln>
        </p:spPr>
        <p:txBody>
          <a:bodyPr spcFirstLastPara="1" wrap="square" lIns="180000" tIns="180000" rIns="180000" bIns="180000" anchor="t" anchorCtr="0">
            <a:noAutofit/>
          </a:bodyPr>
          <a:lstStyle/>
          <a:p>
            <a:pPr marL="514350" lvl="0" indent="-514350" algn="l" rtl="0">
              <a:lnSpc>
                <a:spcPct val="108000"/>
              </a:lnSpc>
              <a:spcBef>
                <a:spcPts val="1000"/>
              </a:spcBef>
              <a:spcAft>
                <a:spcPts val="0"/>
              </a:spcAft>
              <a:buClr>
                <a:srgbClr val="432673"/>
              </a:buClr>
              <a:buSzPts val="2200"/>
              <a:buFont typeface="Arial"/>
              <a:buAutoNum type="arabicPeriod" startAt="4"/>
            </a:pPr>
            <a:r>
              <a:rPr lang="en-GB" sz="2200">
                <a:solidFill>
                  <a:schemeClr val="dk1"/>
                </a:solidFill>
              </a:rPr>
              <a:t>Consideration is something of value exchanged between the parties. For example, in a construction project, the homeowner’s consideration is the payment they provide for the work, and the builder’s consideration is the completion of the construction.</a:t>
            </a:r>
            <a:endParaRPr sz="2200">
              <a:solidFill>
                <a:schemeClr val="dk1"/>
              </a:solidFill>
            </a:endParaRPr>
          </a:p>
          <a:p>
            <a:pPr marL="457200" lvl="0" indent="-457200" algn="l" rtl="0">
              <a:lnSpc>
                <a:spcPct val="108000"/>
              </a:lnSpc>
              <a:spcBef>
                <a:spcPts val="1000"/>
              </a:spcBef>
              <a:spcAft>
                <a:spcPts val="0"/>
              </a:spcAft>
              <a:buClr>
                <a:srgbClr val="432673"/>
              </a:buClr>
              <a:buSzPts val="2200"/>
              <a:buFont typeface="Calibri"/>
              <a:buAutoNum type="arabicPeriod" startAt="4"/>
            </a:pPr>
            <a:r>
              <a:rPr lang="en-GB" sz="2200">
                <a:solidFill>
                  <a:schemeClr val="dk1"/>
                </a:solidFill>
              </a:rPr>
              <a:t>An offer is a proposal made by one party, which the other party can accept to form a contract. A counter-offer is a response that modifies the terms of the original offer, meaning the original offer is no longer valid and has been replaced with new terms.</a:t>
            </a:r>
            <a:endParaRPr sz="2200">
              <a:solidFill>
                <a:schemeClr val="dk1"/>
              </a:solidFill>
            </a:endParaRPr>
          </a:p>
          <a:p>
            <a:pPr marL="228600" lvl="0" indent="-133350" algn="l" rtl="0">
              <a:lnSpc>
                <a:spcPct val="108000"/>
              </a:lnSpc>
              <a:spcBef>
                <a:spcPts val="1000"/>
              </a:spcBef>
              <a:spcAft>
                <a:spcPts val="0"/>
              </a:spcAft>
              <a:buSzPts val="2200"/>
              <a:buNone/>
            </a:pPr>
            <a:endParaRPr sz="2200">
              <a:solidFill>
                <a:srgbClr val="FF0000"/>
              </a:solidFill>
            </a:endParaRPr>
          </a:p>
        </p:txBody>
      </p:sp>
      <p:sp>
        <p:nvSpPr>
          <p:cNvPr id="253" name="Google Shape;253;p31"/>
          <p:cNvSpPr>
            <a:spLocks noGrp="1"/>
          </p:cNvSpPr>
          <p:nvPr>
            <p:ph type="body" idx="2"/>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t" anchorCtr="0">
            <a:normAutofit/>
          </a:bodyPr>
          <a:lstStyle/>
          <a:p>
            <a:pPr marL="0" lvl="0" indent="0" algn="l" rtl="0">
              <a:lnSpc>
                <a:spcPct val="108000"/>
              </a:lnSpc>
              <a:spcBef>
                <a:spcPts val="0"/>
              </a:spcBef>
              <a:spcAft>
                <a:spcPts val="0"/>
              </a:spcAft>
              <a:buSzPts val="1400"/>
              <a:buNone/>
            </a:pPr>
            <a:r>
              <a:rPr lang="en-GB" sz="1400" b="1">
                <a:solidFill>
                  <a:schemeClr val="lt1"/>
                </a:solidFill>
                <a:latin typeface="Arial Narrow"/>
                <a:ea typeface="Arial Narrow"/>
                <a:cs typeface="Arial Narrow"/>
                <a:sym typeface="Arial Narrow"/>
              </a:rPr>
              <a:t>Activity 2</a:t>
            </a:r>
            <a:endParaRPr sz="1400" b="1">
              <a:solidFill>
                <a:schemeClr val="lt1"/>
              </a:solidFill>
              <a:latin typeface="Arial Narrow"/>
              <a:ea typeface="Arial Narrow"/>
              <a:cs typeface="Arial Narrow"/>
              <a:sym typeface="Arial Narrow"/>
            </a:endParaRPr>
          </a:p>
        </p:txBody>
      </p:sp>
      <p:sp>
        <p:nvSpPr>
          <p:cNvPr id="254" name="Google Shape;254;p31"/>
          <p:cNvSpPr txBox="1">
            <a:spLocks noGrp="1"/>
          </p:cNvSpPr>
          <p:nvPr>
            <p:ph type="body" idx="3"/>
          </p:nvPr>
        </p:nvSpPr>
        <p:spPr>
          <a:xfrm>
            <a:off x="838200" y="6356350"/>
            <a:ext cx="4210050" cy="365125"/>
          </a:xfrm>
          <a:prstGeom prst="rect">
            <a:avLst/>
          </a:prstGeom>
          <a:noFill/>
          <a:ln>
            <a:noFill/>
          </a:ln>
        </p:spPr>
        <p:txBody>
          <a:bodyPr spcFirstLastPara="1" wrap="square" lIns="91425" tIns="45700" rIns="91425" bIns="45700" anchor="ctr" anchorCtr="0">
            <a:noAutofit/>
          </a:bodyPr>
          <a:lstStyle/>
          <a:p>
            <a:pPr marL="0" lvl="0" indent="0" algn="l" rtl="0">
              <a:lnSpc>
                <a:spcPct val="108000"/>
              </a:lnSpc>
              <a:spcBef>
                <a:spcPts val="0"/>
              </a:spcBef>
              <a:spcAft>
                <a:spcPts val="0"/>
              </a:spcAft>
              <a:buSzPts val="1200"/>
              <a:buNone/>
            </a:pPr>
            <a:r>
              <a:rPr lang="en-GB"/>
              <a:t>Lesson 6: What are the legalities of a contract?</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Google Shape;259;p32"/>
          <p:cNvSpPr txBox="1">
            <a:spLocks noGrp="1"/>
          </p:cNvSpPr>
          <p:nvPr>
            <p:ph type="title"/>
          </p:nvPr>
        </p:nvSpPr>
        <p:spPr>
          <a:xfrm>
            <a:off x="838200" y="365125"/>
            <a:ext cx="10515600" cy="77230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62626"/>
              </a:buClr>
              <a:buSzPts val="4000"/>
              <a:buFont typeface="Arial"/>
              <a:buNone/>
            </a:pPr>
            <a:r>
              <a:rPr lang="en-GB"/>
              <a:t>Matching exercise</a:t>
            </a:r>
            <a:endParaRPr/>
          </a:p>
        </p:txBody>
      </p:sp>
      <p:sp>
        <p:nvSpPr>
          <p:cNvPr id="260" name="Google Shape;260;p32"/>
          <p:cNvSpPr>
            <a:spLocks noGrp="1"/>
          </p:cNvSpPr>
          <p:nvPr>
            <p:ph type="body" idx="2"/>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t" anchorCtr="0">
            <a:normAutofit/>
          </a:bodyPr>
          <a:lstStyle/>
          <a:p>
            <a:pPr marL="0" lvl="0" indent="0" algn="l" rtl="0">
              <a:lnSpc>
                <a:spcPct val="108000"/>
              </a:lnSpc>
              <a:spcBef>
                <a:spcPts val="0"/>
              </a:spcBef>
              <a:spcAft>
                <a:spcPts val="0"/>
              </a:spcAft>
              <a:buSzPts val="1400"/>
              <a:buNone/>
            </a:pPr>
            <a:r>
              <a:rPr lang="en-GB" sz="1400" b="1">
                <a:solidFill>
                  <a:schemeClr val="lt1"/>
                </a:solidFill>
                <a:latin typeface="Arial Narrow"/>
                <a:ea typeface="Arial Narrow"/>
                <a:cs typeface="Arial Narrow"/>
                <a:sym typeface="Arial Narrow"/>
              </a:rPr>
              <a:t>Activity 3</a:t>
            </a:r>
            <a:endParaRPr sz="1400" b="1">
              <a:solidFill>
                <a:schemeClr val="lt1"/>
              </a:solidFill>
              <a:latin typeface="Arial Narrow"/>
              <a:ea typeface="Arial Narrow"/>
              <a:cs typeface="Arial Narrow"/>
              <a:sym typeface="Arial Narrow"/>
            </a:endParaRPr>
          </a:p>
        </p:txBody>
      </p:sp>
      <p:sp>
        <p:nvSpPr>
          <p:cNvPr id="261" name="Google Shape;261;p32"/>
          <p:cNvSpPr txBox="1">
            <a:spLocks noGrp="1"/>
          </p:cNvSpPr>
          <p:nvPr>
            <p:ph type="body" idx="3"/>
          </p:nvPr>
        </p:nvSpPr>
        <p:spPr>
          <a:xfrm>
            <a:off x="838200" y="6356350"/>
            <a:ext cx="4210050" cy="365125"/>
          </a:xfrm>
          <a:prstGeom prst="rect">
            <a:avLst/>
          </a:prstGeom>
          <a:noFill/>
          <a:ln>
            <a:noFill/>
          </a:ln>
        </p:spPr>
        <p:txBody>
          <a:bodyPr spcFirstLastPara="1" wrap="square" lIns="91425" tIns="45700" rIns="91425" bIns="45700" anchor="ctr" anchorCtr="0">
            <a:noAutofit/>
          </a:bodyPr>
          <a:lstStyle/>
          <a:p>
            <a:pPr marL="0" lvl="0" indent="0" algn="l" rtl="0">
              <a:lnSpc>
                <a:spcPct val="108000"/>
              </a:lnSpc>
              <a:spcBef>
                <a:spcPts val="0"/>
              </a:spcBef>
              <a:spcAft>
                <a:spcPts val="0"/>
              </a:spcAft>
              <a:buSzPts val="1200"/>
              <a:buNone/>
            </a:pPr>
            <a:r>
              <a:rPr lang="en-GB"/>
              <a:t>Lesson 6: What are the legalities of a contract?</a:t>
            </a:r>
            <a:endParaRPr/>
          </a:p>
        </p:txBody>
      </p:sp>
      <p:sp>
        <p:nvSpPr>
          <p:cNvPr id="2" name="TextBox 1">
            <a:extLst>
              <a:ext uri="{FF2B5EF4-FFF2-40B4-BE49-F238E27FC236}">
                <a16:creationId xmlns:a16="http://schemas.microsoft.com/office/drawing/2014/main" id="{C085FCA3-2562-4584-DD78-C01761FA6446}"/>
              </a:ext>
            </a:extLst>
          </p:cNvPr>
          <p:cNvSpPr txBox="1"/>
          <p:nvPr/>
        </p:nvSpPr>
        <p:spPr>
          <a:xfrm>
            <a:off x="3348764" y="1427075"/>
            <a:ext cx="8126654" cy="430887"/>
          </a:xfrm>
          <a:prstGeom prst="rect">
            <a:avLst/>
          </a:prstGeom>
          <a:noFill/>
          <a:ln>
            <a:solidFill>
              <a:srgbClr val="432673"/>
            </a:solidFill>
          </a:ln>
        </p:spPr>
        <p:txBody>
          <a:bodyPr wrap="square" rtlCol="0">
            <a:spAutoFit/>
          </a:bodyPr>
          <a:lstStyle/>
          <a:p>
            <a:r>
              <a:rPr lang="en-US" sz="1100" dirty="0"/>
              <a:t>Details the project's timeline, including start and completion dates. It also specifies important milestones that need to be achieved. </a:t>
            </a:r>
            <a:endParaRPr lang="en-US" sz="1100" dirty="0">
              <a:solidFill>
                <a:srgbClr val="0D0D0D"/>
              </a:solidFill>
            </a:endParaRPr>
          </a:p>
        </p:txBody>
      </p:sp>
      <p:sp>
        <p:nvSpPr>
          <p:cNvPr id="3" name="TextBox 2">
            <a:extLst>
              <a:ext uri="{FF2B5EF4-FFF2-40B4-BE49-F238E27FC236}">
                <a16:creationId xmlns:a16="http://schemas.microsoft.com/office/drawing/2014/main" id="{EA4852D9-36C0-F099-9EFD-553548A7D583}"/>
              </a:ext>
            </a:extLst>
          </p:cNvPr>
          <p:cNvSpPr txBox="1"/>
          <p:nvPr/>
        </p:nvSpPr>
        <p:spPr>
          <a:xfrm>
            <a:off x="3348764" y="1954857"/>
            <a:ext cx="8126654" cy="430887"/>
          </a:xfrm>
          <a:prstGeom prst="rect">
            <a:avLst/>
          </a:prstGeom>
          <a:noFill/>
          <a:ln>
            <a:solidFill>
              <a:srgbClr val="432673"/>
            </a:solidFill>
          </a:ln>
        </p:spPr>
        <p:txBody>
          <a:bodyPr wrap="square" rtlCol="0">
            <a:spAutoFit/>
          </a:bodyPr>
          <a:lstStyle/>
          <a:p>
            <a:r>
              <a:rPr lang="en-US" sz="1100" dirty="0"/>
              <a:t>Outlines the amount the client agrees to pay the contractor for completing the project. It also explains when and how payments will be made, such as upon reaching specific milestones or after the project is fully completed.</a:t>
            </a:r>
          </a:p>
        </p:txBody>
      </p:sp>
      <p:sp>
        <p:nvSpPr>
          <p:cNvPr id="4" name="TextBox 3">
            <a:extLst>
              <a:ext uri="{FF2B5EF4-FFF2-40B4-BE49-F238E27FC236}">
                <a16:creationId xmlns:a16="http://schemas.microsoft.com/office/drawing/2014/main" id="{65F82336-7FE5-8425-83BE-A437E20778DF}"/>
              </a:ext>
            </a:extLst>
          </p:cNvPr>
          <p:cNvSpPr txBox="1"/>
          <p:nvPr/>
        </p:nvSpPr>
        <p:spPr>
          <a:xfrm>
            <a:off x="3348764" y="2482639"/>
            <a:ext cx="8126654" cy="430887"/>
          </a:xfrm>
          <a:prstGeom prst="rect">
            <a:avLst/>
          </a:prstGeom>
          <a:noFill/>
          <a:ln>
            <a:solidFill>
              <a:srgbClr val="432673"/>
            </a:solidFill>
          </a:ln>
        </p:spPr>
        <p:txBody>
          <a:bodyPr wrap="square" rtlCol="0">
            <a:spAutoFit/>
          </a:bodyPr>
          <a:lstStyle/>
          <a:p>
            <a:r>
              <a:rPr lang="en-US" sz="1100" dirty="0"/>
              <a:t>Guarantees that the contractor will fix any defects or problems that arise after the project is completed within a specified period. </a:t>
            </a:r>
            <a:br>
              <a:rPr lang="en-US" sz="1100" dirty="0"/>
            </a:br>
            <a:r>
              <a:rPr lang="en-US" sz="1100" dirty="0"/>
              <a:t>It ensures that the work is free from defects in materials and workmanship.</a:t>
            </a:r>
          </a:p>
        </p:txBody>
      </p:sp>
      <p:sp>
        <p:nvSpPr>
          <p:cNvPr id="6" name="TextBox 5">
            <a:extLst>
              <a:ext uri="{FF2B5EF4-FFF2-40B4-BE49-F238E27FC236}">
                <a16:creationId xmlns:a16="http://schemas.microsoft.com/office/drawing/2014/main" id="{7C10E7FA-4A6C-C443-C361-FD98833463FD}"/>
              </a:ext>
            </a:extLst>
          </p:cNvPr>
          <p:cNvSpPr txBox="1"/>
          <p:nvPr/>
        </p:nvSpPr>
        <p:spPr>
          <a:xfrm>
            <a:off x="3348764" y="3010421"/>
            <a:ext cx="8126654" cy="430887"/>
          </a:xfrm>
          <a:prstGeom prst="rect">
            <a:avLst/>
          </a:prstGeom>
          <a:noFill/>
          <a:ln>
            <a:solidFill>
              <a:srgbClr val="432673"/>
            </a:solidFill>
          </a:ln>
        </p:spPr>
        <p:txBody>
          <a:bodyPr wrap="square" rtlCol="0">
            <a:spAutoFit/>
          </a:bodyPr>
          <a:lstStyle/>
          <a:p>
            <a:r>
              <a:rPr lang="en-US" sz="1100" dirty="0"/>
              <a:t>Defines the specific tasks and responsibilities the contractor is expected to complete as part of the construction project. It outlines what work will be done. </a:t>
            </a:r>
          </a:p>
        </p:txBody>
      </p:sp>
      <p:sp>
        <p:nvSpPr>
          <p:cNvPr id="7" name="TextBox 6">
            <a:extLst>
              <a:ext uri="{FF2B5EF4-FFF2-40B4-BE49-F238E27FC236}">
                <a16:creationId xmlns:a16="http://schemas.microsoft.com/office/drawing/2014/main" id="{7D18D09F-36F0-7B52-B436-14483CF60872}"/>
              </a:ext>
            </a:extLst>
          </p:cNvPr>
          <p:cNvSpPr txBox="1"/>
          <p:nvPr/>
        </p:nvSpPr>
        <p:spPr>
          <a:xfrm>
            <a:off x="3348764" y="3538203"/>
            <a:ext cx="8126654" cy="430887"/>
          </a:xfrm>
          <a:prstGeom prst="rect">
            <a:avLst/>
          </a:prstGeom>
          <a:noFill/>
          <a:ln>
            <a:solidFill>
              <a:srgbClr val="432673"/>
            </a:solidFill>
          </a:ln>
        </p:spPr>
        <p:txBody>
          <a:bodyPr wrap="square" rtlCol="0">
            <a:spAutoFit/>
          </a:bodyPr>
          <a:lstStyle/>
          <a:p>
            <a:r>
              <a:rPr lang="en-US" sz="1100" dirty="0"/>
              <a:t>Covers extraordinary events or circumstances beyond the contractor's control (e.g. natural disasters, strikes) that could prevent the project from being completed on time. It allows for adjustments to the schedule in such cases.</a:t>
            </a:r>
          </a:p>
        </p:txBody>
      </p:sp>
      <p:sp>
        <p:nvSpPr>
          <p:cNvPr id="8" name="TextBox 7">
            <a:extLst>
              <a:ext uri="{FF2B5EF4-FFF2-40B4-BE49-F238E27FC236}">
                <a16:creationId xmlns:a16="http://schemas.microsoft.com/office/drawing/2014/main" id="{C357C7A1-0F00-D8E9-8AFE-FEBF9D48B330}"/>
              </a:ext>
            </a:extLst>
          </p:cNvPr>
          <p:cNvSpPr txBox="1"/>
          <p:nvPr/>
        </p:nvSpPr>
        <p:spPr>
          <a:xfrm>
            <a:off x="3348764" y="4065985"/>
            <a:ext cx="8126654" cy="430887"/>
          </a:xfrm>
          <a:prstGeom prst="rect">
            <a:avLst/>
          </a:prstGeom>
          <a:noFill/>
          <a:ln>
            <a:solidFill>
              <a:srgbClr val="432673"/>
            </a:solidFill>
          </a:ln>
        </p:spPr>
        <p:txBody>
          <a:bodyPr wrap="square" rtlCol="0">
            <a:spAutoFit/>
          </a:bodyPr>
          <a:lstStyle/>
          <a:p>
            <a:r>
              <a:rPr lang="en-US" sz="1100" dirty="0"/>
              <a:t>Outlines the conditions under which either party can end the contract. It explains how the contract can be terminated for various reasons, such as a breach of contract, failure to meet the project’s requirements or financial insolvency.</a:t>
            </a:r>
          </a:p>
        </p:txBody>
      </p:sp>
      <p:sp>
        <p:nvSpPr>
          <p:cNvPr id="9" name="TextBox 8">
            <a:extLst>
              <a:ext uri="{FF2B5EF4-FFF2-40B4-BE49-F238E27FC236}">
                <a16:creationId xmlns:a16="http://schemas.microsoft.com/office/drawing/2014/main" id="{3D768310-7B12-1A95-BB50-864022656464}"/>
              </a:ext>
            </a:extLst>
          </p:cNvPr>
          <p:cNvSpPr txBox="1"/>
          <p:nvPr/>
        </p:nvSpPr>
        <p:spPr>
          <a:xfrm>
            <a:off x="3348764" y="4593767"/>
            <a:ext cx="8126654" cy="430887"/>
          </a:xfrm>
          <a:prstGeom prst="rect">
            <a:avLst/>
          </a:prstGeom>
          <a:noFill/>
          <a:ln>
            <a:solidFill>
              <a:srgbClr val="432673"/>
            </a:solidFill>
          </a:ln>
        </p:spPr>
        <p:txBody>
          <a:bodyPr wrap="square" rtlCol="0">
            <a:spAutoFit/>
          </a:bodyPr>
          <a:lstStyle/>
          <a:p>
            <a:r>
              <a:rPr lang="en-US" sz="1100" dirty="0"/>
              <a:t>Explains the types of insurance the contractor must carry (e.g. liability insurance) and how they will protect both parties from financial losses due to accidents, damages or other unforeseen events.</a:t>
            </a:r>
          </a:p>
        </p:txBody>
      </p:sp>
      <p:sp>
        <p:nvSpPr>
          <p:cNvPr id="10" name="TextBox 9">
            <a:extLst>
              <a:ext uri="{FF2B5EF4-FFF2-40B4-BE49-F238E27FC236}">
                <a16:creationId xmlns:a16="http://schemas.microsoft.com/office/drawing/2014/main" id="{C4AE61E1-DAEA-353F-3C7A-81474F6F42C0}"/>
              </a:ext>
            </a:extLst>
          </p:cNvPr>
          <p:cNvSpPr txBox="1"/>
          <p:nvPr/>
        </p:nvSpPr>
        <p:spPr>
          <a:xfrm>
            <a:off x="3348764" y="5121549"/>
            <a:ext cx="8126654" cy="430887"/>
          </a:xfrm>
          <a:prstGeom prst="rect">
            <a:avLst/>
          </a:prstGeom>
          <a:noFill/>
          <a:ln>
            <a:solidFill>
              <a:srgbClr val="432673"/>
            </a:solidFill>
          </a:ln>
        </p:spPr>
        <p:txBody>
          <a:bodyPr wrap="square" rtlCol="0">
            <a:spAutoFit/>
          </a:bodyPr>
          <a:lstStyle/>
          <a:p>
            <a:r>
              <a:rPr lang="en-US" sz="1100" dirty="0"/>
              <a:t>If the project is not completed on time, this clause sets a fixed penalty the contractor must pay the client for each day the project is delayed. It helps compensate the client for losses caused by late completion. </a:t>
            </a:r>
          </a:p>
        </p:txBody>
      </p:sp>
      <p:sp>
        <p:nvSpPr>
          <p:cNvPr id="11" name="TextBox 10">
            <a:extLst>
              <a:ext uri="{FF2B5EF4-FFF2-40B4-BE49-F238E27FC236}">
                <a16:creationId xmlns:a16="http://schemas.microsoft.com/office/drawing/2014/main" id="{BF70EE50-C998-5D2B-FE80-3921438EFC7A}"/>
              </a:ext>
            </a:extLst>
          </p:cNvPr>
          <p:cNvSpPr txBox="1"/>
          <p:nvPr/>
        </p:nvSpPr>
        <p:spPr>
          <a:xfrm>
            <a:off x="3348764" y="5649333"/>
            <a:ext cx="8126654" cy="430887"/>
          </a:xfrm>
          <a:prstGeom prst="rect">
            <a:avLst/>
          </a:prstGeom>
          <a:noFill/>
          <a:ln>
            <a:solidFill>
              <a:srgbClr val="432673"/>
            </a:solidFill>
          </a:ln>
        </p:spPr>
        <p:txBody>
          <a:bodyPr wrap="square" rtlCol="0">
            <a:spAutoFit/>
          </a:bodyPr>
          <a:lstStyle/>
          <a:p>
            <a:r>
              <a:rPr lang="en-US" sz="1100" dirty="0"/>
              <a:t>Sets the standards for the quality of the work that must be maintained throughout the project. It ensures that the construction meets the specified requirements and any relevant building codes or regulations.</a:t>
            </a:r>
          </a:p>
        </p:txBody>
      </p:sp>
      <p:sp>
        <p:nvSpPr>
          <p:cNvPr id="12" name="TextBox 11">
            <a:extLst>
              <a:ext uri="{FF2B5EF4-FFF2-40B4-BE49-F238E27FC236}">
                <a16:creationId xmlns:a16="http://schemas.microsoft.com/office/drawing/2014/main" id="{1CF76B33-D249-AEA6-B5C7-8FD02B7F32DA}"/>
              </a:ext>
            </a:extLst>
          </p:cNvPr>
          <p:cNvSpPr txBox="1"/>
          <p:nvPr/>
        </p:nvSpPr>
        <p:spPr>
          <a:xfrm>
            <a:off x="898756" y="1427075"/>
            <a:ext cx="1408438" cy="430887"/>
          </a:xfrm>
          <a:prstGeom prst="rect">
            <a:avLst/>
          </a:prstGeom>
          <a:noFill/>
          <a:ln>
            <a:solidFill>
              <a:srgbClr val="432673"/>
            </a:solidFill>
          </a:ln>
        </p:spPr>
        <p:txBody>
          <a:bodyPr wrap="square" rtlCol="0">
            <a:spAutoFit/>
          </a:bodyPr>
          <a:lstStyle/>
          <a:p>
            <a:r>
              <a:rPr lang="en-US" sz="1100" b="1" dirty="0"/>
              <a:t>Scope of work</a:t>
            </a:r>
            <a:br>
              <a:rPr lang="en-US" sz="1100" b="1" dirty="0"/>
            </a:br>
            <a:endParaRPr lang="en-US" sz="1100" b="1" dirty="0"/>
          </a:p>
        </p:txBody>
      </p:sp>
      <p:sp>
        <p:nvSpPr>
          <p:cNvPr id="13" name="TextBox 12">
            <a:extLst>
              <a:ext uri="{FF2B5EF4-FFF2-40B4-BE49-F238E27FC236}">
                <a16:creationId xmlns:a16="http://schemas.microsoft.com/office/drawing/2014/main" id="{71346A1B-92A4-17C4-EA9E-ED4776BAA1F0}"/>
              </a:ext>
            </a:extLst>
          </p:cNvPr>
          <p:cNvSpPr txBox="1"/>
          <p:nvPr/>
        </p:nvSpPr>
        <p:spPr>
          <a:xfrm>
            <a:off x="898756" y="1954857"/>
            <a:ext cx="1408438" cy="430887"/>
          </a:xfrm>
          <a:prstGeom prst="rect">
            <a:avLst/>
          </a:prstGeom>
          <a:noFill/>
          <a:ln>
            <a:solidFill>
              <a:srgbClr val="432673"/>
            </a:solidFill>
          </a:ln>
        </p:spPr>
        <p:txBody>
          <a:bodyPr wrap="square" rtlCol="0">
            <a:spAutoFit/>
          </a:bodyPr>
          <a:lstStyle/>
          <a:p>
            <a:r>
              <a:rPr lang="en-US" sz="1100" b="1" dirty="0"/>
              <a:t>Time and schedule</a:t>
            </a:r>
          </a:p>
        </p:txBody>
      </p:sp>
      <p:sp>
        <p:nvSpPr>
          <p:cNvPr id="14" name="TextBox 13">
            <a:extLst>
              <a:ext uri="{FF2B5EF4-FFF2-40B4-BE49-F238E27FC236}">
                <a16:creationId xmlns:a16="http://schemas.microsoft.com/office/drawing/2014/main" id="{D05E7FA0-7CB4-2B47-88BC-EE47E4C7A651}"/>
              </a:ext>
            </a:extLst>
          </p:cNvPr>
          <p:cNvSpPr txBox="1"/>
          <p:nvPr/>
        </p:nvSpPr>
        <p:spPr>
          <a:xfrm>
            <a:off x="898756" y="2482639"/>
            <a:ext cx="1408438" cy="430887"/>
          </a:xfrm>
          <a:prstGeom prst="rect">
            <a:avLst/>
          </a:prstGeom>
          <a:noFill/>
          <a:ln>
            <a:solidFill>
              <a:srgbClr val="432673"/>
            </a:solidFill>
          </a:ln>
        </p:spPr>
        <p:txBody>
          <a:bodyPr wrap="square" rtlCol="0">
            <a:spAutoFit/>
          </a:bodyPr>
          <a:lstStyle/>
          <a:p>
            <a:r>
              <a:rPr lang="en-US" sz="1100" b="1" dirty="0"/>
              <a:t>Payment</a:t>
            </a:r>
            <a:br>
              <a:rPr lang="en-US" sz="1100" b="1" dirty="0"/>
            </a:br>
            <a:endParaRPr lang="en-US" sz="1100" b="1" dirty="0"/>
          </a:p>
        </p:txBody>
      </p:sp>
      <p:sp>
        <p:nvSpPr>
          <p:cNvPr id="15" name="TextBox 14">
            <a:extLst>
              <a:ext uri="{FF2B5EF4-FFF2-40B4-BE49-F238E27FC236}">
                <a16:creationId xmlns:a16="http://schemas.microsoft.com/office/drawing/2014/main" id="{2C826B01-9A2E-D21F-1ECB-41CBAE2F3979}"/>
              </a:ext>
            </a:extLst>
          </p:cNvPr>
          <p:cNvSpPr txBox="1"/>
          <p:nvPr/>
        </p:nvSpPr>
        <p:spPr>
          <a:xfrm>
            <a:off x="898756" y="3010421"/>
            <a:ext cx="1408438" cy="430887"/>
          </a:xfrm>
          <a:prstGeom prst="rect">
            <a:avLst/>
          </a:prstGeom>
          <a:noFill/>
          <a:ln>
            <a:solidFill>
              <a:srgbClr val="432673"/>
            </a:solidFill>
          </a:ln>
        </p:spPr>
        <p:txBody>
          <a:bodyPr wrap="square" rtlCol="0">
            <a:spAutoFit/>
          </a:bodyPr>
          <a:lstStyle/>
          <a:p>
            <a:r>
              <a:rPr lang="en-US" sz="1100" b="1" dirty="0"/>
              <a:t>Quality</a:t>
            </a:r>
            <a:br>
              <a:rPr lang="en-US" sz="1100" b="1" dirty="0"/>
            </a:br>
            <a:endParaRPr lang="en-US" sz="1100" b="1" dirty="0"/>
          </a:p>
        </p:txBody>
      </p:sp>
      <p:sp>
        <p:nvSpPr>
          <p:cNvPr id="16" name="TextBox 15">
            <a:extLst>
              <a:ext uri="{FF2B5EF4-FFF2-40B4-BE49-F238E27FC236}">
                <a16:creationId xmlns:a16="http://schemas.microsoft.com/office/drawing/2014/main" id="{B90087E3-0A80-1866-7073-13CC7B647E21}"/>
              </a:ext>
            </a:extLst>
          </p:cNvPr>
          <p:cNvSpPr txBox="1"/>
          <p:nvPr/>
        </p:nvSpPr>
        <p:spPr>
          <a:xfrm>
            <a:off x="898756" y="3538203"/>
            <a:ext cx="1408438" cy="430887"/>
          </a:xfrm>
          <a:prstGeom prst="rect">
            <a:avLst/>
          </a:prstGeom>
          <a:noFill/>
          <a:ln>
            <a:solidFill>
              <a:srgbClr val="432673"/>
            </a:solidFill>
          </a:ln>
        </p:spPr>
        <p:txBody>
          <a:bodyPr wrap="square" rtlCol="0">
            <a:spAutoFit/>
          </a:bodyPr>
          <a:lstStyle/>
          <a:p>
            <a:r>
              <a:rPr lang="en-US" sz="1100" b="1" dirty="0"/>
              <a:t>Insurance and </a:t>
            </a:r>
            <a:br>
              <a:rPr lang="en-US" sz="1100" b="1" dirty="0"/>
            </a:br>
            <a:r>
              <a:rPr lang="en-US" sz="1100" b="1" dirty="0"/>
              <a:t>indemnifications</a:t>
            </a:r>
          </a:p>
        </p:txBody>
      </p:sp>
      <p:sp>
        <p:nvSpPr>
          <p:cNvPr id="17" name="TextBox 16">
            <a:extLst>
              <a:ext uri="{FF2B5EF4-FFF2-40B4-BE49-F238E27FC236}">
                <a16:creationId xmlns:a16="http://schemas.microsoft.com/office/drawing/2014/main" id="{429FD1EB-22D6-9004-0E30-7131BBB91C88}"/>
              </a:ext>
            </a:extLst>
          </p:cNvPr>
          <p:cNvSpPr txBox="1"/>
          <p:nvPr/>
        </p:nvSpPr>
        <p:spPr>
          <a:xfrm>
            <a:off x="898756" y="4065985"/>
            <a:ext cx="1408438" cy="430887"/>
          </a:xfrm>
          <a:prstGeom prst="rect">
            <a:avLst/>
          </a:prstGeom>
          <a:noFill/>
          <a:ln>
            <a:solidFill>
              <a:srgbClr val="432673"/>
            </a:solidFill>
          </a:ln>
        </p:spPr>
        <p:txBody>
          <a:bodyPr wrap="square" rtlCol="0">
            <a:spAutoFit/>
          </a:bodyPr>
          <a:lstStyle/>
          <a:p>
            <a:r>
              <a:rPr lang="en-US" sz="1100" b="1" dirty="0"/>
              <a:t>Liquidated damages</a:t>
            </a:r>
          </a:p>
        </p:txBody>
      </p:sp>
      <p:sp>
        <p:nvSpPr>
          <p:cNvPr id="18" name="TextBox 17">
            <a:extLst>
              <a:ext uri="{FF2B5EF4-FFF2-40B4-BE49-F238E27FC236}">
                <a16:creationId xmlns:a16="http://schemas.microsoft.com/office/drawing/2014/main" id="{7390361E-A1CE-8D01-73D7-4C6268709C80}"/>
              </a:ext>
            </a:extLst>
          </p:cNvPr>
          <p:cNvSpPr txBox="1"/>
          <p:nvPr/>
        </p:nvSpPr>
        <p:spPr>
          <a:xfrm>
            <a:off x="898756" y="4593767"/>
            <a:ext cx="1408438" cy="430887"/>
          </a:xfrm>
          <a:prstGeom prst="rect">
            <a:avLst/>
          </a:prstGeom>
          <a:noFill/>
          <a:ln>
            <a:solidFill>
              <a:srgbClr val="432673"/>
            </a:solidFill>
          </a:ln>
        </p:spPr>
        <p:txBody>
          <a:bodyPr wrap="square" rtlCol="0">
            <a:spAutoFit/>
          </a:bodyPr>
          <a:lstStyle/>
          <a:p>
            <a:r>
              <a:rPr lang="en-US" sz="1100" b="1" dirty="0"/>
              <a:t>Force majeure</a:t>
            </a:r>
            <a:br>
              <a:rPr lang="en-US" sz="1100" b="1" dirty="0"/>
            </a:br>
            <a:endParaRPr lang="en-US" sz="1100" b="1" dirty="0"/>
          </a:p>
        </p:txBody>
      </p:sp>
      <p:sp>
        <p:nvSpPr>
          <p:cNvPr id="19" name="TextBox 18">
            <a:extLst>
              <a:ext uri="{FF2B5EF4-FFF2-40B4-BE49-F238E27FC236}">
                <a16:creationId xmlns:a16="http://schemas.microsoft.com/office/drawing/2014/main" id="{4AF9DF8D-44AA-5465-4861-AFD2BC24CEEF}"/>
              </a:ext>
            </a:extLst>
          </p:cNvPr>
          <p:cNvSpPr txBox="1"/>
          <p:nvPr/>
        </p:nvSpPr>
        <p:spPr>
          <a:xfrm>
            <a:off x="898756" y="5121549"/>
            <a:ext cx="1408438" cy="430887"/>
          </a:xfrm>
          <a:prstGeom prst="rect">
            <a:avLst/>
          </a:prstGeom>
          <a:noFill/>
          <a:ln>
            <a:solidFill>
              <a:srgbClr val="432673"/>
            </a:solidFill>
          </a:ln>
        </p:spPr>
        <p:txBody>
          <a:bodyPr wrap="square" rtlCol="0">
            <a:spAutoFit/>
          </a:bodyPr>
          <a:lstStyle/>
          <a:p>
            <a:r>
              <a:rPr lang="en-US" sz="1100" b="1" dirty="0"/>
              <a:t>Warranties</a:t>
            </a:r>
            <a:br>
              <a:rPr lang="en-US" sz="1100" b="1" dirty="0"/>
            </a:br>
            <a:endParaRPr lang="en-US" sz="1100" b="1" dirty="0"/>
          </a:p>
        </p:txBody>
      </p:sp>
      <p:sp>
        <p:nvSpPr>
          <p:cNvPr id="20" name="TextBox 19">
            <a:extLst>
              <a:ext uri="{FF2B5EF4-FFF2-40B4-BE49-F238E27FC236}">
                <a16:creationId xmlns:a16="http://schemas.microsoft.com/office/drawing/2014/main" id="{D1CEFFB6-1C14-BA21-B8F1-CFE0A4D85E3E}"/>
              </a:ext>
            </a:extLst>
          </p:cNvPr>
          <p:cNvSpPr txBox="1"/>
          <p:nvPr/>
        </p:nvSpPr>
        <p:spPr>
          <a:xfrm>
            <a:off x="898756" y="5649333"/>
            <a:ext cx="1408438" cy="430887"/>
          </a:xfrm>
          <a:prstGeom prst="rect">
            <a:avLst/>
          </a:prstGeom>
          <a:noFill/>
          <a:ln>
            <a:solidFill>
              <a:srgbClr val="432673"/>
            </a:solidFill>
          </a:ln>
        </p:spPr>
        <p:txBody>
          <a:bodyPr wrap="square" rtlCol="0">
            <a:spAutoFit/>
          </a:bodyPr>
          <a:lstStyle/>
          <a:p>
            <a:r>
              <a:rPr lang="en-US" sz="1100" b="1" dirty="0"/>
              <a:t>Termination</a:t>
            </a:r>
            <a:br>
              <a:rPr lang="en-US" sz="1100" b="1" dirty="0"/>
            </a:br>
            <a:endParaRPr lang="en-US" sz="11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sp>
        <p:nvSpPr>
          <p:cNvPr id="268" name="Google Shape;268;p33"/>
          <p:cNvSpPr>
            <a:spLocks noGrp="1"/>
          </p:cNvSpPr>
          <p:nvPr>
            <p:ph type="body" idx="2"/>
          </p:nvPr>
        </p:nvSpPr>
        <p:spPr>
          <a:xfrm>
            <a:off x="9973929" y="162686"/>
            <a:ext cx="2078545" cy="365125"/>
          </a:xfrm>
          <a:prstGeom prst="flowChartAlternateProcess">
            <a:avLst/>
          </a:prstGeom>
          <a:solidFill>
            <a:srgbClr val="88A2FF"/>
          </a:solidFill>
          <a:ln>
            <a:noFill/>
          </a:ln>
        </p:spPr>
        <p:txBody>
          <a:bodyPr spcFirstLastPara="1" wrap="square" lIns="91425" tIns="45700" rIns="91425" bIns="45700" anchor="t" anchorCtr="0">
            <a:normAutofit/>
          </a:bodyPr>
          <a:lstStyle/>
          <a:p>
            <a:pPr marL="0" lvl="0" indent="0" algn="l" rtl="0">
              <a:lnSpc>
                <a:spcPct val="108000"/>
              </a:lnSpc>
              <a:spcBef>
                <a:spcPts val="0"/>
              </a:spcBef>
              <a:spcAft>
                <a:spcPts val="0"/>
              </a:spcAft>
              <a:buSzPts val="1400"/>
              <a:buNone/>
            </a:pPr>
            <a:r>
              <a:rPr lang="en-GB">
                <a:solidFill>
                  <a:schemeClr val="lt1"/>
                </a:solidFill>
              </a:rPr>
              <a:t>Plenary</a:t>
            </a:r>
            <a:endParaRPr>
              <a:solidFill>
                <a:schemeClr val="lt1"/>
              </a:solidFill>
            </a:endParaRPr>
          </a:p>
        </p:txBody>
      </p:sp>
      <p:sp>
        <p:nvSpPr>
          <p:cNvPr id="269" name="Google Shape;269;p3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62626"/>
              </a:buClr>
              <a:buSzPts val="4000"/>
              <a:buFont typeface="Arial"/>
              <a:buNone/>
            </a:pPr>
            <a:r>
              <a:rPr lang="en-GB"/>
              <a:t>Questions</a:t>
            </a:r>
            <a:endParaRPr/>
          </a:p>
        </p:txBody>
      </p:sp>
      <p:sp>
        <p:nvSpPr>
          <p:cNvPr id="270" name="Google Shape;270;p33"/>
          <p:cNvSpPr txBox="1">
            <a:spLocks noGrp="1"/>
          </p:cNvSpPr>
          <p:nvPr>
            <p:ph type="body" idx="1"/>
          </p:nvPr>
        </p:nvSpPr>
        <p:spPr>
          <a:xfrm>
            <a:off x="838200" y="1825625"/>
            <a:ext cx="5644896" cy="4255134"/>
          </a:xfrm>
          <a:prstGeom prst="rect">
            <a:avLst/>
          </a:prstGeom>
          <a:noFill/>
          <a:ln>
            <a:noFill/>
          </a:ln>
        </p:spPr>
        <p:txBody>
          <a:bodyPr spcFirstLastPara="1" wrap="square" lIns="180000" tIns="180000" rIns="180000" bIns="180000" anchor="t" anchorCtr="0">
            <a:normAutofit lnSpcReduction="10000"/>
          </a:bodyPr>
          <a:lstStyle/>
          <a:p>
            <a:pPr marL="342900" lvl="0" indent="-342900" algn="l" rtl="0">
              <a:lnSpc>
                <a:spcPct val="107000"/>
              </a:lnSpc>
              <a:spcBef>
                <a:spcPts val="0"/>
              </a:spcBef>
              <a:spcAft>
                <a:spcPts val="0"/>
              </a:spcAft>
              <a:buClr>
                <a:srgbClr val="432673"/>
              </a:buClr>
              <a:buSzPts val="2400"/>
              <a:buFont typeface="Arial"/>
              <a:buAutoNum type="arabicPeriod"/>
            </a:pPr>
            <a:r>
              <a:rPr lang="en-GB">
                <a:solidFill>
                  <a:srgbClr val="0D0D0D"/>
                </a:solidFill>
                <a:latin typeface="Arial"/>
                <a:ea typeface="Arial"/>
                <a:cs typeface="Arial"/>
                <a:sym typeface="Arial"/>
              </a:rPr>
              <a:t>Why is important to clearly define the scope of work in a contract?</a:t>
            </a:r>
            <a:endParaRPr/>
          </a:p>
          <a:p>
            <a:pPr marL="342900" lvl="0" indent="-342900" algn="l" rtl="0">
              <a:lnSpc>
                <a:spcPct val="107000"/>
              </a:lnSpc>
              <a:spcBef>
                <a:spcPts val="800"/>
              </a:spcBef>
              <a:spcAft>
                <a:spcPts val="0"/>
              </a:spcAft>
              <a:buClr>
                <a:srgbClr val="432673"/>
              </a:buClr>
              <a:buSzPts val="2400"/>
              <a:buFont typeface="Arial"/>
              <a:buAutoNum type="arabicPeriod"/>
            </a:pPr>
            <a:r>
              <a:rPr lang="en-GB">
                <a:solidFill>
                  <a:srgbClr val="0D0D0D"/>
                </a:solidFill>
                <a:latin typeface="Arial"/>
                <a:ea typeface="Arial"/>
                <a:cs typeface="Arial"/>
                <a:sym typeface="Arial"/>
              </a:rPr>
              <a:t>What could happen if the contract doesn’t specify how delays will be handled?</a:t>
            </a:r>
            <a:endParaRPr/>
          </a:p>
          <a:p>
            <a:pPr marL="342900" lvl="0" indent="-342900" algn="l" rtl="0">
              <a:lnSpc>
                <a:spcPct val="107000"/>
              </a:lnSpc>
              <a:spcBef>
                <a:spcPts val="800"/>
              </a:spcBef>
              <a:spcAft>
                <a:spcPts val="0"/>
              </a:spcAft>
              <a:buClr>
                <a:srgbClr val="432673"/>
              </a:buClr>
              <a:buSzPts val="2400"/>
              <a:buFont typeface="Arial"/>
              <a:buAutoNum type="arabicPeriod"/>
            </a:pPr>
            <a:r>
              <a:rPr lang="en-GB">
                <a:solidFill>
                  <a:srgbClr val="0D0D0D"/>
                </a:solidFill>
                <a:latin typeface="Arial"/>
                <a:ea typeface="Arial"/>
                <a:cs typeface="Arial"/>
                <a:sym typeface="Arial"/>
              </a:rPr>
              <a:t>How do terms like payment and quality protect both the contractor and the client?</a:t>
            </a:r>
            <a:endParaRPr/>
          </a:p>
          <a:p>
            <a:pPr marL="342900" lvl="0" indent="-342900" algn="l" rtl="0">
              <a:lnSpc>
                <a:spcPct val="107000"/>
              </a:lnSpc>
              <a:spcBef>
                <a:spcPts val="800"/>
              </a:spcBef>
              <a:spcAft>
                <a:spcPts val="0"/>
              </a:spcAft>
              <a:buClr>
                <a:srgbClr val="432673"/>
              </a:buClr>
              <a:buSzPts val="2400"/>
              <a:buFont typeface="Arial"/>
              <a:buAutoNum type="arabicPeriod"/>
            </a:pPr>
            <a:r>
              <a:rPr lang="en-GB">
                <a:solidFill>
                  <a:srgbClr val="0D0D0D"/>
                </a:solidFill>
                <a:latin typeface="Arial"/>
                <a:ea typeface="Arial"/>
                <a:cs typeface="Arial"/>
                <a:sym typeface="Arial"/>
              </a:rPr>
              <a:t>What elements are needed to form a contract?</a:t>
            </a:r>
            <a:endParaRPr/>
          </a:p>
        </p:txBody>
      </p:sp>
      <p:sp>
        <p:nvSpPr>
          <p:cNvPr id="271" name="Google Shape;271;p33"/>
          <p:cNvSpPr txBox="1">
            <a:spLocks noGrp="1"/>
          </p:cNvSpPr>
          <p:nvPr>
            <p:ph type="body" idx="3"/>
          </p:nvPr>
        </p:nvSpPr>
        <p:spPr>
          <a:xfrm>
            <a:off x="838200" y="6356350"/>
            <a:ext cx="4210050" cy="365125"/>
          </a:xfrm>
          <a:prstGeom prst="rect">
            <a:avLst/>
          </a:prstGeom>
          <a:noFill/>
          <a:ln>
            <a:noFill/>
          </a:ln>
        </p:spPr>
        <p:txBody>
          <a:bodyPr spcFirstLastPara="1" wrap="square" lIns="91425" tIns="45700" rIns="91425" bIns="45700" anchor="ctr" anchorCtr="0">
            <a:noAutofit/>
          </a:bodyPr>
          <a:lstStyle/>
          <a:p>
            <a:pPr marL="0" lvl="0" indent="0" algn="l" rtl="0">
              <a:lnSpc>
                <a:spcPct val="108000"/>
              </a:lnSpc>
              <a:spcBef>
                <a:spcPts val="0"/>
              </a:spcBef>
              <a:spcAft>
                <a:spcPts val="0"/>
              </a:spcAft>
              <a:buSzPts val="1200"/>
              <a:buNone/>
            </a:pPr>
            <a:r>
              <a:rPr lang="en-GB"/>
              <a:t>Lesson 6: What are the legalities of a contract?</a:t>
            </a:r>
            <a:endParaRPr/>
          </a:p>
        </p:txBody>
      </p:sp>
      <p:pic>
        <p:nvPicPr>
          <p:cNvPr id="272" name="Google Shape;272;p33">
            <a:extLst>
              <a:ext uri="{C183D7F6-B498-43B3-948B-1728B52AA6E4}">
                <adec:decorative xmlns:adec="http://schemas.microsoft.com/office/drawing/2017/decorative" val="1"/>
              </a:ext>
            </a:extLst>
          </p:cNvPr>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7002684" y="1825624"/>
            <a:ext cx="4351116" cy="425513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62626"/>
              </a:buClr>
              <a:buSzPts val="4000"/>
              <a:buFont typeface="Arial"/>
              <a:buNone/>
            </a:pPr>
            <a:r>
              <a:rPr lang="en-GB"/>
              <a:t>In this lesson, we will:</a:t>
            </a:r>
            <a:endParaRPr/>
          </a:p>
        </p:txBody>
      </p:sp>
      <p:sp>
        <p:nvSpPr>
          <p:cNvPr id="128" name="Google Shape;128;p16"/>
          <p:cNvSpPr txBox="1">
            <a:spLocks noGrp="1"/>
          </p:cNvSpPr>
          <p:nvPr>
            <p:ph type="body" idx="1"/>
          </p:nvPr>
        </p:nvSpPr>
        <p:spPr>
          <a:xfrm>
            <a:off x="838200" y="1825625"/>
            <a:ext cx="6400800" cy="4351338"/>
          </a:xfrm>
          <a:prstGeom prst="rect">
            <a:avLst/>
          </a:prstGeom>
          <a:noFill/>
          <a:ln>
            <a:noFill/>
          </a:ln>
        </p:spPr>
        <p:txBody>
          <a:bodyPr spcFirstLastPara="1" wrap="square" lIns="91425" tIns="45700" rIns="91425" bIns="45700" anchor="t" anchorCtr="0">
            <a:noAutofit/>
          </a:bodyPr>
          <a:lstStyle/>
          <a:p>
            <a:pPr marL="342900" lvl="0" indent="-342900" algn="l" rtl="0">
              <a:lnSpc>
                <a:spcPct val="107000"/>
              </a:lnSpc>
              <a:spcBef>
                <a:spcPts val="0"/>
              </a:spcBef>
              <a:spcAft>
                <a:spcPts val="0"/>
              </a:spcAft>
              <a:buClr>
                <a:srgbClr val="432673"/>
              </a:buClr>
              <a:buSzPts val="2200"/>
              <a:buChar char="•"/>
            </a:pPr>
            <a:r>
              <a:rPr lang="en-GB" sz="2200" dirty="0">
                <a:solidFill>
                  <a:srgbClr val="0D0D0D"/>
                </a:solidFill>
              </a:rPr>
              <a:t>e</a:t>
            </a:r>
            <a:r>
              <a:rPr lang="en-GB" sz="2200" dirty="0">
                <a:solidFill>
                  <a:srgbClr val="0D0D0D"/>
                </a:solidFill>
                <a:latin typeface="Arial"/>
                <a:ea typeface="Arial"/>
                <a:cs typeface="Arial"/>
                <a:sym typeface="Arial"/>
              </a:rPr>
              <a:t>xplain the basic elements needed to make a legal contract;</a:t>
            </a:r>
            <a:endParaRPr sz="2200" dirty="0"/>
          </a:p>
          <a:p>
            <a:pPr marL="342900" lvl="0" indent="-342900" algn="l" rtl="0">
              <a:lnSpc>
                <a:spcPct val="107000"/>
              </a:lnSpc>
              <a:spcBef>
                <a:spcPts val="800"/>
              </a:spcBef>
              <a:spcAft>
                <a:spcPts val="0"/>
              </a:spcAft>
              <a:buClr>
                <a:srgbClr val="432673"/>
              </a:buClr>
              <a:buSzPts val="2200"/>
              <a:buChar char="•"/>
            </a:pPr>
            <a:r>
              <a:rPr lang="en-GB" sz="2200" dirty="0">
                <a:solidFill>
                  <a:srgbClr val="0D0D0D"/>
                </a:solidFill>
              </a:rPr>
              <a:t>d</a:t>
            </a:r>
            <a:r>
              <a:rPr lang="en-GB" sz="2200" dirty="0">
                <a:solidFill>
                  <a:srgbClr val="0D0D0D"/>
                </a:solidFill>
                <a:latin typeface="Arial"/>
                <a:ea typeface="Arial"/>
                <a:cs typeface="Arial"/>
                <a:sym typeface="Arial"/>
              </a:rPr>
              <a:t>escribe typical conditions of contract found in a construction contract.</a:t>
            </a:r>
            <a:endParaRPr sz="2200" dirty="0"/>
          </a:p>
          <a:p>
            <a:pPr marL="285750" lvl="0" indent="-146050" algn="l" rtl="0">
              <a:lnSpc>
                <a:spcPct val="107000"/>
              </a:lnSpc>
              <a:spcBef>
                <a:spcPts val="800"/>
              </a:spcBef>
              <a:spcAft>
                <a:spcPts val="0"/>
              </a:spcAft>
              <a:buClr>
                <a:srgbClr val="432673"/>
              </a:buClr>
              <a:buSzPts val="2200"/>
              <a:buNone/>
            </a:pPr>
            <a:endParaRPr sz="2200" dirty="0">
              <a:solidFill>
                <a:srgbClr val="0D0D0D"/>
              </a:solidFill>
              <a:latin typeface="Arial"/>
              <a:ea typeface="Arial"/>
              <a:cs typeface="Arial"/>
              <a:sym typeface="Arial"/>
            </a:endParaRPr>
          </a:p>
        </p:txBody>
      </p:sp>
      <p:sp>
        <p:nvSpPr>
          <p:cNvPr id="129" name="Google Shape;129;p16"/>
          <p:cNvSpPr txBox="1">
            <a:spLocks noGrp="1"/>
          </p:cNvSpPr>
          <p:nvPr>
            <p:ph type="body" idx="2"/>
          </p:nvPr>
        </p:nvSpPr>
        <p:spPr>
          <a:xfrm>
            <a:off x="7410901" y="1496440"/>
            <a:ext cx="4615193" cy="4776343"/>
          </a:xfrm>
          <a:prstGeom prst="rect">
            <a:avLst/>
          </a:prstGeom>
          <a:solidFill>
            <a:schemeClr val="lt1"/>
          </a:solidFill>
          <a:ln w="28575" cap="flat" cmpd="sng">
            <a:solidFill>
              <a:srgbClr val="88A2FF"/>
            </a:solidFill>
            <a:prstDash val="solid"/>
            <a:round/>
            <a:headEnd type="none" w="sm" len="sm"/>
            <a:tailEnd type="none" w="sm" len="sm"/>
          </a:ln>
        </p:spPr>
        <p:txBody>
          <a:bodyPr spcFirstLastPara="1" wrap="square" lIns="180000" tIns="144000" rIns="180000" bIns="144000" anchor="t" anchorCtr="0">
            <a:noAutofit/>
          </a:bodyPr>
          <a:lstStyle/>
          <a:p>
            <a:pPr marL="0" lvl="0" indent="0" algn="l" rtl="0">
              <a:lnSpc>
                <a:spcPct val="107916"/>
              </a:lnSpc>
              <a:spcBef>
                <a:spcPts val="400"/>
              </a:spcBef>
              <a:spcAft>
                <a:spcPts val="0"/>
              </a:spcAft>
              <a:buClr>
                <a:schemeClr val="dk1"/>
              </a:buClr>
              <a:buSzPts val="1100"/>
              <a:buFont typeface="Arial"/>
              <a:buNone/>
            </a:pPr>
            <a:r>
              <a:rPr lang="en-GB" sz="1500" b="1">
                <a:solidFill>
                  <a:srgbClr val="0D0D0D"/>
                </a:solidFill>
              </a:rPr>
              <a:t>Skills:</a:t>
            </a:r>
            <a:endParaRPr sz="1500" b="1">
              <a:solidFill>
                <a:srgbClr val="0D0D0D"/>
              </a:solidFill>
            </a:endParaRPr>
          </a:p>
          <a:p>
            <a:pPr marL="0" lvl="0" indent="0" algn="l" rtl="0">
              <a:lnSpc>
                <a:spcPct val="107916"/>
              </a:lnSpc>
              <a:spcBef>
                <a:spcPts val="400"/>
              </a:spcBef>
              <a:spcAft>
                <a:spcPts val="0"/>
              </a:spcAft>
              <a:buClr>
                <a:schemeClr val="dk1"/>
              </a:buClr>
              <a:buSzPts val="1100"/>
              <a:buFont typeface="Arial"/>
              <a:buNone/>
            </a:pPr>
            <a:r>
              <a:rPr lang="en-GB" sz="1500">
                <a:solidFill>
                  <a:srgbClr val="0D0D0D"/>
                </a:solidFill>
              </a:rPr>
              <a:t>Develop ability to appraise and form valid arguments from information given in a case study.</a:t>
            </a:r>
            <a:endParaRPr sz="1500">
              <a:solidFill>
                <a:srgbClr val="0D0D0D"/>
              </a:solidFill>
            </a:endParaRPr>
          </a:p>
          <a:p>
            <a:pPr marL="0" lvl="0" indent="0" algn="l" rtl="0">
              <a:lnSpc>
                <a:spcPct val="107916"/>
              </a:lnSpc>
              <a:spcBef>
                <a:spcPts val="400"/>
              </a:spcBef>
              <a:spcAft>
                <a:spcPts val="0"/>
              </a:spcAft>
              <a:buClr>
                <a:schemeClr val="dk1"/>
              </a:buClr>
              <a:buSzPts val="1100"/>
              <a:buFont typeface="Arial"/>
              <a:buNone/>
            </a:pPr>
            <a:r>
              <a:rPr lang="en-GB" sz="1500">
                <a:solidFill>
                  <a:srgbClr val="0D0D0D"/>
                </a:solidFill>
              </a:rPr>
              <a:t>Improve communication skills by creating reports and presentations for different audiences.</a:t>
            </a:r>
            <a:endParaRPr sz="1500">
              <a:solidFill>
                <a:srgbClr val="0D0D0D"/>
              </a:solidFill>
            </a:endParaRPr>
          </a:p>
          <a:p>
            <a:pPr marL="0" lvl="0" indent="0" algn="l" rtl="0">
              <a:lnSpc>
                <a:spcPct val="107916"/>
              </a:lnSpc>
              <a:spcBef>
                <a:spcPts val="400"/>
              </a:spcBef>
              <a:spcAft>
                <a:spcPts val="0"/>
              </a:spcAft>
              <a:buClr>
                <a:schemeClr val="dk1"/>
              </a:buClr>
              <a:buSzPts val="1100"/>
              <a:buFont typeface="Arial"/>
              <a:buNone/>
            </a:pPr>
            <a:r>
              <a:rPr lang="en-GB" sz="1500">
                <a:solidFill>
                  <a:srgbClr val="0D0D0D"/>
                </a:solidFill>
              </a:rPr>
              <a:t>Build teamwork and discussion skills by participating in group and class discussion to explore ideas.</a:t>
            </a:r>
            <a:endParaRPr sz="1500">
              <a:solidFill>
                <a:srgbClr val="0D0D0D"/>
              </a:solidFill>
            </a:endParaRPr>
          </a:p>
          <a:p>
            <a:pPr marL="0" lvl="0" indent="0" algn="l" rtl="0">
              <a:lnSpc>
                <a:spcPct val="107916"/>
              </a:lnSpc>
              <a:spcBef>
                <a:spcPts val="400"/>
              </a:spcBef>
              <a:spcAft>
                <a:spcPts val="0"/>
              </a:spcAft>
              <a:buClr>
                <a:schemeClr val="dk1"/>
              </a:buClr>
              <a:buSzPts val="1100"/>
              <a:buFont typeface="Arial"/>
              <a:buNone/>
            </a:pPr>
            <a:r>
              <a:rPr lang="en-GB" sz="1500" b="1">
                <a:solidFill>
                  <a:srgbClr val="0D0D0D"/>
                </a:solidFill>
              </a:rPr>
              <a:t>General competencies:</a:t>
            </a:r>
            <a:endParaRPr sz="1500" b="1">
              <a:solidFill>
                <a:srgbClr val="0D0D0D"/>
              </a:solidFill>
            </a:endParaRPr>
          </a:p>
          <a:p>
            <a:pPr marL="0" lvl="0" indent="0" algn="l" rtl="0">
              <a:lnSpc>
                <a:spcPct val="107916"/>
              </a:lnSpc>
              <a:spcBef>
                <a:spcPts val="400"/>
              </a:spcBef>
              <a:spcAft>
                <a:spcPts val="0"/>
              </a:spcAft>
              <a:buClr>
                <a:schemeClr val="dk1"/>
              </a:buClr>
              <a:buSzPts val="1100"/>
              <a:buFont typeface="Arial"/>
              <a:buNone/>
            </a:pPr>
            <a:r>
              <a:rPr lang="en-GB" sz="1500">
                <a:solidFill>
                  <a:srgbClr val="0D0D0D"/>
                </a:solidFill>
              </a:rPr>
              <a:t>English:</a:t>
            </a:r>
            <a:endParaRPr sz="1500">
              <a:solidFill>
                <a:srgbClr val="0D0D0D"/>
              </a:solidFill>
            </a:endParaRPr>
          </a:p>
          <a:p>
            <a:pPr marL="0" lvl="0" indent="0" algn="l" rtl="0">
              <a:lnSpc>
                <a:spcPct val="107916"/>
              </a:lnSpc>
              <a:spcBef>
                <a:spcPts val="400"/>
              </a:spcBef>
              <a:spcAft>
                <a:spcPts val="0"/>
              </a:spcAft>
              <a:buClr>
                <a:schemeClr val="dk1"/>
              </a:buClr>
              <a:buSzPts val="1100"/>
              <a:buFont typeface="Arial"/>
              <a:buNone/>
            </a:pPr>
            <a:r>
              <a:rPr lang="en-GB" sz="1500" b="1">
                <a:solidFill>
                  <a:srgbClr val="0D0D0D"/>
                </a:solidFill>
              </a:rPr>
              <a:t>E2</a:t>
            </a:r>
            <a:r>
              <a:rPr lang="en-GB" sz="1500">
                <a:solidFill>
                  <a:srgbClr val="0D0D0D"/>
                </a:solidFill>
              </a:rPr>
              <a:t> Present information and ideas.</a:t>
            </a:r>
            <a:endParaRPr sz="1500">
              <a:solidFill>
                <a:srgbClr val="0D0D0D"/>
              </a:solidFill>
            </a:endParaRPr>
          </a:p>
          <a:p>
            <a:pPr marL="0" lvl="0" indent="0" algn="l" rtl="0">
              <a:lnSpc>
                <a:spcPct val="107916"/>
              </a:lnSpc>
              <a:spcBef>
                <a:spcPts val="400"/>
              </a:spcBef>
              <a:spcAft>
                <a:spcPts val="0"/>
              </a:spcAft>
              <a:buClr>
                <a:schemeClr val="dk1"/>
              </a:buClr>
              <a:buSzPts val="1100"/>
              <a:buFont typeface="Arial"/>
              <a:buNone/>
            </a:pPr>
            <a:r>
              <a:rPr lang="en-GB" sz="1500" b="1">
                <a:solidFill>
                  <a:srgbClr val="0D0D0D"/>
                </a:solidFill>
              </a:rPr>
              <a:t>E5</a:t>
            </a:r>
            <a:r>
              <a:rPr lang="en-GB" sz="1500">
                <a:solidFill>
                  <a:srgbClr val="0D0D0D"/>
                </a:solidFill>
              </a:rPr>
              <a:t> Synthesise information.</a:t>
            </a:r>
            <a:endParaRPr sz="1500">
              <a:solidFill>
                <a:srgbClr val="0D0D0D"/>
              </a:solidFill>
            </a:endParaRPr>
          </a:p>
          <a:p>
            <a:pPr marL="0" lvl="0" indent="0" algn="l" rtl="0">
              <a:lnSpc>
                <a:spcPct val="107916"/>
              </a:lnSpc>
              <a:spcBef>
                <a:spcPts val="400"/>
              </a:spcBef>
              <a:spcAft>
                <a:spcPts val="0"/>
              </a:spcAft>
              <a:buClr>
                <a:schemeClr val="dk1"/>
              </a:buClr>
              <a:buSzPts val="1100"/>
              <a:buFont typeface="Arial"/>
              <a:buNone/>
            </a:pPr>
            <a:r>
              <a:rPr lang="en-GB" sz="1500" b="1">
                <a:solidFill>
                  <a:srgbClr val="0D0D0D"/>
                </a:solidFill>
              </a:rPr>
              <a:t>E6</a:t>
            </a:r>
            <a:r>
              <a:rPr lang="en-GB" sz="1500">
                <a:solidFill>
                  <a:srgbClr val="0D0D0D"/>
                </a:solidFill>
              </a:rPr>
              <a:t> Take part in/lead discussions.</a:t>
            </a:r>
            <a:endParaRPr sz="1500">
              <a:solidFill>
                <a:srgbClr val="0D0D0D"/>
              </a:solidFill>
            </a:endParaRPr>
          </a:p>
          <a:p>
            <a:pPr marL="0" lvl="0" indent="0" algn="l" rtl="0">
              <a:lnSpc>
                <a:spcPct val="107916"/>
              </a:lnSpc>
              <a:spcBef>
                <a:spcPts val="400"/>
              </a:spcBef>
              <a:spcAft>
                <a:spcPts val="0"/>
              </a:spcAft>
              <a:buClr>
                <a:schemeClr val="dk1"/>
              </a:buClr>
              <a:buSzPts val="1100"/>
              <a:buFont typeface="Arial"/>
              <a:buNone/>
            </a:pPr>
            <a:r>
              <a:rPr lang="en-GB" sz="1500">
                <a:solidFill>
                  <a:srgbClr val="0D0D0D"/>
                </a:solidFill>
              </a:rPr>
              <a:t>Digital:</a:t>
            </a:r>
            <a:endParaRPr sz="1500">
              <a:solidFill>
                <a:srgbClr val="0D0D0D"/>
              </a:solidFill>
            </a:endParaRPr>
          </a:p>
          <a:p>
            <a:pPr marL="0" lvl="0" indent="0" algn="l" rtl="0">
              <a:lnSpc>
                <a:spcPct val="107916"/>
              </a:lnSpc>
              <a:spcBef>
                <a:spcPts val="400"/>
              </a:spcBef>
              <a:spcAft>
                <a:spcPts val="0"/>
              </a:spcAft>
              <a:buClr>
                <a:schemeClr val="dk1"/>
              </a:buClr>
              <a:buSzPts val="1100"/>
              <a:buFont typeface="Arial"/>
              <a:buNone/>
            </a:pPr>
            <a:r>
              <a:rPr lang="en-GB" sz="1500" b="1">
                <a:solidFill>
                  <a:srgbClr val="0D0D0D"/>
                </a:solidFill>
              </a:rPr>
              <a:t>D3</a:t>
            </a:r>
            <a:r>
              <a:rPr lang="en-GB" sz="1500">
                <a:solidFill>
                  <a:srgbClr val="0D0D0D"/>
                </a:solidFill>
              </a:rPr>
              <a:t> Communicate and collaborate.</a:t>
            </a:r>
            <a:endParaRPr sz="1500">
              <a:solidFill>
                <a:srgbClr val="0D0D0D"/>
              </a:solidFill>
            </a:endParaRPr>
          </a:p>
          <a:p>
            <a:pPr marL="0" lvl="0" indent="0" algn="l" rtl="0">
              <a:lnSpc>
                <a:spcPct val="108000"/>
              </a:lnSpc>
              <a:spcBef>
                <a:spcPts val="1000"/>
              </a:spcBef>
              <a:spcAft>
                <a:spcPts val="0"/>
              </a:spcAft>
              <a:buSzPts val="1800"/>
              <a:buNone/>
            </a:pPr>
            <a:endParaRPr sz="1300" b="1"/>
          </a:p>
        </p:txBody>
      </p:sp>
      <p:sp>
        <p:nvSpPr>
          <p:cNvPr id="130" name="Google Shape;130;p16"/>
          <p:cNvSpPr>
            <a:spLocks noGrp="1"/>
          </p:cNvSpPr>
          <p:nvPr>
            <p:ph type="body" idx="3"/>
          </p:nvPr>
        </p:nvSpPr>
        <p:spPr>
          <a:xfrm>
            <a:off x="9973929" y="162686"/>
            <a:ext cx="2078545" cy="365125"/>
          </a:xfrm>
          <a:prstGeom prst="flowChartAlternateProcess">
            <a:avLst/>
          </a:prstGeom>
          <a:solidFill>
            <a:srgbClr val="88A2FF"/>
          </a:solidFill>
          <a:ln>
            <a:noFill/>
          </a:ln>
        </p:spPr>
        <p:txBody>
          <a:bodyPr spcFirstLastPara="1" wrap="square" lIns="91425" tIns="45700" rIns="91425" bIns="45700" anchor="t" anchorCtr="0">
            <a:normAutofit/>
          </a:bodyPr>
          <a:lstStyle/>
          <a:p>
            <a:pPr marL="0" lvl="0" indent="0" algn="l" rtl="0">
              <a:lnSpc>
                <a:spcPct val="108000"/>
              </a:lnSpc>
              <a:spcBef>
                <a:spcPts val="0"/>
              </a:spcBef>
              <a:spcAft>
                <a:spcPts val="0"/>
              </a:spcAft>
              <a:buSzPts val="1400"/>
              <a:buNone/>
            </a:pPr>
            <a:r>
              <a:rPr lang="en-GB"/>
              <a:t>Introduction</a:t>
            </a:r>
            <a:endParaRPr/>
          </a:p>
        </p:txBody>
      </p:sp>
      <p:sp>
        <p:nvSpPr>
          <p:cNvPr id="131" name="Google Shape;131;p16"/>
          <p:cNvSpPr txBox="1">
            <a:spLocks noGrp="1"/>
          </p:cNvSpPr>
          <p:nvPr>
            <p:ph type="body" idx="4"/>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p>
            <a:pPr marL="0" lvl="0" indent="0" algn="l" rtl="0">
              <a:lnSpc>
                <a:spcPct val="108000"/>
              </a:lnSpc>
              <a:spcBef>
                <a:spcPts val="0"/>
              </a:spcBef>
              <a:spcAft>
                <a:spcPts val="0"/>
              </a:spcAft>
              <a:buSzPts val="1200"/>
              <a:buNone/>
            </a:pPr>
            <a:r>
              <a:rPr lang="en-GB"/>
              <a:t>Lesson 6: What are the legalities of a contract?</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62626"/>
              </a:buClr>
              <a:buSzPts val="4000"/>
              <a:buFont typeface="Arial"/>
              <a:buNone/>
            </a:pPr>
            <a:r>
              <a:rPr lang="en-GB" sz="4000">
                <a:solidFill>
                  <a:schemeClr val="dk1"/>
                </a:solidFill>
              </a:rPr>
              <a:t>Answers</a:t>
            </a:r>
            <a:endParaRPr/>
          </a:p>
        </p:txBody>
      </p:sp>
      <p:sp>
        <p:nvSpPr>
          <p:cNvPr id="278" name="Google Shape;278;p34"/>
          <p:cNvSpPr txBox="1">
            <a:spLocks noGrp="1"/>
          </p:cNvSpPr>
          <p:nvPr>
            <p:ph type="body" idx="1"/>
          </p:nvPr>
        </p:nvSpPr>
        <p:spPr>
          <a:xfrm>
            <a:off x="838200" y="1566754"/>
            <a:ext cx="10515600" cy="4391986"/>
          </a:xfrm>
          <a:prstGeom prst="rect">
            <a:avLst/>
          </a:prstGeom>
          <a:noFill/>
          <a:ln>
            <a:noFill/>
          </a:ln>
        </p:spPr>
        <p:txBody>
          <a:bodyPr spcFirstLastPara="1" wrap="square" lIns="180000" tIns="180000" rIns="180000" bIns="180000" anchor="t" anchorCtr="0">
            <a:normAutofit fontScale="92500" lnSpcReduction="10000"/>
          </a:bodyPr>
          <a:lstStyle/>
          <a:p>
            <a:pPr lvl="0" indent="-457200" algn="l" rtl="0">
              <a:lnSpc>
                <a:spcPct val="107000"/>
              </a:lnSpc>
              <a:spcBef>
                <a:spcPts val="0"/>
              </a:spcBef>
              <a:spcAft>
                <a:spcPts val="1000"/>
              </a:spcAft>
              <a:buClr>
                <a:srgbClr val="432673"/>
              </a:buClr>
              <a:buSzPts val="2200"/>
              <a:buAutoNum type="arabicPeriod"/>
            </a:pPr>
            <a:r>
              <a:rPr lang="en-GB" sz="2200" b="1" dirty="0">
                <a:solidFill>
                  <a:srgbClr val="0D0D0D"/>
                </a:solidFill>
                <a:latin typeface="Arial"/>
                <a:ea typeface="Arial"/>
                <a:cs typeface="Arial"/>
                <a:sym typeface="Arial"/>
              </a:rPr>
              <a:t>Why is it important to clearly define the scope of work in a contract?</a:t>
            </a:r>
          </a:p>
          <a:p>
            <a:pPr marL="0" lvl="0" indent="0" algn="l" rtl="0">
              <a:lnSpc>
                <a:spcPct val="107000"/>
              </a:lnSpc>
              <a:spcBef>
                <a:spcPts val="0"/>
              </a:spcBef>
              <a:spcAft>
                <a:spcPts val="1000"/>
              </a:spcAft>
              <a:buClr>
                <a:srgbClr val="432673"/>
              </a:buClr>
              <a:buSzPts val="2200"/>
              <a:buNone/>
            </a:pPr>
            <a:r>
              <a:rPr lang="en-GB" sz="2200" dirty="0">
                <a:solidFill>
                  <a:srgbClr val="0D0D0D"/>
                </a:solidFill>
                <a:latin typeface="Arial"/>
                <a:ea typeface="Arial"/>
                <a:cs typeface="Arial"/>
                <a:sym typeface="Arial"/>
              </a:rPr>
              <a:t>Defining the scope of work clearly ensures that both the contractor and the client know exactly what is expected. It prevents misunderstandings or disputes about the work to be done, the materials to be used or the project's scale. Detailing this sets clear boundaries and expectations for both parties.</a:t>
            </a:r>
            <a:endParaRPr sz="2200" dirty="0"/>
          </a:p>
          <a:p>
            <a:pPr marL="0" lvl="0" indent="0" algn="l" rtl="0">
              <a:lnSpc>
                <a:spcPct val="107000"/>
              </a:lnSpc>
              <a:spcBef>
                <a:spcPts val="800"/>
              </a:spcBef>
              <a:spcAft>
                <a:spcPts val="1000"/>
              </a:spcAft>
              <a:buClr>
                <a:srgbClr val="432673"/>
              </a:buClr>
              <a:buSzPts val="2200"/>
              <a:buNone/>
            </a:pPr>
            <a:r>
              <a:rPr lang="en-GB" sz="2200" b="1" dirty="0">
                <a:solidFill>
                  <a:srgbClr val="0D0D0D"/>
                </a:solidFill>
                <a:latin typeface="Arial"/>
                <a:ea typeface="Arial"/>
                <a:cs typeface="Arial"/>
                <a:sym typeface="Arial"/>
              </a:rPr>
              <a:t>2. What could happen if the contract doesn’t specify how delays will be handled?</a:t>
            </a:r>
            <a:endParaRPr dirty="0"/>
          </a:p>
          <a:p>
            <a:pPr marL="0" lvl="0" indent="0" algn="l" rtl="0">
              <a:lnSpc>
                <a:spcPct val="107000"/>
              </a:lnSpc>
              <a:spcBef>
                <a:spcPts val="800"/>
              </a:spcBef>
              <a:spcAft>
                <a:spcPts val="1000"/>
              </a:spcAft>
              <a:buClr>
                <a:srgbClr val="432673"/>
              </a:buClr>
              <a:buSzPts val="2200"/>
              <a:buNone/>
            </a:pPr>
            <a:r>
              <a:rPr lang="en-GB" sz="2200" dirty="0">
                <a:solidFill>
                  <a:srgbClr val="0D0D0D"/>
                </a:solidFill>
                <a:latin typeface="Arial"/>
                <a:ea typeface="Arial"/>
                <a:cs typeface="Arial"/>
                <a:sym typeface="Arial"/>
              </a:rPr>
              <a:t>If the contract doesn’t specify how delays will be handled, disputes may arise about responsibility for the delay or how to compensate for it. Without clear terms, the client may refuse to pay for incomplete work, or the contractor may be left financially vulnerable. The project might also be significantly delayed without a clear solution, which could lead to legal conflicts.</a:t>
            </a:r>
            <a:endParaRPr sz="2200" dirty="0"/>
          </a:p>
        </p:txBody>
      </p:sp>
      <p:sp>
        <p:nvSpPr>
          <p:cNvPr id="279" name="Google Shape;279;p34"/>
          <p:cNvSpPr>
            <a:spLocks noGrp="1"/>
          </p:cNvSpPr>
          <p:nvPr>
            <p:ph type="body" idx="2"/>
          </p:nvPr>
        </p:nvSpPr>
        <p:spPr>
          <a:xfrm>
            <a:off x="9973929" y="162686"/>
            <a:ext cx="2078545" cy="365125"/>
          </a:xfrm>
          <a:prstGeom prst="flowChartAlternateProcess">
            <a:avLst/>
          </a:prstGeom>
          <a:solidFill>
            <a:srgbClr val="88A2FF"/>
          </a:solidFill>
          <a:ln>
            <a:noFill/>
          </a:ln>
        </p:spPr>
        <p:txBody>
          <a:bodyPr spcFirstLastPara="1" wrap="square" lIns="91425" tIns="45700" rIns="91425" bIns="45700" anchor="t" anchorCtr="0">
            <a:normAutofit/>
          </a:bodyPr>
          <a:lstStyle/>
          <a:p>
            <a:pPr marL="0" lvl="0" indent="0" algn="l" rtl="0">
              <a:lnSpc>
                <a:spcPct val="108000"/>
              </a:lnSpc>
              <a:spcBef>
                <a:spcPts val="0"/>
              </a:spcBef>
              <a:spcAft>
                <a:spcPts val="0"/>
              </a:spcAft>
              <a:buSzPts val="1400"/>
              <a:buNone/>
            </a:pPr>
            <a:r>
              <a:rPr lang="en-GB">
                <a:solidFill>
                  <a:schemeClr val="lt1"/>
                </a:solidFill>
              </a:rPr>
              <a:t>Plenary</a:t>
            </a:r>
            <a:endParaRPr>
              <a:solidFill>
                <a:schemeClr val="lt1"/>
              </a:solidFill>
            </a:endParaRPr>
          </a:p>
        </p:txBody>
      </p:sp>
      <p:sp>
        <p:nvSpPr>
          <p:cNvPr id="280" name="Google Shape;280;p34"/>
          <p:cNvSpPr txBox="1">
            <a:spLocks noGrp="1"/>
          </p:cNvSpPr>
          <p:nvPr>
            <p:ph type="body" idx="3"/>
          </p:nvPr>
        </p:nvSpPr>
        <p:spPr>
          <a:xfrm>
            <a:off x="838200" y="6356350"/>
            <a:ext cx="4210050" cy="365125"/>
          </a:xfrm>
          <a:prstGeom prst="rect">
            <a:avLst/>
          </a:prstGeom>
          <a:noFill/>
          <a:ln>
            <a:noFill/>
          </a:ln>
        </p:spPr>
        <p:txBody>
          <a:bodyPr spcFirstLastPara="1" wrap="square" lIns="91425" tIns="45700" rIns="91425" bIns="45700" anchor="ctr" anchorCtr="0">
            <a:noAutofit/>
          </a:bodyPr>
          <a:lstStyle/>
          <a:p>
            <a:pPr marL="0" lvl="0" indent="0" algn="l" rtl="0">
              <a:lnSpc>
                <a:spcPct val="108000"/>
              </a:lnSpc>
              <a:spcBef>
                <a:spcPts val="0"/>
              </a:spcBef>
              <a:spcAft>
                <a:spcPts val="0"/>
              </a:spcAft>
              <a:buSzPts val="1200"/>
              <a:buNone/>
            </a:pPr>
            <a:r>
              <a:rPr lang="en-GB"/>
              <a:t>Lesson 6: What are the legalities of a contract?</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Google Shape;285;p3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62626"/>
              </a:buClr>
              <a:buSzPts val="4000"/>
              <a:buFont typeface="Arial"/>
              <a:buNone/>
            </a:pPr>
            <a:r>
              <a:rPr lang="en-GB" sz="4000">
                <a:solidFill>
                  <a:schemeClr val="dk1"/>
                </a:solidFill>
              </a:rPr>
              <a:t>Answers</a:t>
            </a:r>
            <a:endParaRPr/>
          </a:p>
        </p:txBody>
      </p:sp>
      <p:sp>
        <p:nvSpPr>
          <p:cNvPr id="286" name="Google Shape;286;p35"/>
          <p:cNvSpPr txBox="1">
            <a:spLocks noGrp="1"/>
          </p:cNvSpPr>
          <p:nvPr>
            <p:ph type="body" idx="1"/>
          </p:nvPr>
        </p:nvSpPr>
        <p:spPr>
          <a:xfrm>
            <a:off x="838200" y="1387367"/>
            <a:ext cx="10515600" cy="4662208"/>
          </a:xfrm>
          <a:prstGeom prst="rect">
            <a:avLst/>
          </a:prstGeom>
          <a:noFill/>
          <a:ln>
            <a:noFill/>
          </a:ln>
        </p:spPr>
        <p:txBody>
          <a:bodyPr spcFirstLastPara="1" wrap="square" lIns="180000" tIns="180000" rIns="180000" bIns="180000" anchor="t" anchorCtr="0">
            <a:normAutofit fontScale="85000" lnSpcReduction="20000"/>
          </a:bodyPr>
          <a:lstStyle/>
          <a:p>
            <a:pPr marL="0" lvl="0" indent="0" algn="l" rtl="0">
              <a:lnSpc>
                <a:spcPct val="107000"/>
              </a:lnSpc>
              <a:spcBef>
                <a:spcPts val="0"/>
              </a:spcBef>
              <a:spcAft>
                <a:spcPts val="1000"/>
              </a:spcAft>
              <a:buClr>
                <a:srgbClr val="432673"/>
              </a:buClr>
              <a:buSzPct val="100000"/>
              <a:buNone/>
            </a:pPr>
            <a:r>
              <a:rPr lang="en-GB" sz="2200" b="1" dirty="0">
                <a:solidFill>
                  <a:srgbClr val="0D0D0D"/>
                </a:solidFill>
                <a:latin typeface="Arial"/>
                <a:ea typeface="Arial"/>
                <a:cs typeface="Arial"/>
                <a:sym typeface="Arial"/>
              </a:rPr>
              <a:t>3. How do terms like payment and quality protect both the contractor and the client?</a:t>
            </a:r>
            <a:endParaRPr dirty="0"/>
          </a:p>
          <a:p>
            <a:pPr marL="0" lvl="0" indent="0" algn="l" rtl="0">
              <a:lnSpc>
                <a:spcPct val="107000"/>
              </a:lnSpc>
              <a:spcBef>
                <a:spcPts val="0"/>
              </a:spcBef>
              <a:spcAft>
                <a:spcPts val="1000"/>
              </a:spcAft>
              <a:buClr>
                <a:srgbClr val="432673"/>
              </a:buClr>
              <a:buSzPct val="100000"/>
              <a:buNone/>
            </a:pPr>
            <a:r>
              <a:rPr lang="en-GB" sz="2200" dirty="0">
                <a:solidFill>
                  <a:srgbClr val="0D0D0D"/>
                </a:solidFill>
                <a:latin typeface="Arial"/>
                <a:ea typeface="Arial"/>
                <a:cs typeface="Arial"/>
                <a:sym typeface="Arial"/>
              </a:rPr>
              <a:t>Payment terms ensure that the contractor is compensated fairly and on time, and they help the client by setting clear expectations for when and how much payment is due. Quality terms protect the client by ensuring that the work meets agreed-upon standards, while protecting the contractor from unrealistic quality expectations or demands for changes outside of the agreed scope.</a:t>
            </a:r>
            <a:endParaRPr sz="2200" dirty="0"/>
          </a:p>
          <a:p>
            <a:pPr marL="0" lvl="0" indent="0" algn="l" rtl="0">
              <a:lnSpc>
                <a:spcPct val="107000"/>
              </a:lnSpc>
              <a:spcBef>
                <a:spcPts val="0"/>
              </a:spcBef>
              <a:spcAft>
                <a:spcPts val="1000"/>
              </a:spcAft>
              <a:buClr>
                <a:srgbClr val="432673"/>
              </a:buClr>
              <a:buSzPct val="100000"/>
              <a:buNone/>
            </a:pPr>
            <a:r>
              <a:rPr lang="en-GB" sz="2200" b="1" dirty="0">
                <a:solidFill>
                  <a:srgbClr val="0D0D0D"/>
                </a:solidFill>
                <a:latin typeface="Arial"/>
                <a:ea typeface="Arial"/>
                <a:cs typeface="Arial"/>
                <a:sym typeface="Arial"/>
              </a:rPr>
              <a:t>4. What elements are needed to form a contract?</a:t>
            </a:r>
            <a:endParaRPr dirty="0"/>
          </a:p>
          <a:p>
            <a:pPr marL="342900">
              <a:lnSpc>
                <a:spcPct val="107000"/>
              </a:lnSpc>
              <a:spcBef>
                <a:spcPts val="0"/>
              </a:spcBef>
              <a:spcAft>
                <a:spcPts val="1000"/>
              </a:spcAft>
              <a:buClr>
                <a:srgbClr val="432673"/>
              </a:buClr>
              <a:buSzPct val="100000"/>
            </a:pPr>
            <a:r>
              <a:rPr lang="en-GB" sz="2200" b="1" dirty="0">
                <a:solidFill>
                  <a:srgbClr val="0D0D0D"/>
                </a:solidFill>
                <a:latin typeface="Arial"/>
                <a:ea typeface="Arial"/>
                <a:cs typeface="Arial"/>
                <a:sym typeface="Arial"/>
              </a:rPr>
              <a:t>Offer: </a:t>
            </a:r>
            <a:r>
              <a:rPr lang="en-GB" sz="2200" dirty="0">
                <a:solidFill>
                  <a:srgbClr val="0D0D0D"/>
                </a:solidFill>
                <a:latin typeface="Arial"/>
                <a:ea typeface="Arial"/>
                <a:cs typeface="Arial"/>
                <a:sym typeface="Arial"/>
              </a:rPr>
              <a:t>a clear proposal, such as a builder offering to complete work for a specified price</a:t>
            </a:r>
            <a:endParaRPr dirty="0"/>
          </a:p>
          <a:p>
            <a:pPr marL="342900">
              <a:lnSpc>
                <a:spcPct val="107000"/>
              </a:lnSpc>
              <a:spcBef>
                <a:spcPts val="0"/>
              </a:spcBef>
              <a:spcAft>
                <a:spcPts val="1000"/>
              </a:spcAft>
              <a:buClr>
                <a:srgbClr val="432673"/>
              </a:buClr>
              <a:buSzPct val="100000"/>
            </a:pPr>
            <a:r>
              <a:rPr lang="en-GB" sz="2200" b="1" dirty="0">
                <a:solidFill>
                  <a:srgbClr val="0D0D0D"/>
                </a:solidFill>
              </a:rPr>
              <a:t>A</a:t>
            </a:r>
            <a:r>
              <a:rPr lang="en-GB" sz="2200" b="1" dirty="0">
                <a:solidFill>
                  <a:srgbClr val="0D0D0D"/>
                </a:solidFill>
                <a:latin typeface="Arial"/>
                <a:ea typeface="Arial"/>
                <a:cs typeface="Arial"/>
                <a:sym typeface="Arial"/>
              </a:rPr>
              <a:t>cceptance: </a:t>
            </a:r>
            <a:r>
              <a:rPr lang="en-GB" sz="2200" dirty="0">
                <a:solidFill>
                  <a:srgbClr val="0D0D0D"/>
                </a:solidFill>
                <a:latin typeface="Arial"/>
                <a:ea typeface="Arial"/>
                <a:cs typeface="Arial"/>
                <a:sym typeface="Arial"/>
              </a:rPr>
              <a:t>the other party agreeing to the proposal without changes</a:t>
            </a:r>
            <a:endParaRPr dirty="0"/>
          </a:p>
          <a:p>
            <a:pPr marL="342900">
              <a:lnSpc>
                <a:spcPct val="107000"/>
              </a:lnSpc>
              <a:spcBef>
                <a:spcPts val="0"/>
              </a:spcBef>
              <a:spcAft>
                <a:spcPts val="1000"/>
              </a:spcAft>
              <a:buClr>
                <a:srgbClr val="432673"/>
              </a:buClr>
              <a:buSzPct val="100000"/>
            </a:pPr>
            <a:r>
              <a:rPr lang="en-GB" sz="2200" b="1" dirty="0">
                <a:solidFill>
                  <a:srgbClr val="0D0D0D"/>
                </a:solidFill>
              </a:rPr>
              <a:t>I</a:t>
            </a:r>
            <a:r>
              <a:rPr lang="en-GB" sz="2200" b="1" dirty="0">
                <a:solidFill>
                  <a:srgbClr val="0D0D0D"/>
                </a:solidFill>
                <a:latin typeface="Arial"/>
                <a:ea typeface="Arial"/>
                <a:cs typeface="Arial"/>
                <a:sym typeface="Arial"/>
              </a:rPr>
              <a:t>ntention: </a:t>
            </a:r>
            <a:r>
              <a:rPr lang="en-GB" sz="2200" dirty="0">
                <a:solidFill>
                  <a:srgbClr val="0D0D0D"/>
                </a:solidFill>
                <a:latin typeface="Arial"/>
                <a:ea typeface="Arial"/>
                <a:cs typeface="Arial"/>
                <a:sym typeface="Arial"/>
              </a:rPr>
              <a:t>to create legal relations; both parties must understand that the agreement is legally binding</a:t>
            </a:r>
            <a:endParaRPr sz="2200" dirty="0">
              <a:solidFill>
                <a:srgbClr val="0D0D0D"/>
              </a:solidFill>
            </a:endParaRPr>
          </a:p>
          <a:p>
            <a:pPr marL="342900">
              <a:lnSpc>
                <a:spcPct val="107000"/>
              </a:lnSpc>
              <a:spcBef>
                <a:spcPts val="0"/>
              </a:spcBef>
              <a:spcAft>
                <a:spcPts val="1000"/>
              </a:spcAft>
              <a:buClr>
                <a:srgbClr val="432673"/>
              </a:buClr>
              <a:buSzPct val="100000"/>
            </a:pPr>
            <a:r>
              <a:rPr lang="en-GB" sz="2200" b="1" dirty="0">
                <a:solidFill>
                  <a:srgbClr val="0D0D0D"/>
                </a:solidFill>
              </a:rPr>
              <a:t>C</a:t>
            </a:r>
            <a:r>
              <a:rPr lang="en-GB" sz="2200" b="1" dirty="0">
                <a:solidFill>
                  <a:srgbClr val="0D0D0D"/>
                </a:solidFill>
                <a:latin typeface="Arial"/>
                <a:ea typeface="Arial"/>
                <a:cs typeface="Arial"/>
                <a:sym typeface="Arial"/>
              </a:rPr>
              <a:t>onsideration: </a:t>
            </a:r>
            <a:r>
              <a:rPr lang="en-GB" sz="2200" dirty="0">
                <a:solidFill>
                  <a:srgbClr val="0D0D0D"/>
                </a:solidFill>
                <a:latin typeface="Arial"/>
                <a:ea typeface="Arial"/>
                <a:cs typeface="Arial"/>
                <a:sym typeface="Arial"/>
              </a:rPr>
              <a:t>the exchange of value between the parties, such as payment for services rendered</a:t>
            </a:r>
            <a:endParaRPr sz="2200" dirty="0"/>
          </a:p>
        </p:txBody>
      </p:sp>
      <p:sp>
        <p:nvSpPr>
          <p:cNvPr id="287" name="Google Shape;287;p35"/>
          <p:cNvSpPr>
            <a:spLocks noGrp="1"/>
          </p:cNvSpPr>
          <p:nvPr>
            <p:ph type="body" idx="2"/>
          </p:nvPr>
        </p:nvSpPr>
        <p:spPr>
          <a:xfrm>
            <a:off x="9973929" y="162686"/>
            <a:ext cx="2078545" cy="365125"/>
          </a:xfrm>
          <a:prstGeom prst="flowChartAlternateProcess">
            <a:avLst/>
          </a:prstGeom>
          <a:solidFill>
            <a:srgbClr val="88A2FF"/>
          </a:solidFill>
          <a:ln>
            <a:noFill/>
          </a:ln>
        </p:spPr>
        <p:txBody>
          <a:bodyPr spcFirstLastPara="1" wrap="square" lIns="91425" tIns="45700" rIns="91425" bIns="45700" anchor="t" anchorCtr="0">
            <a:normAutofit/>
          </a:bodyPr>
          <a:lstStyle/>
          <a:p>
            <a:pPr marL="0" lvl="0" indent="0" algn="l" rtl="0">
              <a:lnSpc>
                <a:spcPct val="108000"/>
              </a:lnSpc>
              <a:spcBef>
                <a:spcPts val="0"/>
              </a:spcBef>
              <a:spcAft>
                <a:spcPts val="0"/>
              </a:spcAft>
              <a:buSzPts val="1400"/>
              <a:buNone/>
            </a:pPr>
            <a:r>
              <a:rPr lang="en-GB">
                <a:solidFill>
                  <a:schemeClr val="lt1"/>
                </a:solidFill>
              </a:rPr>
              <a:t>Plenary</a:t>
            </a:r>
            <a:endParaRPr>
              <a:solidFill>
                <a:schemeClr val="lt1"/>
              </a:solidFill>
            </a:endParaRPr>
          </a:p>
        </p:txBody>
      </p:sp>
      <p:sp>
        <p:nvSpPr>
          <p:cNvPr id="288" name="Google Shape;288;p35"/>
          <p:cNvSpPr txBox="1">
            <a:spLocks noGrp="1"/>
          </p:cNvSpPr>
          <p:nvPr>
            <p:ph type="body" idx="3"/>
          </p:nvPr>
        </p:nvSpPr>
        <p:spPr>
          <a:xfrm>
            <a:off x="838200" y="6356350"/>
            <a:ext cx="4210050" cy="365125"/>
          </a:xfrm>
          <a:prstGeom prst="rect">
            <a:avLst/>
          </a:prstGeom>
          <a:noFill/>
          <a:ln>
            <a:noFill/>
          </a:ln>
        </p:spPr>
        <p:txBody>
          <a:bodyPr spcFirstLastPara="1" wrap="square" lIns="91425" tIns="45700" rIns="91425" bIns="45700" anchor="ctr" anchorCtr="0">
            <a:noAutofit/>
          </a:bodyPr>
          <a:lstStyle/>
          <a:p>
            <a:pPr marL="0" lvl="0" indent="0" algn="l" rtl="0">
              <a:lnSpc>
                <a:spcPct val="108000"/>
              </a:lnSpc>
              <a:spcBef>
                <a:spcPts val="0"/>
              </a:spcBef>
              <a:spcAft>
                <a:spcPts val="0"/>
              </a:spcAft>
              <a:buSzPts val="1200"/>
              <a:buNone/>
            </a:pPr>
            <a:r>
              <a:rPr lang="en-GB"/>
              <a:t>Lesson 6: What are the legalities of a contract?</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92"/>
        <p:cNvGrpSpPr/>
        <p:nvPr/>
      </p:nvGrpSpPr>
      <p:grpSpPr>
        <a:xfrm>
          <a:off x="0" y="0"/>
          <a:ext cx="0" cy="0"/>
          <a:chOff x="0" y="0"/>
          <a:chExt cx="0" cy="0"/>
        </a:xfrm>
      </p:grpSpPr>
      <p:sp>
        <p:nvSpPr>
          <p:cNvPr id="293" name="Google Shape;293;p3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62626"/>
              </a:buClr>
              <a:buSzPts val="4000"/>
              <a:buFont typeface="Arial"/>
              <a:buNone/>
            </a:pPr>
            <a:r>
              <a:rPr lang="en-GB"/>
              <a:t>In this lesson, we have:</a:t>
            </a:r>
            <a:endParaRPr/>
          </a:p>
        </p:txBody>
      </p:sp>
      <p:sp>
        <p:nvSpPr>
          <p:cNvPr id="294" name="Google Shape;294;p36"/>
          <p:cNvSpPr txBox="1">
            <a:spLocks noGrp="1"/>
          </p:cNvSpPr>
          <p:nvPr>
            <p:ph type="body" idx="1"/>
          </p:nvPr>
        </p:nvSpPr>
        <p:spPr>
          <a:xfrm>
            <a:off x="838200" y="1825625"/>
            <a:ext cx="6400800" cy="4351338"/>
          </a:xfrm>
          <a:prstGeom prst="rect">
            <a:avLst/>
          </a:prstGeom>
          <a:noFill/>
          <a:ln>
            <a:noFill/>
          </a:ln>
        </p:spPr>
        <p:txBody>
          <a:bodyPr spcFirstLastPara="1" wrap="square" lIns="91425" tIns="45700" rIns="91425" bIns="45700" anchor="t" anchorCtr="0">
            <a:normAutofit/>
          </a:bodyPr>
          <a:lstStyle/>
          <a:p>
            <a:pPr marL="285750" lvl="0" indent="-285750" algn="l" rtl="0">
              <a:lnSpc>
                <a:spcPct val="107000"/>
              </a:lnSpc>
              <a:spcBef>
                <a:spcPts val="0"/>
              </a:spcBef>
              <a:spcAft>
                <a:spcPts val="0"/>
              </a:spcAft>
              <a:buClr>
                <a:srgbClr val="432673"/>
              </a:buClr>
              <a:buSzPts val="2400"/>
              <a:buChar char="•"/>
            </a:pPr>
            <a:r>
              <a:rPr lang="en-GB">
                <a:solidFill>
                  <a:srgbClr val="0D0D0D"/>
                </a:solidFill>
              </a:rPr>
              <a:t>e</a:t>
            </a:r>
            <a:r>
              <a:rPr lang="en-GB">
                <a:solidFill>
                  <a:srgbClr val="0D0D0D"/>
                </a:solidFill>
                <a:latin typeface="Arial"/>
                <a:ea typeface="Arial"/>
                <a:cs typeface="Arial"/>
                <a:sym typeface="Arial"/>
              </a:rPr>
              <a:t>xplained the basic elements needed to make a legal contract;</a:t>
            </a:r>
            <a:endParaRPr/>
          </a:p>
          <a:p>
            <a:pPr marL="285750" lvl="0" indent="-285750" algn="l" rtl="0">
              <a:lnSpc>
                <a:spcPct val="107000"/>
              </a:lnSpc>
              <a:spcBef>
                <a:spcPts val="800"/>
              </a:spcBef>
              <a:spcAft>
                <a:spcPts val="0"/>
              </a:spcAft>
              <a:buClr>
                <a:srgbClr val="432673"/>
              </a:buClr>
              <a:buSzPts val="2400"/>
              <a:buChar char="•"/>
            </a:pPr>
            <a:r>
              <a:rPr lang="en-GB">
                <a:solidFill>
                  <a:srgbClr val="0D0D0D"/>
                </a:solidFill>
              </a:rPr>
              <a:t>d</a:t>
            </a:r>
            <a:r>
              <a:rPr lang="en-GB">
                <a:solidFill>
                  <a:srgbClr val="0D0D0D"/>
                </a:solidFill>
                <a:latin typeface="Arial"/>
                <a:ea typeface="Arial"/>
                <a:cs typeface="Arial"/>
                <a:sym typeface="Arial"/>
              </a:rPr>
              <a:t>escribed typical conditions of contract found in a construction contract.</a:t>
            </a:r>
            <a:endParaRPr/>
          </a:p>
          <a:p>
            <a:pPr marL="342900" lvl="0" indent="-228600" algn="l" rtl="0">
              <a:lnSpc>
                <a:spcPct val="107000"/>
              </a:lnSpc>
              <a:spcBef>
                <a:spcPts val="800"/>
              </a:spcBef>
              <a:spcAft>
                <a:spcPts val="0"/>
              </a:spcAft>
              <a:buSzPts val="1800"/>
              <a:buFont typeface="Noto Sans Symbols"/>
              <a:buNone/>
            </a:pPr>
            <a:endParaRPr sz="1800">
              <a:solidFill>
                <a:srgbClr val="0D0D0D"/>
              </a:solidFill>
            </a:endParaRPr>
          </a:p>
          <a:p>
            <a:pPr marL="342900" lvl="0" indent="-228600" algn="l" rtl="0">
              <a:lnSpc>
                <a:spcPct val="107000"/>
              </a:lnSpc>
              <a:spcBef>
                <a:spcPts val="800"/>
              </a:spcBef>
              <a:spcAft>
                <a:spcPts val="0"/>
              </a:spcAft>
              <a:buSzPts val="1800"/>
              <a:buFont typeface="Noto Sans Symbols"/>
              <a:buNone/>
            </a:pPr>
            <a:endParaRPr sz="1800">
              <a:solidFill>
                <a:srgbClr val="0D0D0D"/>
              </a:solidFill>
              <a:latin typeface="Arial"/>
              <a:ea typeface="Arial"/>
              <a:cs typeface="Arial"/>
              <a:sym typeface="Arial"/>
            </a:endParaRPr>
          </a:p>
        </p:txBody>
      </p:sp>
      <p:sp>
        <p:nvSpPr>
          <p:cNvPr id="295" name="Google Shape;295;p36"/>
          <p:cNvSpPr>
            <a:spLocks noGrp="1"/>
          </p:cNvSpPr>
          <p:nvPr>
            <p:ph type="body" idx="3"/>
          </p:nvPr>
        </p:nvSpPr>
        <p:spPr>
          <a:xfrm>
            <a:off x="9973929" y="162686"/>
            <a:ext cx="2078545" cy="365125"/>
          </a:xfrm>
          <a:prstGeom prst="flowChartAlternateProcess">
            <a:avLst/>
          </a:prstGeom>
          <a:solidFill>
            <a:srgbClr val="88A2FF"/>
          </a:solidFill>
          <a:ln>
            <a:noFill/>
          </a:ln>
        </p:spPr>
        <p:txBody>
          <a:bodyPr spcFirstLastPara="1" wrap="square" lIns="91425" tIns="45700" rIns="91425" bIns="45700" anchor="t" anchorCtr="0">
            <a:normAutofit/>
          </a:bodyPr>
          <a:lstStyle/>
          <a:p>
            <a:pPr marL="0" lvl="0" indent="0" algn="l" rtl="0">
              <a:lnSpc>
                <a:spcPct val="108000"/>
              </a:lnSpc>
              <a:spcBef>
                <a:spcPts val="0"/>
              </a:spcBef>
              <a:spcAft>
                <a:spcPts val="0"/>
              </a:spcAft>
              <a:buSzPts val="1400"/>
              <a:buNone/>
            </a:pPr>
            <a:r>
              <a:rPr lang="en-GB"/>
              <a:t>Plenary</a:t>
            </a:r>
            <a:endParaRPr/>
          </a:p>
        </p:txBody>
      </p:sp>
      <p:sp>
        <p:nvSpPr>
          <p:cNvPr id="296" name="Google Shape;296;p36"/>
          <p:cNvSpPr txBox="1">
            <a:spLocks noGrp="1"/>
          </p:cNvSpPr>
          <p:nvPr>
            <p:ph type="body" idx="4"/>
          </p:nvPr>
        </p:nvSpPr>
        <p:spPr>
          <a:xfrm>
            <a:off x="838200" y="6356350"/>
            <a:ext cx="4210050" cy="365125"/>
          </a:xfrm>
          <a:prstGeom prst="rect">
            <a:avLst/>
          </a:prstGeom>
          <a:noFill/>
          <a:ln>
            <a:noFill/>
          </a:ln>
        </p:spPr>
        <p:txBody>
          <a:bodyPr spcFirstLastPara="1" wrap="square" lIns="91425" tIns="45700" rIns="91425" bIns="45700" anchor="ctr" anchorCtr="0">
            <a:noAutofit/>
          </a:bodyPr>
          <a:lstStyle/>
          <a:p>
            <a:pPr marL="0" lvl="0" indent="0" algn="l" rtl="0">
              <a:lnSpc>
                <a:spcPct val="108000"/>
              </a:lnSpc>
              <a:spcBef>
                <a:spcPts val="0"/>
              </a:spcBef>
              <a:spcAft>
                <a:spcPts val="0"/>
              </a:spcAft>
              <a:buSzPts val="1200"/>
              <a:buNone/>
            </a:pPr>
            <a:r>
              <a:rPr lang="en-GB"/>
              <a:t>Lesson 6: What are the legalities of a contract?</a:t>
            </a:r>
            <a:endParaRPr/>
          </a:p>
        </p:txBody>
      </p:sp>
      <p:sp>
        <p:nvSpPr>
          <p:cNvPr id="297" name="Google Shape;297;p36"/>
          <p:cNvSpPr txBox="1">
            <a:spLocks noGrp="1"/>
          </p:cNvSpPr>
          <p:nvPr>
            <p:ph type="body" idx="2"/>
          </p:nvPr>
        </p:nvSpPr>
        <p:spPr>
          <a:xfrm>
            <a:off x="7530353" y="1825625"/>
            <a:ext cx="3823447" cy="4351338"/>
          </a:xfrm>
          <a:prstGeom prst="rect">
            <a:avLst/>
          </a:prstGeom>
          <a:solidFill>
            <a:schemeClr val="lt1"/>
          </a:solidFill>
          <a:ln w="28575" cap="flat" cmpd="sng">
            <a:solidFill>
              <a:srgbClr val="88A2FF"/>
            </a:solidFill>
            <a:prstDash val="solid"/>
            <a:round/>
            <a:headEnd type="none" w="sm" len="sm"/>
            <a:tailEnd type="none" w="sm" len="sm"/>
          </a:ln>
        </p:spPr>
        <p:txBody>
          <a:bodyPr spcFirstLastPara="1" wrap="square" lIns="180000" tIns="144000" rIns="180000" bIns="144000" anchor="t" anchorCtr="0">
            <a:noAutofit/>
          </a:bodyPr>
          <a:lstStyle/>
          <a:p>
            <a:pPr marL="457200" lvl="0" indent="-228600" algn="l" rtl="0">
              <a:lnSpc>
                <a:spcPct val="108000"/>
              </a:lnSpc>
              <a:spcBef>
                <a:spcPts val="1000"/>
              </a:spcBef>
              <a:spcAft>
                <a:spcPts val="0"/>
              </a:spcAft>
              <a:buSzPts val="1800"/>
              <a:buNone/>
            </a:pPr>
            <a:endParaRPr/>
          </a:p>
        </p:txBody>
      </p:sp>
      <p:sp>
        <p:nvSpPr>
          <p:cNvPr id="298" name="Google Shape;298;p36"/>
          <p:cNvSpPr txBox="1"/>
          <p:nvPr/>
        </p:nvSpPr>
        <p:spPr>
          <a:xfrm>
            <a:off x="7410901" y="1496440"/>
            <a:ext cx="4615193" cy="4776343"/>
          </a:xfrm>
          <a:prstGeom prst="rect">
            <a:avLst/>
          </a:prstGeom>
          <a:solidFill>
            <a:schemeClr val="lt1"/>
          </a:solidFill>
          <a:ln w="28575" cap="flat" cmpd="sng">
            <a:solidFill>
              <a:srgbClr val="88A2FF"/>
            </a:solidFill>
            <a:prstDash val="solid"/>
            <a:round/>
            <a:headEnd type="none" w="sm" len="sm"/>
            <a:tailEnd type="none" w="sm" len="sm"/>
          </a:ln>
        </p:spPr>
        <p:txBody>
          <a:bodyPr spcFirstLastPara="1" wrap="square" lIns="180000" tIns="144000" rIns="180000" bIns="144000" anchor="t" anchorCtr="0">
            <a:noAutofit/>
          </a:bodyPr>
          <a:lstStyle/>
          <a:p>
            <a:pPr marL="0" marR="0" lvl="0" indent="0" algn="l" rtl="0">
              <a:lnSpc>
                <a:spcPct val="107916"/>
              </a:lnSpc>
              <a:spcBef>
                <a:spcPts val="400"/>
              </a:spcBef>
              <a:spcAft>
                <a:spcPts val="0"/>
              </a:spcAft>
              <a:buClr>
                <a:schemeClr val="dk1"/>
              </a:buClr>
              <a:buSzPts val="1100"/>
              <a:buFont typeface="Arial"/>
              <a:buNone/>
            </a:pPr>
            <a:r>
              <a:rPr lang="en-GB" sz="1500" b="1" i="0" u="none" strike="noStrike" cap="none">
                <a:solidFill>
                  <a:srgbClr val="0D0D0D"/>
                </a:solidFill>
                <a:latin typeface="Arial"/>
                <a:ea typeface="Arial"/>
                <a:cs typeface="Arial"/>
                <a:sym typeface="Arial"/>
              </a:rPr>
              <a:t>Skills:</a:t>
            </a:r>
            <a:endParaRPr sz="1400" b="0" i="0" u="none" strike="noStrike" cap="none">
              <a:solidFill>
                <a:srgbClr val="000000"/>
              </a:solidFill>
              <a:latin typeface="Arial"/>
              <a:ea typeface="Arial"/>
              <a:cs typeface="Arial"/>
              <a:sym typeface="Arial"/>
            </a:endParaRPr>
          </a:p>
          <a:p>
            <a:pPr marL="0" marR="0" lvl="0" indent="0" algn="l" rtl="0">
              <a:lnSpc>
                <a:spcPct val="107916"/>
              </a:lnSpc>
              <a:spcBef>
                <a:spcPts val="400"/>
              </a:spcBef>
              <a:spcAft>
                <a:spcPts val="0"/>
              </a:spcAft>
              <a:buClr>
                <a:schemeClr val="dk1"/>
              </a:buClr>
              <a:buSzPts val="1100"/>
              <a:buFont typeface="Arial"/>
              <a:buNone/>
            </a:pPr>
            <a:r>
              <a:rPr lang="en-GB" sz="1500" b="0" i="0" u="none" strike="noStrike" cap="none">
                <a:solidFill>
                  <a:srgbClr val="0D0D0D"/>
                </a:solidFill>
                <a:latin typeface="Arial"/>
                <a:ea typeface="Arial"/>
                <a:cs typeface="Arial"/>
                <a:sym typeface="Arial"/>
              </a:rPr>
              <a:t>Develop ability to appraise and form valid arguments from information given in a case study.</a:t>
            </a:r>
            <a:endParaRPr sz="1400" b="0" i="0" u="none" strike="noStrike" cap="none">
              <a:solidFill>
                <a:srgbClr val="000000"/>
              </a:solidFill>
              <a:latin typeface="Arial"/>
              <a:ea typeface="Arial"/>
              <a:cs typeface="Arial"/>
              <a:sym typeface="Arial"/>
            </a:endParaRPr>
          </a:p>
          <a:p>
            <a:pPr marL="0" marR="0" lvl="0" indent="0" algn="l" rtl="0">
              <a:lnSpc>
                <a:spcPct val="107916"/>
              </a:lnSpc>
              <a:spcBef>
                <a:spcPts val="400"/>
              </a:spcBef>
              <a:spcAft>
                <a:spcPts val="0"/>
              </a:spcAft>
              <a:buClr>
                <a:schemeClr val="dk1"/>
              </a:buClr>
              <a:buSzPts val="1100"/>
              <a:buFont typeface="Arial"/>
              <a:buNone/>
            </a:pPr>
            <a:r>
              <a:rPr lang="en-GB" sz="1500" b="0" i="0" u="none" strike="noStrike" cap="none">
                <a:solidFill>
                  <a:srgbClr val="0D0D0D"/>
                </a:solidFill>
                <a:latin typeface="Arial"/>
                <a:ea typeface="Arial"/>
                <a:cs typeface="Arial"/>
                <a:sym typeface="Arial"/>
              </a:rPr>
              <a:t>Improve communication skills by creating reports and presentations for different audiences.</a:t>
            </a:r>
            <a:endParaRPr sz="1400" b="0" i="0" u="none" strike="noStrike" cap="none">
              <a:solidFill>
                <a:srgbClr val="000000"/>
              </a:solidFill>
              <a:latin typeface="Arial"/>
              <a:ea typeface="Arial"/>
              <a:cs typeface="Arial"/>
              <a:sym typeface="Arial"/>
            </a:endParaRPr>
          </a:p>
          <a:p>
            <a:pPr marL="0" marR="0" lvl="0" indent="0" algn="l" rtl="0">
              <a:lnSpc>
                <a:spcPct val="107916"/>
              </a:lnSpc>
              <a:spcBef>
                <a:spcPts val="400"/>
              </a:spcBef>
              <a:spcAft>
                <a:spcPts val="0"/>
              </a:spcAft>
              <a:buClr>
                <a:schemeClr val="dk1"/>
              </a:buClr>
              <a:buSzPts val="1100"/>
              <a:buFont typeface="Arial"/>
              <a:buNone/>
            </a:pPr>
            <a:r>
              <a:rPr lang="en-GB" sz="1500" b="0" i="0" u="none" strike="noStrike" cap="none">
                <a:solidFill>
                  <a:srgbClr val="0D0D0D"/>
                </a:solidFill>
                <a:latin typeface="Arial"/>
                <a:ea typeface="Arial"/>
                <a:cs typeface="Arial"/>
                <a:sym typeface="Arial"/>
              </a:rPr>
              <a:t>Build teamwork and discussion skills by participating in group and class discussion to explore ideas.</a:t>
            </a:r>
            <a:endParaRPr sz="1400" b="0" i="0" u="none" strike="noStrike" cap="none">
              <a:solidFill>
                <a:srgbClr val="000000"/>
              </a:solidFill>
              <a:latin typeface="Arial"/>
              <a:ea typeface="Arial"/>
              <a:cs typeface="Arial"/>
              <a:sym typeface="Arial"/>
            </a:endParaRPr>
          </a:p>
          <a:p>
            <a:pPr marL="0" marR="0" lvl="0" indent="0" algn="l" rtl="0">
              <a:lnSpc>
                <a:spcPct val="107916"/>
              </a:lnSpc>
              <a:spcBef>
                <a:spcPts val="400"/>
              </a:spcBef>
              <a:spcAft>
                <a:spcPts val="0"/>
              </a:spcAft>
              <a:buClr>
                <a:schemeClr val="dk1"/>
              </a:buClr>
              <a:buSzPts val="1100"/>
              <a:buFont typeface="Arial"/>
              <a:buNone/>
            </a:pPr>
            <a:r>
              <a:rPr lang="en-GB" sz="1500" b="1" i="0" u="none" strike="noStrike" cap="none">
                <a:solidFill>
                  <a:srgbClr val="0D0D0D"/>
                </a:solidFill>
                <a:latin typeface="Arial"/>
                <a:ea typeface="Arial"/>
                <a:cs typeface="Arial"/>
                <a:sym typeface="Arial"/>
              </a:rPr>
              <a:t>General competencies:</a:t>
            </a:r>
            <a:endParaRPr sz="1400" b="0" i="0" u="none" strike="noStrike" cap="none">
              <a:solidFill>
                <a:srgbClr val="000000"/>
              </a:solidFill>
              <a:latin typeface="Arial"/>
              <a:ea typeface="Arial"/>
              <a:cs typeface="Arial"/>
              <a:sym typeface="Arial"/>
            </a:endParaRPr>
          </a:p>
          <a:p>
            <a:pPr marL="0" marR="0" lvl="0" indent="0" algn="l" rtl="0">
              <a:lnSpc>
                <a:spcPct val="107916"/>
              </a:lnSpc>
              <a:spcBef>
                <a:spcPts val="400"/>
              </a:spcBef>
              <a:spcAft>
                <a:spcPts val="0"/>
              </a:spcAft>
              <a:buClr>
                <a:schemeClr val="dk1"/>
              </a:buClr>
              <a:buSzPts val="1100"/>
              <a:buFont typeface="Arial"/>
              <a:buNone/>
            </a:pPr>
            <a:r>
              <a:rPr lang="en-GB" sz="1500" b="0" i="0" u="none" strike="noStrike" cap="none">
                <a:solidFill>
                  <a:srgbClr val="0D0D0D"/>
                </a:solidFill>
                <a:latin typeface="Arial"/>
                <a:ea typeface="Arial"/>
                <a:cs typeface="Arial"/>
                <a:sym typeface="Arial"/>
              </a:rPr>
              <a:t>English:</a:t>
            </a:r>
            <a:endParaRPr sz="1400" b="0" i="0" u="none" strike="noStrike" cap="none">
              <a:solidFill>
                <a:srgbClr val="000000"/>
              </a:solidFill>
              <a:latin typeface="Arial"/>
              <a:ea typeface="Arial"/>
              <a:cs typeface="Arial"/>
              <a:sym typeface="Arial"/>
            </a:endParaRPr>
          </a:p>
          <a:p>
            <a:pPr marL="0" marR="0" lvl="0" indent="0" algn="l" rtl="0">
              <a:lnSpc>
                <a:spcPct val="107916"/>
              </a:lnSpc>
              <a:spcBef>
                <a:spcPts val="400"/>
              </a:spcBef>
              <a:spcAft>
                <a:spcPts val="0"/>
              </a:spcAft>
              <a:buClr>
                <a:schemeClr val="dk1"/>
              </a:buClr>
              <a:buSzPts val="1100"/>
              <a:buFont typeface="Arial"/>
              <a:buNone/>
            </a:pPr>
            <a:r>
              <a:rPr lang="en-GB" sz="1500" b="1" i="0" u="none" strike="noStrike" cap="none">
                <a:solidFill>
                  <a:srgbClr val="0D0D0D"/>
                </a:solidFill>
                <a:latin typeface="Arial"/>
                <a:ea typeface="Arial"/>
                <a:cs typeface="Arial"/>
                <a:sym typeface="Arial"/>
              </a:rPr>
              <a:t>E2</a:t>
            </a:r>
            <a:r>
              <a:rPr lang="en-GB" sz="1500" b="0" i="0" u="none" strike="noStrike" cap="none">
                <a:solidFill>
                  <a:srgbClr val="0D0D0D"/>
                </a:solidFill>
                <a:latin typeface="Arial"/>
                <a:ea typeface="Arial"/>
                <a:cs typeface="Arial"/>
                <a:sym typeface="Arial"/>
              </a:rPr>
              <a:t> Present information and ideas.</a:t>
            </a:r>
            <a:endParaRPr sz="1400" b="0" i="0" u="none" strike="noStrike" cap="none">
              <a:solidFill>
                <a:srgbClr val="000000"/>
              </a:solidFill>
              <a:latin typeface="Arial"/>
              <a:ea typeface="Arial"/>
              <a:cs typeface="Arial"/>
              <a:sym typeface="Arial"/>
            </a:endParaRPr>
          </a:p>
          <a:p>
            <a:pPr marL="0" marR="0" lvl="0" indent="0" algn="l" rtl="0">
              <a:lnSpc>
                <a:spcPct val="107916"/>
              </a:lnSpc>
              <a:spcBef>
                <a:spcPts val="400"/>
              </a:spcBef>
              <a:spcAft>
                <a:spcPts val="0"/>
              </a:spcAft>
              <a:buClr>
                <a:schemeClr val="dk1"/>
              </a:buClr>
              <a:buSzPts val="1100"/>
              <a:buFont typeface="Arial"/>
              <a:buNone/>
            </a:pPr>
            <a:r>
              <a:rPr lang="en-GB" sz="1500" b="1" i="0" u="none" strike="noStrike" cap="none">
                <a:solidFill>
                  <a:srgbClr val="0D0D0D"/>
                </a:solidFill>
                <a:latin typeface="Arial"/>
                <a:ea typeface="Arial"/>
                <a:cs typeface="Arial"/>
                <a:sym typeface="Arial"/>
              </a:rPr>
              <a:t>E5</a:t>
            </a:r>
            <a:r>
              <a:rPr lang="en-GB" sz="1500" b="0" i="0" u="none" strike="noStrike" cap="none">
                <a:solidFill>
                  <a:srgbClr val="0D0D0D"/>
                </a:solidFill>
                <a:latin typeface="Arial"/>
                <a:ea typeface="Arial"/>
                <a:cs typeface="Arial"/>
                <a:sym typeface="Arial"/>
              </a:rPr>
              <a:t> Synthesise information.</a:t>
            </a:r>
            <a:endParaRPr sz="1400" b="0" i="0" u="none" strike="noStrike" cap="none">
              <a:solidFill>
                <a:srgbClr val="000000"/>
              </a:solidFill>
              <a:latin typeface="Arial"/>
              <a:ea typeface="Arial"/>
              <a:cs typeface="Arial"/>
              <a:sym typeface="Arial"/>
            </a:endParaRPr>
          </a:p>
          <a:p>
            <a:pPr marL="0" marR="0" lvl="0" indent="0" algn="l" rtl="0">
              <a:lnSpc>
                <a:spcPct val="107916"/>
              </a:lnSpc>
              <a:spcBef>
                <a:spcPts val="400"/>
              </a:spcBef>
              <a:spcAft>
                <a:spcPts val="0"/>
              </a:spcAft>
              <a:buClr>
                <a:schemeClr val="dk1"/>
              </a:buClr>
              <a:buSzPts val="1100"/>
              <a:buFont typeface="Arial"/>
              <a:buNone/>
            </a:pPr>
            <a:r>
              <a:rPr lang="en-GB" sz="1500" b="1" i="0" u="none" strike="noStrike" cap="none">
                <a:solidFill>
                  <a:srgbClr val="0D0D0D"/>
                </a:solidFill>
                <a:latin typeface="Arial"/>
                <a:ea typeface="Arial"/>
                <a:cs typeface="Arial"/>
                <a:sym typeface="Arial"/>
              </a:rPr>
              <a:t>E6</a:t>
            </a:r>
            <a:r>
              <a:rPr lang="en-GB" sz="1500" b="0" i="0" u="none" strike="noStrike" cap="none">
                <a:solidFill>
                  <a:srgbClr val="0D0D0D"/>
                </a:solidFill>
                <a:latin typeface="Arial"/>
                <a:ea typeface="Arial"/>
                <a:cs typeface="Arial"/>
                <a:sym typeface="Arial"/>
              </a:rPr>
              <a:t> Take part in/lead discussions.</a:t>
            </a:r>
            <a:endParaRPr sz="1400" b="0" i="0" u="none" strike="noStrike" cap="none">
              <a:solidFill>
                <a:srgbClr val="000000"/>
              </a:solidFill>
              <a:latin typeface="Arial"/>
              <a:ea typeface="Arial"/>
              <a:cs typeface="Arial"/>
              <a:sym typeface="Arial"/>
            </a:endParaRPr>
          </a:p>
          <a:p>
            <a:pPr marL="0" marR="0" lvl="0" indent="0" algn="l" rtl="0">
              <a:lnSpc>
                <a:spcPct val="107916"/>
              </a:lnSpc>
              <a:spcBef>
                <a:spcPts val="400"/>
              </a:spcBef>
              <a:spcAft>
                <a:spcPts val="0"/>
              </a:spcAft>
              <a:buClr>
                <a:schemeClr val="dk1"/>
              </a:buClr>
              <a:buSzPts val="1100"/>
              <a:buFont typeface="Arial"/>
              <a:buNone/>
            </a:pPr>
            <a:r>
              <a:rPr lang="en-GB" sz="1500" b="0" i="0" u="none" strike="noStrike" cap="none">
                <a:solidFill>
                  <a:srgbClr val="0D0D0D"/>
                </a:solidFill>
                <a:latin typeface="Arial"/>
                <a:ea typeface="Arial"/>
                <a:cs typeface="Arial"/>
                <a:sym typeface="Arial"/>
              </a:rPr>
              <a:t>Digital:</a:t>
            </a:r>
            <a:endParaRPr sz="1400" b="0" i="0" u="none" strike="noStrike" cap="none">
              <a:solidFill>
                <a:srgbClr val="000000"/>
              </a:solidFill>
              <a:latin typeface="Arial"/>
              <a:ea typeface="Arial"/>
              <a:cs typeface="Arial"/>
              <a:sym typeface="Arial"/>
            </a:endParaRPr>
          </a:p>
          <a:p>
            <a:pPr marL="0" marR="0" lvl="0" indent="0" algn="l" rtl="0">
              <a:lnSpc>
                <a:spcPct val="107916"/>
              </a:lnSpc>
              <a:spcBef>
                <a:spcPts val="400"/>
              </a:spcBef>
              <a:spcAft>
                <a:spcPts val="0"/>
              </a:spcAft>
              <a:buClr>
                <a:schemeClr val="dk1"/>
              </a:buClr>
              <a:buSzPts val="1100"/>
              <a:buFont typeface="Arial"/>
              <a:buNone/>
            </a:pPr>
            <a:r>
              <a:rPr lang="en-GB" sz="1500" b="1" i="0" u="none" strike="noStrike" cap="none">
                <a:solidFill>
                  <a:srgbClr val="0D0D0D"/>
                </a:solidFill>
                <a:latin typeface="Arial"/>
                <a:ea typeface="Arial"/>
                <a:cs typeface="Arial"/>
                <a:sym typeface="Arial"/>
              </a:rPr>
              <a:t>D3</a:t>
            </a:r>
            <a:r>
              <a:rPr lang="en-GB" sz="1500" b="0" i="0" u="none" strike="noStrike" cap="none">
                <a:solidFill>
                  <a:srgbClr val="0D0D0D"/>
                </a:solidFill>
                <a:latin typeface="Arial"/>
                <a:ea typeface="Arial"/>
                <a:cs typeface="Arial"/>
                <a:sym typeface="Arial"/>
              </a:rPr>
              <a:t> Communicate and collaborate.</a:t>
            </a:r>
            <a:endParaRPr sz="1400" b="0" i="0" u="none" strike="noStrike" cap="none">
              <a:solidFill>
                <a:srgbClr val="000000"/>
              </a:solidFill>
              <a:latin typeface="Arial"/>
              <a:ea typeface="Arial"/>
              <a:cs typeface="Arial"/>
              <a:sym typeface="Arial"/>
            </a:endParaRPr>
          </a:p>
          <a:p>
            <a:pPr marL="0" marR="0" lvl="0" indent="0" algn="l" rtl="0">
              <a:lnSpc>
                <a:spcPct val="108000"/>
              </a:lnSpc>
              <a:spcBef>
                <a:spcPts val="1000"/>
              </a:spcBef>
              <a:spcAft>
                <a:spcPts val="0"/>
              </a:spcAft>
              <a:buClr>
                <a:srgbClr val="534C29"/>
              </a:buClr>
              <a:buSzPts val="1800"/>
              <a:buFont typeface="Arial"/>
              <a:buNone/>
            </a:pPr>
            <a:endParaRPr sz="1300" b="1" i="0" u="none" strike="noStrike" cap="none">
              <a:solidFill>
                <a:srgbClr val="262626"/>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sp>
        <p:nvSpPr>
          <p:cNvPr id="303" name="Google Shape;303;p37"/>
          <p:cNvSpPr txBox="1">
            <a:spLocks noGrp="1"/>
          </p:cNvSpPr>
          <p:nvPr>
            <p:ph type="title"/>
          </p:nvPr>
        </p:nvSpPr>
        <p:spPr>
          <a:xfrm>
            <a:off x="838200" y="381879"/>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62626"/>
              </a:buClr>
              <a:buSzPts val="4000"/>
              <a:buFont typeface="Arial"/>
              <a:buNone/>
            </a:pPr>
            <a:r>
              <a:rPr lang="en-GB"/>
              <a:t>Consolidation</a:t>
            </a:r>
            <a:endParaRPr/>
          </a:p>
        </p:txBody>
      </p:sp>
      <p:sp>
        <p:nvSpPr>
          <p:cNvPr id="304" name="Google Shape;304;p37"/>
          <p:cNvSpPr txBox="1">
            <a:spLocks noGrp="1"/>
          </p:cNvSpPr>
          <p:nvPr>
            <p:ph type="body" idx="1"/>
          </p:nvPr>
        </p:nvSpPr>
        <p:spPr>
          <a:xfrm>
            <a:off x="838200" y="1561672"/>
            <a:ext cx="9135729" cy="4615194"/>
          </a:xfrm>
          <a:prstGeom prst="rect">
            <a:avLst/>
          </a:prstGeom>
          <a:solidFill>
            <a:srgbClr val="EBDDF4"/>
          </a:solidFill>
          <a:ln>
            <a:noFill/>
          </a:ln>
        </p:spPr>
        <p:txBody>
          <a:bodyPr spcFirstLastPara="1" wrap="square" lIns="180000" tIns="180000" rIns="180000" bIns="180000" anchor="t" anchorCtr="0">
            <a:normAutofit/>
          </a:bodyPr>
          <a:lstStyle/>
          <a:p>
            <a:pPr marL="342900" lvl="0" indent="-342900" algn="l" rtl="0">
              <a:lnSpc>
                <a:spcPct val="115000"/>
              </a:lnSpc>
              <a:spcBef>
                <a:spcPts val="1200"/>
              </a:spcBef>
              <a:spcAft>
                <a:spcPts val="0"/>
              </a:spcAft>
              <a:buClr>
                <a:srgbClr val="432673"/>
              </a:buClr>
              <a:buSzPct val="100000"/>
              <a:buChar char="•"/>
            </a:pPr>
            <a:r>
              <a:rPr lang="en-GB" dirty="0"/>
              <a:t>Complete the Follow-up Worksheet which consolidates knowledge of Lesson 6.</a:t>
            </a:r>
            <a:endParaRPr dirty="0"/>
          </a:p>
          <a:p>
            <a:pPr marL="342900" lvl="0" indent="-342900" algn="l" rtl="0">
              <a:lnSpc>
                <a:spcPct val="115000"/>
              </a:lnSpc>
              <a:spcBef>
                <a:spcPts val="1200"/>
              </a:spcBef>
              <a:spcAft>
                <a:spcPts val="0"/>
              </a:spcAft>
              <a:buClr>
                <a:srgbClr val="432673"/>
              </a:buClr>
              <a:buSzPct val="100000"/>
              <a:buChar char="•"/>
            </a:pPr>
            <a:r>
              <a:rPr lang="en-GB" dirty="0"/>
              <a:t>Complete the Assessment Worksheet and submit to your teacher for marking. </a:t>
            </a:r>
            <a:endParaRPr dirty="0"/>
          </a:p>
          <a:p>
            <a:pPr marL="228600" lvl="0" indent="0" algn="l" rtl="0">
              <a:lnSpc>
                <a:spcPct val="107000"/>
              </a:lnSpc>
              <a:spcBef>
                <a:spcPts val="1200"/>
              </a:spcBef>
              <a:spcAft>
                <a:spcPts val="0"/>
              </a:spcAft>
              <a:buSzPts val="1800"/>
              <a:buNone/>
            </a:pPr>
            <a:endParaRPr dirty="0"/>
          </a:p>
        </p:txBody>
      </p:sp>
      <p:sp>
        <p:nvSpPr>
          <p:cNvPr id="305" name="Google Shape;305;p37"/>
          <p:cNvSpPr>
            <a:spLocks noGrp="1"/>
          </p:cNvSpPr>
          <p:nvPr>
            <p:ph type="body" idx="2"/>
          </p:nvPr>
        </p:nvSpPr>
        <p:spPr>
          <a:xfrm>
            <a:off x="9973929" y="162686"/>
            <a:ext cx="2078400" cy="365100"/>
          </a:xfrm>
          <a:prstGeom prst="flowChartAlternateProcess">
            <a:avLst/>
          </a:prstGeom>
          <a:solidFill>
            <a:srgbClr val="8E53EF"/>
          </a:solidFill>
          <a:ln>
            <a:noFill/>
          </a:ln>
        </p:spPr>
        <p:txBody>
          <a:bodyPr spcFirstLastPara="1" wrap="square" lIns="91425" tIns="45700" rIns="91425" bIns="45700" anchor="t" anchorCtr="0">
            <a:normAutofit/>
          </a:bodyPr>
          <a:lstStyle/>
          <a:p>
            <a:pPr marL="0" lvl="0" indent="0" algn="l" rtl="0">
              <a:lnSpc>
                <a:spcPct val="108000"/>
              </a:lnSpc>
              <a:spcBef>
                <a:spcPts val="0"/>
              </a:spcBef>
              <a:spcAft>
                <a:spcPts val="0"/>
              </a:spcAft>
              <a:buSzPts val="1400"/>
              <a:buNone/>
            </a:pPr>
            <a:r>
              <a:rPr lang="en-GB">
                <a:solidFill>
                  <a:schemeClr val="lt1"/>
                </a:solidFill>
              </a:rPr>
              <a:t>Consolidation</a:t>
            </a:r>
            <a:endParaRPr>
              <a:solidFill>
                <a:schemeClr val="lt1"/>
              </a:solidFill>
            </a:endParaRPr>
          </a:p>
        </p:txBody>
      </p:sp>
      <p:sp>
        <p:nvSpPr>
          <p:cNvPr id="306" name="Google Shape;306;p37"/>
          <p:cNvSpPr txBox="1">
            <a:spLocks noGrp="1"/>
          </p:cNvSpPr>
          <p:nvPr>
            <p:ph type="body" idx="3"/>
          </p:nvPr>
        </p:nvSpPr>
        <p:spPr>
          <a:xfrm>
            <a:off x="838200" y="6356350"/>
            <a:ext cx="4210050" cy="365125"/>
          </a:xfrm>
          <a:prstGeom prst="rect">
            <a:avLst/>
          </a:prstGeom>
          <a:noFill/>
          <a:ln>
            <a:noFill/>
          </a:ln>
        </p:spPr>
        <p:txBody>
          <a:bodyPr spcFirstLastPara="1" wrap="square" lIns="91425" tIns="45700" rIns="91425" bIns="45700" anchor="ctr" anchorCtr="0">
            <a:noAutofit/>
          </a:bodyPr>
          <a:lstStyle/>
          <a:p>
            <a:pPr marL="0" lvl="0" indent="0" algn="l" rtl="0">
              <a:lnSpc>
                <a:spcPct val="108000"/>
              </a:lnSpc>
              <a:spcBef>
                <a:spcPts val="0"/>
              </a:spcBef>
              <a:spcAft>
                <a:spcPts val="0"/>
              </a:spcAft>
              <a:buSzPts val="1200"/>
              <a:buNone/>
            </a:pPr>
            <a:r>
              <a:rPr lang="en-GB"/>
              <a:t>Lesson 6: What are the legalities of a contract?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62626"/>
              </a:buClr>
              <a:buSzPts val="1800"/>
              <a:buNone/>
            </a:pPr>
            <a:r>
              <a:rPr lang="en-GB"/>
              <a:t>Knowledge recap</a:t>
            </a:r>
            <a:endParaRPr/>
          </a:p>
        </p:txBody>
      </p:sp>
      <p:sp>
        <p:nvSpPr>
          <p:cNvPr id="137" name="Google Shape;137;p17"/>
          <p:cNvSpPr txBox="1">
            <a:spLocks noGrp="1"/>
          </p:cNvSpPr>
          <p:nvPr>
            <p:ph type="body" idx="1"/>
          </p:nvPr>
        </p:nvSpPr>
        <p:spPr>
          <a:xfrm>
            <a:off x="838200" y="1825625"/>
            <a:ext cx="4563421" cy="3989959"/>
          </a:xfrm>
          <a:prstGeom prst="rect">
            <a:avLst/>
          </a:prstGeom>
          <a:solidFill>
            <a:srgbClr val="EBDDF4"/>
          </a:solidFill>
          <a:ln>
            <a:noFill/>
          </a:ln>
        </p:spPr>
        <p:txBody>
          <a:bodyPr spcFirstLastPara="1" wrap="square" lIns="180000" tIns="180000" rIns="180000" bIns="180000" anchor="t" anchorCtr="0">
            <a:normAutofit/>
          </a:bodyPr>
          <a:lstStyle/>
          <a:p>
            <a:pPr marL="114300" lvl="0" indent="0" algn="l" rtl="0">
              <a:lnSpc>
                <a:spcPct val="108000"/>
              </a:lnSpc>
              <a:spcBef>
                <a:spcPts val="1000"/>
              </a:spcBef>
              <a:spcAft>
                <a:spcPts val="0"/>
              </a:spcAft>
              <a:buSzPts val="1800"/>
              <a:buNone/>
            </a:pPr>
            <a:r>
              <a:rPr lang="en-GB" dirty="0"/>
              <a:t>Think back to the previous lesson and answer the following questions:</a:t>
            </a:r>
            <a:endParaRPr dirty="0"/>
          </a:p>
          <a:p>
            <a:pPr marL="457200" lvl="0" indent="-342900" algn="l" rtl="0">
              <a:lnSpc>
                <a:spcPct val="108000"/>
              </a:lnSpc>
              <a:spcBef>
                <a:spcPts val="1000"/>
              </a:spcBef>
              <a:spcAft>
                <a:spcPts val="0"/>
              </a:spcAft>
              <a:buClr>
                <a:srgbClr val="432673"/>
              </a:buClr>
              <a:buSzPct val="100000"/>
              <a:buChar char="•"/>
            </a:pPr>
            <a:r>
              <a:rPr lang="en-GB" dirty="0"/>
              <a:t>What are the main types of construction contract?</a:t>
            </a:r>
            <a:endParaRPr dirty="0"/>
          </a:p>
          <a:p>
            <a:pPr marL="457200" lvl="0" indent="-342900" algn="l" rtl="0">
              <a:lnSpc>
                <a:spcPct val="108000"/>
              </a:lnSpc>
              <a:spcBef>
                <a:spcPts val="1000"/>
              </a:spcBef>
              <a:spcAft>
                <a:spcPts val="0"/>
              </a:spcAft>
              <a:buClr>
                <a:srgbClr val="432673"/>
              </a:buClr>
              <a:buSzPct val="100000"/>
              <a:buChar char="•"/>
            </a:pPr>
            <a:r>
              <a:rPr lang="en-GB" dirty="0"/>
              <a:t>Why is precision in a construction contract so important?</a:t>
            </a:r>
            <a:endParaRPr dirty="0"/>
          </a:p>
          <a:p>
            <a:pPr marL="457200" lvl="0" indent="-228600" algn="l" rtl="0">
              <a:lnSpc>
                <a:spcPct val="108000"/>
              </a:lnSpc>
              <a:spcBef>
                <a:spcPts val="1000"/>
              </a:spcBef>
              <a:spcAft>
                <a:spcPts val="0"/>
              </a:spcAft>
              <a:buSzPts val="1800"/>
              <a:buNone/>
            </a:pPr>
            <a:endParaRPr dirty="0"/>
          </a:p>
        </p:txBody>
      </p:sp>
      <p:sp>
        <p:nvSpPr>
          <p:cNvPr id="138" name="Google Shape;138;p17"/>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p>
            <a:pPr marL="0" lvl="0" indent="0" algn="l" rtl="0">
              <a:lnSpc>
                <a:spcPct val="108000"/>
              </a:lnSpc>
              <a:spcBef>
                <a:spcPts val="0"/>
              </a:spcBef>
              <a:spcAft>
                <a:spcPts val="0"/>
              </a:spcAft>
              <a:buSzPts val="1200"/>
              <a:buNone/>
            </a:pPr>
            <a:r>
              <a:rPr lang="en-GB"/>
              <a:t>Lesson 6: What are the legalities of a contract?</a:t>
            </a:r>
            <a:endParaRPr/>
          </a:p>
        </p:txBody>
      </p:sp>
      <p:pic>
        <p:nvPicPr>
          <p:cNvPr id="139" name="Google Shape;139;p17">
            <a:extLst>
              <a:ext uri="{C183D7F6-B498-43B3-948B-1728B52AA6E4}">
                <adec:decorative xmlns:adec="http://schemas.microsoft.com/office/drawing/2017/decorative" val="1"/>
              </a:ext>
            </a:extLst>
          </p:cNvPr>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5779007" y="1825624"/>
            <a:ext cx="5695605" cy="3989960"/>
          </a:xfrm>
          <a:prstGeom prst="rect">
            <a:avLst/>
          </a:prstGeom>
          <a:noFill/>
          <a:ln>
            <a:noFill/>
          </a:ln>
        </p:spPr>
      </p:pic>
      <p:sp>
        <p:nvSpPr>
          <p:cNvPr id="140" name="Google Shape;140;p17"/>
          <p:cNvSpPr>
            <a:spLocks noGrp="1"/>
          </p:cNvSpPr>
          <p:nvPr>
            <p:ph type="body" idx="2"/>
          </p:nvPr>
        </p:nvSpPr>
        <p:spPr>
          <a:xfrm>
            <a:off x="9973929" y="162686"/>
            <a:ext cx="2078545" cy="365125"/>
          </a:xfrm>
          <a:prstGeom prst="flowChartAlternateProcess">
            <a:avLst/>
          </a:prstGeom>
          <a:solidFill>
            <a:srgbClr val="88A2FF"/>
          </a:solidFill>
          <a:ln>
            <a:noFill/>
          </a:ln>
        </p:spPr>
        <p:txBody>
          <a:bodyPr spcFirstLastPara="1" wrap="square" lIns="91425" tIns="45700" rIns="91425" bIns="45700" anchor="t" anchorCtr="0">
            <a:normAutofit/>
          </a:bodyPr>
          <a:lstStyle/>
          <a:p>
            <a:pPr marL="0" lvl="0" indent="0" algn="l" rtl="0">
              <a:lnSpc>
                <a:spcPct val="108000"/>
              </a:lnSpc>
              <a:spcBef>
                <a:spcPts val="0"/>
              </a:spcBef>
              <a:spcAft>
                <a:spcPts val="0"/>
              </a:spcAft>
              <a:buSzPts val="1400"/>
              <a:buNone/>
            </a:pPr>
            <a:r>
              <a:rPr lang="en-GB">
                <a:solidFill>
                  <a:schemeClr val="lt1"/>
                </a:solidFill>
              </a:rPr>
              <a:t>Introduction</a:t>
            </a:r>
            <a:endParaRPr>
              <a:solidFill>
                <a:schemeClr val="lt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18"/>
          <p:cNvSpPr txBox="1">
            <a:spLocks noGrp="1"/>
          </p:cNvSpPr>
          <p:nvPr>
            <p:ph type="title"/>
          </p:nvPr>
        </p:nvSpPr>
        <p:spPr>
          <a:xfrm>
            <a:off x="838200" y="513937"/>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000"/>
              <a:buFont typeface="Arial"/>
              <a:buNone/>
            </a:pPr>
            <a:r>
              <a:rPr lang="en-GB">
                <a:solidFill>
                  <a:schemeClr val="dk1"/>
                </a:solidFill>
              </a:rPr>
              <a:t>Starter activity </a:t>
            </a:r>
            <a:endParaRPr>
              <a:solidFill>
                <a:schemeClr val="dk1"/>
              </a:solidFill>
            </a:endParaRPr>
          </a:p>
        </p:txBody>
      </p:sp>
      <p:sp>
        <p:nvSpPr>
          <p:cNvPr id="146" name="Google Shape;146;p18"/>
          <p:cNvSpPr txBox="1">
            <a:spLocks noGrp="1"/>
          </p:cNvSpPr>
          <p:nvPr>
            <p:ph type="body" idx="1"/>
          </p:nvPr>
        </p:nvSpPr>
        <p:spPr>
          <a:xfrm>
            <a:off x="838200" y="1825625"/>
            <a:ext cx="10515600" cy="4351338"/>
          </a:xfrm>
          <a:prstGeom prst="rect">
            <a:avLst/>
          </a:prstGeom>
          <a:noFill/>
          <a:ln>
            <a:noFill/>
          </a:ln>
        </p:spPr>
        <p:txBody>
          <a:bodyPr spcFirstLastPara="1" wrap="square" lIns="180000" tIns="180000" rIns="180000" bIns="180000" anchor="t" anchorCtr="0">
            <a:noAutofit/>
          </a:bodyPr>
          <a:lstStyle/>
          <a:p>
            <a:pPr marL="0" lvl="0" indent="0" algn="l" rtl="0">
              <a:lnSpc>
                <a:spcPct val="108000"/>
              </a:lnSpc>
              <a:spcBef>
                <a:spcPts val="0"/>
              </a:spcBef>
              <a:spcAft>
                <a:spcPts val="0"/>
              </a:spcAft>
              <a:buSzPts val="1400"/>
              <a:buNone/>
            </a:pPr>
            <a:r>
              <a:rPr lang="en-GB" sz="2500">
                <a:solidFill>
                  <a:schemeClr val="dk1"/>
                </a:solidFill>
              </a:rPr>
              <a:t>Spend a few minutes in your table groups discussing the following questions:</a:t>
            </a:r>
            <a:endParaRPr/>
          </a:p>
          <a:p>
            <a:pPr marL="342900" lvl="0" indent="-342900" algn="l" rtl="0">
              <a:lnSpc>
                <a:spcPct val="108000"/>
              </a:lnSpc>
              <a:spcBef>
                <a:spcPts val="1000"/>
              </a:spcBef>
              <a:spcAft>
                <a:spcPts val="0"/>
              </a:spcAft>
              <a:buClr>
                <a:srgbClr val="432673"/>
              </a:buClr>
              <a:buSzPts val="2500"/>
              <a:buChar char="•"/>
            </a:pPr>
            <a:r>
              <a:rPr lang="en-GB" sz="2500">
                <a:solidFill>
                  <a:schemeClr val="dk1"/>
                </a:solidFill>
              </a:rPr>
              <a:t>Why do you think contracts are essential in construction projects?</a:t>
            </a:r>
            <a:endParaRPr/>
          </a:p>
          <a:p>
            <a:pPr marL="342900" lvl="0" indent="-342900" algn="l" rtl="0">
              <a:lnSpc>
                <a:spcPct val="108000"/>
              </a:lnSpc>
              <a:spcBef>
                <a:spcPts val="1000"/>
              </a:spcBef>
              <a:spcAft>
                <a:spcPts val="0"/>
              </a:spcAft>
              <a:buClr>
                <a:srgbClr val="432673"/>
              </a:buClr>
              <a:buSzPts val="2500"/>
              <a:buChar char="•"/>
            </a:pPr>
            <a:r>
              <a:rPr lang="en-GB" sz="2500">
                <a:solidFill>
                  <a:schemeClr val="dk1"/>
                </a:solidFill>
              </a:rPr>
              <a:t>What could happen if contracts were unclear or missing critical elements?</a:t>
            </a:r>
            <a:endParaRPr/>
          </a:p>
          <a:p>
            <a:pPr marL="342900" lvl="0" indent="-342900" algn="l" rtl="0">
              <a:lnSpc>
                <a:spcPct val="108000"/>
              </a:lnSpc>
              <a:spcBef>
                <a:spcPts val="1000"/>
              </a:spcBef>
              <a:spcAft>
                <a:spcPts val="0"/>
              </a:spcAft>
              <a:buClr>
                <a:srgbClr val="432673"/>
              </a:buClr>
              <a:buSzPts val="2500"/>
              <a:buChar char="•"/>
            </a:pPr>
            <a:r>
              <a:rPr lang="en-GB" sz="2500">
                <a:solidFill>
                  <a:schemeClr val="dk1"/>
                </a:solidFill>
              </a:rPr>
              <a:t>Can you identify the elements of a contract?</a:t>
            </a:r>
            <a:endParaRPr sz="2500">
              <a:solidFill>
                <a:srgbClr val="FF0000"/>
              </a:solidFill>
            </a:endParaRPr>
          </a:p>
        </p:txBody>
      </p:sp>
      <p:sp>
        <p:nvSpPr>
          <p:cNvPr id="147" name="Google Shape;147;p18"/>
          <p:cNvSpPr>
            <a:spLocks noGrp="1"/>
          </p:cNvSpPr>
          <p:nvPr>
            <p:ph type="body" idx="2"/>
          </p:nvPr>
        </p:nvSpPr>
        <p:spPr>
          <a:xfrm>
            <a:off x="9973929" y="162686"/>
            <a:ext cx="2078545" cy="365125"/>
          </a:xfrm>
          <a:prstGeom prst="flowChartAlternateProcess">
            <a:avLst/>
          </a:prstGeom>
          <a:solidFill>
            <a:srgbClr val="88A2FF"/>
          </a:solidFill>
          <a:ln>
            <a:noFill/>
          </a:ln>
        </p:spPr>
        <p:txBody>
          <a:bodyPr spcFirstLastPara="1" wrap="square" lIns="91425" tIns="45700" rIns="91425" bIns="45700" anchor="t" anchorCtr="0">
            <a:normAutofit/>
          </a:bodyPr>
          <a:lstStyle/>
          <a:p>
            <a:pPr marL="0" lvl="0" indent="0" algn="l" rtl="0">
              <a:lnSpc>
                <a:spcPct val="108000"/>
              </a:lnSpc>
              <a:spcBef>
                <a:spcPts val="0"/>
              </a:spcBef>
              <a:spcAft>
                <a:spcPts val="0"/>
              </a:spcAft>
              <a:buSzPts val="1400"/>
              <a:buNone/>
            </a:pPr>
            <a:r>
              <a:rPr lang="en-GB">
                <a:solidFill>
                  <a:schemeClr val="lt1"/>
                </a:solidFill>
              </a:rPr>
              <a:t>Introduction</a:t>
            </a:r>
            <a:endParaRPr>
              <a:solidFill>
                <a:schemeClr val="lt1"/>
              </a:solidFill>
            </a:endParaRPr>
          </a:p>
        </p:txBody>
      </p:sp>
      <p:sp>
        <p:nvSpPr>
          <p:cNvPr id="148" name="Google Shape;148;p18"/>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p>
            <a:pPr marL="0" lvl="0" indent="0" algn="l" rtl="0">
              <a:lnSpc>
                <a:spcPct val="108000"/>
              </a:lnSpc>
              <a:spcBef>
                <a:spcPts val="0"/>
              </a:spcBef>
              <a:spcAft>
                <a:spcPts val="0"/>
              </a:spcAft>
              <a:buSzPts val="1200"/>
              <a:buNone/>
            </a:pPr>
            <a:r>
              <a:rPr lang="en-GB"/>
              <a:t>Lesson 6: What are the legalities of a contract?</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19"/>
          <p:cNvSpPr txBox="1">
            <a:spLocks noGrp="1"/>
          </p:cNvSpPr>
          <p:nvPr>
            <p:ph type="title"/>
          </p:nvPr>
        </p:nvSpPr>
        <p:spPr>
          <a:xfrm>
            <a:off x="838200" y="408120"/>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000"/>
              <a:buFont typeface="Arial"/>
              <a:buNone/>
            </a:pPr>
            <a:r>
              <a:rPr lang="en-GB">
                <a:solidFill>
                  <a:schemeClr val="dk1"/>
                </a:solidFill>
              </a:rPr>
              <a:t>Extended starter activity</a:t>
            </a:r>
            <a:endParaRPr>
              <a:solidFill>
                <a:schemeClr val="dk1"/>
              </a:solidFill>
            </a:endParaRPr>
          </a:p>
        </p:txBody>
      </p:sp>
      <p:sp>
        <p:nvSpPr>
          <p:cNvPr id="154" name="Google Shape;154;p19"/>
          <p:cNvSpPr txBox="1">
            <a:spLocks noGrp="1"/>
          </p:cNvSpPr>
          <p:nvPr>
            <p:ph type="body" idx="1"/>
          </p:nvPr>
        </p:nvSpPr>
        <p:spPr>
          <a:xfrm>
            <a:off x="838200" y="1624265"/>
            <a:ext cx="10683240" cy="5452570"/>
          </a:xfrm>
          <a:prstGeom prst="rect">
            <a:avLst/>
          </a:prstGeom>
          <a:noFill/>
          <a:ln>
            <a:noFill/>
          </a:ln>
        </p:spPr>
        <p:txBody>
          <a:bodyPr spcFirstLastPara="1" wrap="square" lIns="180000" tIns="180000" rIns="180000" bIns="180000" anchor="t" anchorCtr="0">
            <a:noAutofit/>
          </a:bodyPr>
          <a:lstStyle/>
          <a:p>
            <a:pPr marL="0" lvl="0" indent="0" algn="l" rtl="0">
              <a:lnSpc>
                <a:spcPct val="108000"/>
              </a:lnSpc>
              <a:spcBef>
                <a:spcPts val="0"/>
              </a:spcBef>
              <a:spcAft>
                <a:spcPts val="0"/>
              </a:spcAft>
              <a:buSzPts val="1400"/>
              <a:buNone/>
            </a:pPr>
            <a:r>
              <a:rPr lang="en-GB" sz="2200">
                <a:solidFill>
                  <a:schemeClr val="dk1"/>
                </a:solidFill>
              </a:rPr>
              <a:t>Consider the following scenarios. In your table groups, try to identify some of the issues relating to the agreement between the parties.</a:t>
            </a:r>
            <a:endParaRPr sz="2200">
              <a:solidFill>
                <a:schemeClr val="dk1"/>
              </a:solidFill>
            </a:endParaRPr>
          </a:p>
          <a:p>
            <a:pPr marL="0" lvl="0" indent="0" algn="l" rtl="0">
              <a:lnSpc>
                <a:spcPct val="108000"/>
              </a:lnSpc>
              <a:spcBef>
                <a:spcPts val="1000"/>
              </a:spcBef>
              <a:spcAft>
                <a:spcPts val="0"/>
              </a:spcAft>
              <a:buSzPts val="1400"/>
              <a:buNone/>
            </a:pPr>
            <a:r>
              <a:rPr lang="en-GB" sz="2200" b="1">
                <a:solidFill>
                  <a:schemeClr val="dk1"/>
                </a:solidFill>
              </a:rPr>
              <a:t>Scenario 1</a:t>
            </a:r>
            <a:endParaRPr sz="2200">
              <a:solidFill>
                <a:schemeClr val="dk1"/>
              </a:solidFill>
            </a:endParaRPr>
          </a:p>
          <a:p>
            <a:pPr marL="0" lvl="0" indent="0" algn="l" rtl="0">
              <a:lnSpc>
                <a:spcPct val="108000"/>
              </a:lnSpc>
              <a:spcBef>
                <a:spcPts val="1000"/>
              </a:spcBef>
              <a:spcAft>
                <a:spcPts val="0"/>
              </a:spcAft>
              <a:buSzPts val="1400"/>
              <a:buNone/>
            </a:pPr>
            <a:r>
              <a:rPr lang="en-GB" sz="2200">
                <a:solidFill>
                  <a:schemeClr val="dk1"/>
                </a:solidFill>
              </a:rPr>
              <a:t>A contractor sends a quote for a building project but doesn’t specify the materials or timeline. The client verbally agrees to proceed. What issues could arise if this project moved forward without clarification?</a:t>
            </a:r>
            <a:endParaRPr sz="2200">
              <a:solidFill>
                <a:schemeClr val="dk1"/>
              </a:solidFill>
            </a:endParaRPr>
          </a:p>
          <a:p>
            <a:pPr marL="0" lvl="0" indent="0" algn="l" rtl="0">
              <a:lnSpc>
                <a:spcPct val="108000"/>
              </a:lnSpc>
              <a:spcBef>
                <a:spcPts val="1000"/>
              </a:spcBef>
              <a:spcAft>
                <a:spcPts val="0"/>
              </a:spcAft>
              <a:buSzPts val="1400"/>
              <a:buNone/>
            </a:pPr>
            <a:r>
              <a:rPr lang="en-GB" sz="2200" b="1">
                <a:solidFill>
                  <a:schemeClr val="dk1"/>
                </a:solidFill>
              </a:rPr>
              <a:t>Scenario 2</a:t>
            </a:r>
            <a:endParaRPr sz="2200">
              <a:solidFill>
                <a:schemeClr val="dk1"/>
              </a:solidFill>
            </a:endParaRPr>
          </a:p>
          <a:p>
            <a:pPr marL="0" lvl="0" indent="0" algn="l" rtl="0">
              <a:lnSpc>
                <a:spcPct val="108000"/>
              </a:lnSpc>
              <a:spcBef>
                <a:spcPts val="1000"/>
              </a:spcBef>
              <a:spcAft>
                <a:spcPts val="0"/>
              </a:spcAft>
              <a:buSzPts val="1400"/>
              <a:buNone/>
            </a:pPr>
            <a:r>
              <a:rPr lang="en-GB" sz="2200">
                <a:solidFill>
                  <a:schemeClr val="dk1"/>
                </a:solidFill>
              </a:rPr>
              <a:t>A developer proposes a contract for a housing project. The contractor sends back a modified version with different terms, but no formal response is received. What issues could arise from this lack of clarity?</a:t>
            </a:r>
            <a:endParaRPr sz="2200" b="1">
              <a:solidFill>
                <a:srgbClr val="FF0000"/>
              </a:solidFill>
            </a:endParaRPr>
          </a:p>
          <a:p>
            <a:pPr marL="228600" lvl="0" indent="-139700" algn="l" rtl="0">
              <a:lnSpc>
                <a:spcPct val="108000"/>
              </a:lnSpc>
              <a:spcBef>
                <a:spcPts val="1000"/>
              </a:spcBef>
              <a:spcAft>
                <a:spcPts val="0"/>
              </a:spcAft>
              <a:buSzPts val="1400"/>
              <a:buNone/>
            </a:pPr>
            <a:endParaRPr sz="2200">
              <a:solidFill>
                <a:srgbClr val="FF0000"/>
              </a:solidFill>
            </a:endParaRPr>
          </a:p>
        </p:txBody>
      </p:sp>
      <p:sp>
        <p:nvSpPr>
          <p:cNvPr id="155" name="Google Shape;155;p19"/>
          <p:cNvSpPr>
            <a:spLocks noGrp="1"/>
          </p:cNvSpPr>
          <p:nvPr>
            <p:ph type="body" idx="2"/>
          </p:nvPr>
        </p:nvSpPr>
        <p:spPr>
          <a:xfrm>
            <a:off x="9973929" y="152412"/>
            <a:ext cx="2078545" cy="365125"/>
          </a:xfrm>
          <a:prstGeom prst="flowChartAlternateProcess">
            <a:avLst/>
          </a:prstGeom>
          <a:solidFill>
            <a:srgbClr val="88A2FF"/>
          </a:solidFill>
          <a:ln>
            <a:noFill/>
          </a:ln>
        </p:spPr>
        <p:txBody>
          <a:bodyPr spcFirstLastPara="1" wrap="square" lIns="91425" tIns="45700" rIns="91425" bIns="45700" anchor="t" anchorCtr="0">
            <a:normAutofit/>
          </a:bodyPr>
          <a:lstStyle/>
          <a:p>
            <a:pPr marL="0" lvl="0" indent="0" algn="l" rtl="0">
              <a:lnSpc>
                <a:spcPct val="108000"/>
              </a:lnSpc>
              <a:spcBef>
                <a:spcPts val="0"/>
              </a:spcBef>
              <a:spcAft>
                <a:spcPts val="0"/>
              </a:spcAft>
              <a:buSzPts val="1400"/>
              <a:buNone/>
            </a:pPr>
            <a:r>
              <a:rPr lang="en-GB">
                <a:solidFill>
                  <a:schemeClr val="lt1"/>
                </a:solidFill>
              </a:rPr>
              <a:t>Introduction</a:t>
            </a:r>
            <a:endParaRPr>
              <a:solidFill>
                <a:schemeClr val="lt1"/>
              </a:solidFill>
            </a:endParaRPr>
          </a:p>
        </p:txBody>
      </p:sp>
      <p:sp>
        <p:nvSpPr>
          <p:cNvPr id="156" name="Google Shape;156;p19"/>
          <p:cNvSpPr txBox="1">
            <a:spLocks noGrp="1"/>
          </p:cNvSpPr>
          <p:nvPr>
            <p:ph type="body" idx="3"/>
          </p:nvPr>
        </p:nvSpPr>
        <p:spPr>
          <a:xfrm>
            <a:off x="838200" y="6356350"/>
            <a:ext cx="4210050" cy="365125"/>
          </a:xfrm>
          <a:prstGeom prst="rect">
            <a:avLst/>
          </a:prstGeom>
          <a:noFill/>
          <a:ln>
            <a:noFill/>
          </a:ln>
        </p:spPr>
        <p:txBody>
          <a:bodyPr spcFirstLastPara="1" wrap="square" lIns="91425" tIns="45700" rIns="91425" bIns="45700" anchor="ctr" anchorCtr="0">
            <a:noAutofit/>
          </a:bodyPr>
          <a:lstStyle/>
          <a:p>
            <a:pPr marL="0" lvl="0" indent="0" algn="l" rtl="0">
              <a:lnSpc>
                <a:spcPct val="108000"/>
              </a:lnSpc>
              <a:spcBef>
                <a:spcPts val="0"/>
              </a:spcBef>
              <a:spcAft>
                <a:spcPts val="0"/>
              </a:spcAft>
              <a:buSzPts val="1200"/>
              <a:buNone/>
            </a:pPr>
            <a:r>
              <a:rPr lang="en-GB"/>
              <a:t>Lesson 6: What are the legalities of a contract?</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0"/>
          <p:cNvSpPr txBox="1">
            <a:spLocks noGrp="1"/>
          </p:cNvSpPr>
          <p:nvPr>
            <p:ph type="title"/>
          </p:nvPr>
        </p:nvSpPr>
        <p:spPr>
          <a:xfrm>
            <a:off x="838200" y="397198"/>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000"/>
              <a:buFont typeface="Arial"/>
              <a:buNone/>
            </a:pPr>
            <a:r>
              <a:rPr lang="en-GB">
                <a:solidFill>
                  <a:schemeClr val="dk1"/>
                </a:solidFill>
              </a:rPr>
              <a:t>Extended starter activity</a:t>
            </a:r>
            <a:endParaRPr>
              <a:solidFill>
                <a:schemeClr val="dk1"/>
              </a:solidFill>
            </a:endParaRPr>
          </a:p>
        </p:txBody>
      </p:sp>
      <p:sp>
        <p:nvSpPr>
          <p:cNvPr id="162" name="Google Shape;162;p20"/>
          <p:cNvSpPr txBox="1">
            <a:spLocks noGrp="1"/>
          </p:cNvSpPr>
          <p:nvPr>
            <p:ph type="body" idx="1"/>
          </p:nvPr>
        </p:nvSpPr>
        <p:spPr>
          <a:xfrm>
            <a:off x="838200" y="1602422"/>
            <a:ext cx="10683240" cy="5452570"/>
          </a:xfrm>
          <a:prstGeom prst="rect">
            <a:avLst/>
          </a:prstGeom>
          <a:noFill/>
          <a:ln>
            <a:noFill/>
          </a:ln>
        </p:spPr>
        <p:txBody>
          <a:bodyPr spcFirstLastPara="1" wrap="square" lIns="180000" tIns="180000" rIns="180000" bIns="180000" anchor="t" anchorCtr="0">
            <a:noAutofit/>
          </a:bodyPr>
          <a:lstStyle/>
          <a:p>
            <a:pPr marL="0" lvl="0" indent="0" algn="l" rtl="0">
              <a:lnSpc>
                <a:spcPct val="108000"/>
              </a:lnSpc>
              <a:spcBef>
                <a:spcPts val="0"/>
              </a:spcBef>
              <a:spcAft>
                <a:spcPts val="0"/>
              </a:spcAft>
              <a:buSzPts val="1400"/>
              <a:buNone/>
            </a:pPr>
            <a:r>
              <a:rPr lang="en-GB" sz="2200">
                <a:solidFill>
                  <a:schemeClr val="dk1"/>
                </a:solidFill>
              </a:rPr>
              <a:t>Consider the following scenarios. In your table groups, try to identify some of the issues relating to the agreement between the parties.</a:t>
            </a:r>
            <a:endParaRPr sz="2200">
              <a:solidFill>
                <a:schemeClr val="dk1"/>
              </a:solidFill>
            </a:endParaRPr>
          </a:p>
          <a:p>
            <a:pPr marL="0" lvl="0" indent="0" algn="l" rtl="0">
              <a:lnSpc>
                <a:spcPct val="108000"/>
              </a:lnSpc>
              <a:spcBef>
                <a:spcPts val="1000"/>
              </a:spcBef>
              <a:spcAft>
                <a:spcPts val="0"/>
              </a:spcAft>
              <a:buSzPts val="1400"/>
              <a:buNone/>
            </a:pPr>
            <a:r>
              <a:rPr lang="en-GB" sz="2200" b="1">
                <a:solidFill>
                  <a:schemeClr val="dk1"/>
                </a:solidFill>
              </a:rPr>
              <a:t>Scenario 3</a:t>
            </a:r>
            <a:endParaRPr sz="2200">
              <a:solidFill>
                <a:schemeClr val="dk1"/>
              </a:solidFill>
            </a:endParaRPr>
          </a:p>
          <a:p>
            <a:pPr marL="0" lvl="0" indent="0" algn="l" rtl="0">
              <a:lnSpc>
                <a:spcPct val="108000"/>
              </a:lnSpc>
              <a:spcBef>
                <a:spcPts val="1000"/>
              </a:spcBef>
              <a:spcAft>
                <a:spcPts val="0"/>
              </a:spcAft>
              <a:buSzPts val="1400"/>
              <a:buNone/>
            </a:pPr>
            <a:r>
              <a:rPr lang="en-GB" sz="2200">
                <a:solidFill>
                  <a:schemeClr val="dk1"/>
                </a:solidFill>
              </a:rPr>
              <a:t>A subcontractor agrees to provide additional work at no extra charge, hoping it will lead to future contracts with the main contractor. Why is consideration essential in contract law?</a:t>
            </a:r>
            <a:endParaRPr sz="2200">
              <a:solidFill>
                <a:schemeClr val="dk1"/>
              </a:solidFill>
            </a:endParaRPr>
          </a:p>
          <a:p>
            <a:pPr marL="0" lvl="0" indent="0" algn="l" rtl="0">
              <a:lnSpc>
                <a:spcPct val="108000"/>
              </a:lnSpc>
              <a:spcBef>
                <a:spcPts val="1000"/>
              </a:spcBef>
              <a:spcAft>
                <a:spcPts val="0"/>
              </a:spcAft>
              <a:buSzPts val="1400"/>
              <a:buNone/>
            </a:pPr>
            <a:r>
              <a:rPr lang="en-GB" sz="2200" b="1">
                <a:solidFill>
                  <a:schemeClr val="dk1"/>
                </a:solidFill>
              </a:rPr>
              <a:t>Scenario 4</a:t>
            </a:r>
            <a:endParaRPr sz="2200">
              <a:solidFill>
                <a:schemeClr val="dk1"/>
              </a:solidFill>
            </a:endParaRPr>
          </a:p>
          <a:p>
            <a:pPr marL="0" lvl="0" indent="0" algn="l" rtl="0">
              <a:lnSpc>
                <a:spcPct val="108000"/>
              </a:lnSpc>
              <a:spcBef>
                <a:spcPts val="1000"/>
              </a:spcBef>
              <a:spcAft>
                <a:spcPts val="0"/>
              </a:spcAft>
              <a:buSzPts val="1400"/>
              <a:buNone/>
            </a:pPr>
            <a:r>
              <a:rPr lang="en-GB" sz="2200">
                <a:solidFill>
                  <a:schemeClr val="dk1"/>
                </a:solidFill>
              </a:rPr>
              <a:t>A contractor and client informally agree to project terms in a coffee shop, with no written agreement or formal acknowledgment. Identify the missing element. What could happen if one party later disagrees with the terms discussed?</a:t>
            </a:r>
            <a:endParaRPr sz="2200">
              <a:solidFill>
                <a:schemeClr val="dk1"/>
              </a:solidFill>
            </a:endParaRPr>
          </a:p>
          <a:p>
            <a:pPr marL="0" lvl="0" indent="0" algn="l" rtl="0">
              <a:lnSpc>
                <a:spcPct val="108000"/>
              </a:lnSpc>
              <a:spcBef>
                <a:spcPts val="1000"/>
              </a:spcBef>
              <a:spcAft>
                <a:spcPts val="0"/>
              </a:spcAft>
              <a:buSzPts val="1400"/>
              <a:buNone/>
            </a:pPr>
            <a:endParaRPr sz="2200" b="1">
              <a:solidFill>
                <a:srgbClr val="FF0000"/>
              </a:solidFill>
            </a:endParaRPr>
          </a:p>
          <a:p>
            <a:pPr marL="228600" lvl="0" indent="-139700" algn="l" rtl="0">
              <a:lnSpc>
                <a:spcPct val="108000"/>
              </a:lnSpc>
              <a:spcBef>
                <a:spcPts val="1000"/>
              </a:spcBef>
              <a:spcAft>
                <a:spcPts val="0"/>
              </a:spcAft>
              <a:buSzPts val="1400"/>
              <a:buNone/>
            </a:pPr>
            <a:endParaRPr sz="2200">
              <a:solidFill>
                <a:srgbClr val="FF0000"/>
              </a:solidFill>
            </a:endParaRPr>
          </a:p>
        </p:txBody>
      </p:sp>
      <p:sp>
        <p:nvSpPr>
          <p:cNvPr id="163" name="Google Shape;163;p20"/>
          <p:cNvSpPr>
            <a:spLocks noGrp="1"/>
          </p:cNvSpPr>
          <p:nvPr>
            <p:ph type="body" idx="2"/>
          </p:nvPr>
        </p:nvSpPr>
        <p:spPr>
          <a:xfrm>
            <a:off x="9973929" y="152412"/>
            <a:ext cx="2078545" cy="365125"/>
          </a:xfrm>
          <a:prstGeom prst="flowChartAlternateProcess">
            <a:avLst/>
          </a:prstGeom>
          <a:solidFill>
            <a:srgbClr val="88A2FF"/>
          </a:solidFill>
          <a:ln>
            <a:noFill/>
          </a:ln>
        </p:spPr>
        <p:txBody>
          <a:bodyPr spcFirstLastPara="1" wrap="square" lIns="91425" tIns="45700" rIns="91425" bIns="45700" anchor="t" anchorCtr="0">
            <a:normAutofit/>
          </a:bodyPr>
          <a:lstStyle/>
          <a:p>
            <a:pPr marL="0" lvl="0" indent="0" algn="l" rtl="0">
              <a:lnSpc>
                <a:spcPct val="108000"/>
              </a:lnSpc>
              <a:spcBef>
                <a:spcPts val="0"/>
              </a:spcBef>
              <a:spcAft>
                <a:spcPts val="0"/>
              </a:spcAft>
              <a:buSzPts val="1400"/>
              <a:buNone/>
            </a:pPr>
            <a:r>
              <a:rPr lang="en-GB">
                <a:solidFill>
                  <a:schemeClr val="lt1"/>
                </a:solidFill>
              </a:rPr>
              <a:t>Introduction</a:t>
            </a:r>
            <a:endParaRPr>
              <a:solidFill>
                <a:schemeClr val="lt1"/>
              </a:solidFill>
            </a:endParaRPr>
          </a:p>
        </p:txBody>
      </p:sp>
      <p:sp>
        <p:nvSpPr>
          <p:cNvPr id="164" name="Google Shape;164;p20"/>
          <p:cNvSpPr txBox="1">
            <a:spLocks noGrp="1"/>
          </p:cNvSpPr>
          <p:nvPr>
            <p:ph type="body" idx="3"/>
          </p:nvPr>
        </p:nvSpPr>
        <p:spPr>
          <a:xfrm>
            <a:off x="838200" y="6356350"/>
            <a:ext cx="4210050" cy="365125"/>
          </a:xfrm>
          <a:prstGeom prst="rect">
            <a:avLst/>
          </a:prstGeom>
          <a:noFill/>
          <a:ln>
            <a:noFill/>
          </a:ln>
        </p:spPr>
        <p:txBody>
          <a:bodyPr spcFirstLastPara="1" wrap="square" lIns="91425" tIns="45700" rIns="91425" bIns="45700" anchor="ctr" anchorCtr="0">
            <a:noAutofit/>
          </a:bodyPr>
          <a:lstStyle/>
          <a:p>
            <a:pPr marL="0" lvl="0" indent="0" algn="l" rtl="0">
              <a:lnSpc>
                <a:spcPct val="108000"/>
              </a:lnSpc>
              <a:spcBef>
                <a:spcPts val="0"/>
              </a:spcBef>
              <a:spcAft>
                <a:spcPts val="0"/>
              </a:spcAft>
              <a:buSzPts val="1200"/>
              <a:buNone/>
            </a:pPr>
            <a:r>
              <a:rPr lang="en-GB"/>
              <a:t>Lesson 6: What are the legalities of a contract?</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21"/>
          <p:cNvSpPr txBox="1">
            <a:spLocks noGrp="1"/>
          </p:cNvSpPr>
          <p:nvPr>
            <p:ph type="title"/>
          </p:nvPr>
        </p:nvSpPr>
        <p:spPr>
          <a:xfrm>
            <a:off x="838200" y="613128"/>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3800"/>
              <a:buFont typeface="Arial"/>
              <a:buNone/>
            </a:pPr>
            <a:r>
              <a:rPr lang="en-GB" sz="3800">
                <a:solidFill>
                  <a:schemeClr val="dk1"/>
                </a:solidFill>
              </a:rPr>
              <a:t>Rights and obligations under contract law</a:t>
            </a:r>
            <a:endParaRPr>
              <a:solidFill>
                <a:schemeClr val="dk1"/>
              </a:solidFill>
            </a:endParaRPr>
          </a:p>
        </p:txBody>
      </p:sp>
      <p:sp>
        <p:nvSpPr>
          <p:cNvPr id="170" name="Google Shape;170;p21"/>
          <p:cNvSpPr txBox="1">
            <a:spLocks noGrp="1"/>
          </p:cNvSpPr>
          <p:nvPr>
            <p:ph type="body" idx="1"/>
          </p:nvPr>
        </p:nvSpPr>
        <p:spPr>
          <a:xfrm>
            <a:off x="984428" y="1867173"/>
            <a:ext cx="2627376" cy="4048019"/>
          </a:xfrm>
          <a:prstGeom prst="rect">
            <a:avLst/>
          </a:prstGeom>
          <a:solidFill>
            <a:srgbClr val="EBDDF4"/>
          </a:solidFill>
          <a:ln>
            <a:noFill/>
          </a:ln>
        </p:spPr>
        <p:txBody>
          <a:bodyPr spcFirstLastPara="1" wrap="square" lIns="180000" tIns="180000" rIns="180000" bIns="180000" anchor="t" anchorCtr="0">
            <a:normAutofit/>
          </a:bodyPr>
          <a:lstStyle/>
          <a:p>
            <a:pPr marL="342900">
              <a:buClr>
                <a:srgbClr val="432673"/>
              </a:buClr>
              <a:buSzPts val="2400"/>
            </a:pPr>
            <a:r>
              <a:rPr lang="en-GB" dirty="0"/>
              <a:t>Watch the video and answer questions on Lesson 6 Activity 1 Worksheet.</a:t>
            </a:r>
            <a:endParaRPr dirty="0"/>
          </a:p>
        </p:txBody>
      </p:sp>
      <p:sp>
        <p:nvSpPr>
          <p:cNvPr id="171" name="Google Shape;171;p21"/>
          <p:cNvSpPr>
            <a:spLocks noGrp="1"/>
          </p:cNvSpPr>
          <p:nvPr>
            <p:ph type="body" idx="2"/>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t" anchorCtr="0">
            <a:normAutofit/>
          </a:bodyPr>
          <a:lstStyle/>
          <a:p>
            <a:pPr marL="0" lvl="0" indent="0" algn="l" rtl="0">
              <a:lnSpc>
                <a:spcPct val="108000"/>
              </a:lnSpc>
              <a:spcBef>
                <a:spcPts val="0"/>
              </a:spcBef>
              <a:spcAft>
                <a:spcPts val="0"/>
              </a:spcAft>
              <a:buSzPts val="1400"/>
              <a:buNone/>
            </a:pPr>
            <a:r>
              <a:rPr lang="en-GB"/>
              <a:t>Activity 1</a:t>
            </a:r>
            <a:endParaRPr/>
          </a:p>
        </p:txBody>
      </p:sp>
      <p:sp>
        <p:nvSpPr>
          <p:cNvPr id="172" name="Google Shape;172;p21"/>
          <p:cNvSpPr txBox="1">
            <a:spLocks noGrp="1"/>
          </p:cNvSpPr>
          <p:nvPr>
            <p:ph type="body" idx="3"/>
          </p:nvPr>
        </p:nvSpPr>
        <p:spPr>
          <a:xfrm>
            <a:off x="838200" y="6356350"/>
            <a:ext cx="4210050" cy="365125"/>
          </a:xfrm>
          <a:prstGeom prst="rect">
            <a:avLst/>
          </a:prstGeom>
          <a:noFill/>
          <a:ln>
            <a:noFill/>
          </a:ln>
        </p:spPr>
        <p:txBody>
          <a:bodyPr spcFirstLastPara="1" wrap="square" lIns="91425" tIns="45700" rIns="91425" bIns="45700" anchor="ctr" anchorCtr="0">
            <a:noAutofit/>
          </a:bodyPr>
          <a:lstStyle/>
          <a:p>
            <a:pPr marL="0" lvl="0" indent="0" algn="l" rtl="0">
              <a:lnSpc>
                <a:spcPct val="108000"/>
              </a:lnSpc>
              <a:spcBef>
                <a:spcPts val="0"/>
              </a:spcBef>
              <a:spcAft>
                <a:spcPts val="0"/>
              </a:spcAft>
              <a:buSzPts val="1200"/>
              <a:buNone/>
            </a:pPr>
            <a:r>
              <a:rPr lang="en-GB"/>
              <a:t>Lesson 6: What are the legalities of a contract?</a:t>
            </a:r>
            <a:endParaRPr/>
          </a:p>
        </p:txBody>
      </p:sp>
      <p:pic>
        <p:nvPicPr>
          <p:cNvPr id="2" name="Online Media 1" title="Gatsby TEN 2025 Construction Law Elements of a construction contract V2">
            <a:hlinkClick r:id="" action="ppaction://media"/>
            <a:extLst>
              <a:ext uri="{FF2B5EF4-FFF2-40B4-BE49-F238E27FC236}">
                <a16:creationId xmlns:a16="http://schemas.microsoft.com/office/drawing/2014/main" id="{FB5808C9-DF99-1A88-0AFD-96C2EC5612FD}"/>
              </a:ext>
            </a:extLst>
          </p:cNvPr>
          <p:cNvPicPr>
            <a:picLocks noRot="1" noChangeAspect="1"/>
          </p:cNvPicPr>
          <p:nvPr>
            <a:videoFile r:link="rId1"/>
          </p:nvPr>
        </p:nvPicPr>
        <p:blipFill>
          <a:blip r:embed="rId4"/>
          <a:stretch>
            <a:fillRect/>
          </a:stretch>
        </p:blipFill>
        <p:spPr>
          <a:xfrm>
            <a:off x="3900983" y="1710339"/>
            <a:ext cx="7741996" cy="436168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22"/>
          <p:cNvSpPr txBox="1">
            <a:spLocks noGrp="1"/>
          </p:cNvSpPr>
          <p:nvPr>
            <p:ph type="title"/>
          </p:nvPr>
        </p:nvSpPr>
        <p:spPr>
          <a:xfrm>
            <a:off x="838200" y="482641"/>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3800"/>
              <a:buFont typeface="Arial"/>
              <a:buNone/>
            </a:pPr>
            <a:r>
              <a:rPr lang="en-GB" sz="3800">
                <a:solidFill>
                  <a:schemeClr val="dk1"/>
                </a:solidFill>
              </a:rPr>
              <a:t>Elements of a contract</a:t>
            </a:r>
            <a:endParaRPr>
              <a:solidFill>
                <a:schemeClr val="dk1"/>
              </a:solidFill>
            </a:endParaRPr>
          </a:p>
        </p:txBody>
      </p:sp>
      <p:sp>
        <p:nvSpPr>
          <p:cNvPr id="178" name="Google Shape;178;p22"/>
          <p:cNvSpPr txBox="1">
            <a:spLocks noGrp="1"/>
          </p:cNvSpPr>
          <p:nvPr>
            <p:ph type="body" idx="1"/>
          </p:nvPr>
        </p:nvSpPr>
        <p:spPr>
          <a:xfrm>
            <a:off x="838200" y="1656255"/>
            <a:ext cx="10515600" cy="4734529"/>
          </a:xfrm>
          <a:prstGeom prst="rect">
            <a:avLst/>
          </a:prstGeom>
          <a:noFill/>
          <a:ln>
            <a:noFill/>
          </a:ln>
        </p:spPr>
        <p:txBody>
          <a:bodyPr spcFirstLastPara="1" wrap="square" lIns="180000" tIns="180000" rIns="180000" bIns="180000" anchor="t" anchorCtr="0">
            <a:normAutofit/>
          </a:bodyPr>
          <a:lstStyle/>
          <a:p>
            <a:pPr marL="609600" lvl="0" indent="-457200" algn="l" rtl="0">
              <a:lnSpc>
                <a:spcPct val="108000"/>
              </a:lnSpc>
              <a:spcBef>
                <a:spcPts val="1000"/>
              </a:spcBef>
              <a:spcAft>
                <a:spcPts val="0"/>
              </a:spcAft>
              <a:buClr>
                <a:srgbClr val="432673"/>
              </a:buClr>
              <a:buSzPts val="2595"/>
              <a:buFont typeface="Arial"/>
              <a:buAutoNum type="arabicPeriod"/>
            </a:pPr>
            <a:r>
              <a:rPr lang="en-GB"/>
              <a:t>What are the four main elements that make a contract legally binding?</a:t>
            </a:r>
            <a:endParaRPr/>
          </a:p>
          <a:p>
            <a:pPr marL="609600" lvl="0" indent="-457200" algn="l" rtl="0">
              <a:lnSpc>
                <a:spcPct val="108000"/>
              </a:lnSpc>
              <a:spcBef>
                <a:spcPts val="1000"/>
              </a:spcBef>
              <a:spcAft>
                <a:spcPts val="0"/>
              </a:spcAft>
              <a:buClr>
                <a:srgbClr val="432673"/>
              </a:buClr>
              <a:buSzPts val="2595"/>
              <a:buFont typeface="Arial"/>
              <a:buAutoNum type="arabicPeriod"/>
            </a:pPr>
            <a:r>
              <a:rPr lang="en-GB"/>
              <a:t>How can a contract help manage changes during a project, such as when a homeowner requests a change to an ongoing renovation?</a:t>
            </a:r>
            <a:endParaRPr/>
          </a:p>
          <a:p>
            <a:pPr marL="609600" lvl="0" indent="-457200" algn="l" rtl="0">
              <a:lnSpc>
                <a:spcPct val="108000"/>
              </a:lnSpc>
              <a:spcBef>
                <a:spcPts val="1000"/>
              </a:spcBef>
              <a:spcAft>
                <a:spcPts val="0"/>
              </a:spcAft>
              <a:buClr>
                <a:srgbClr val="432673"/>
              </a:buClr>
              <a:buSzPts val="2595"/>
              <a:buFont typeface="Arial"/>
              <a:buAutoNum type="arabicPeriod"/>
            </a:pPr>
            <a:r>
              <a:rPr lang="en-GB"/>
              <a:t>What should a builder and a client check before signing a construction contract?</a:t>
            </a:r>
            <a:endParaRPr/>
          </a:p>
          <a:p>
            <a:pPr marL="609600" lvl="0" indent="-457200" algn="l" rtl="0">
              <a:lnSpc>
                <a:spcPct val="108000"/>
              </a:lnSpc>
              <a:spcBef>
                <a:spcPts val="1000"/>
              </a:spcBef>
              <a:spcAft>
                <a:spcPts val="0"/>
              </a:spcAft>
              <a:buClr>
                <a:srgbClr val="432673"/>
              </a:buClr>
              <a:buSzPts val="2595"/>
              <a:buFont typeface="Arial"/>
              <a:buAutoNum type="arabicPeriod"/>
            </a:pPr>
            <a:r>
              <a:rPr lang="en-GB"/>
              <a:t>How does a contract outline what happens if there is a delay or if the work is substandard?</a:t>
            </a:r>
            <a:endParaRPr/>
          </a:p>
          <a:p>
            <a:pPr marL="228600" lvl="0" indent="-76200" algn="l" rtl="0">
              <a:lnSpc>
                <a:spcPct val="108000"/>
              </a:lnSpc>
              <a:spcBef>
                <a:spcPts val="1000"/>
              </a:spcBef>
              <a:spcAft>
                <a:spcPts val="0"/>
              </a:spcAft>
              <a:buSzPts val="2595"/>
              <a:buNone/>
            </a:pPr>
            <a:endParaRPr/>
          </a:p>
        </p:txBody>
      </p:sp>
      <p:sp>
        <p:nvSpPr>
          <p:cNvPr id="179" name="Google Shape;179;p22"/>
          <p:cNvSpPr>
            <a:spLocks noGrp="1"/>
          </p:cNvSpPr>
          <p:nvPr>
            <p:ph type="body" idx="2"/>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t" anchorCtr="0">
            <a:normAutofit/>
          </a:bodyPr>
          <a:lstStyle/>
          <a:p>
            <a:pPr marL="0" lvl="0" indent="0" algn="l" rtl="0">
              <a:lnSpc>
                <a:spcPct val="108000"/>
              </a:lnSpc>
              <a:spcBef>
                <a:spcPts val="0"/>
              </a:spcBef>
              <a:spcAft>
                <a:spcPts val="0"/>
              </a:spcAft>
              <a:buSzPts val="1400"/>
              <a:buNone/>
            </a:pPr>
            <a:r>
              <a:rPr lang="en-GB"/>
              <a:t>Activity 1</a:t>
            </a:r>
            <a:endParaRPr/>
          </a:p>
        </p:txBody>
      </p:sp>
      <p:sp>
        <p:nvSpPr>
          <p:cNvPr id="180" name="Google Shape;180;p22"/>
          <p:cNvSpPr txBox="1">
            <a:spLocks noGrp="1"/>
          </p:cNvSpPr>
          <p:nvPr>
            <p:ph type="body" idx="3"/>
          </p:nvPr>
        </p:nvSpPr>
        <p:spPr>
          <a:xfrm>
            <a:off x="838200" y="6356350"/>
            <a:ext cx="4210050" cy="365125"/>
          </a:xfrm>
          <a:prstGeom prst="rect">
            <a:avLst/>
          </a:prstGeom>
          <a:noFill/>
          <a:ln>
            <a:noFill/>
          </a:ln>
        </p:spPr>
        <p:txBody>
          <a:bodyPr spcFirstLastPara="1" wrap="square" lIns="91425" tIns="45700" rIns="91425" bIns="45700" anchor="ctr" anchorCtr="0">
            <a:noAutofit/>
          </a:bodyPr>
          <a:lstStyle/>
          <a:p>
            <a:pPr marL="0" lvl="0" indent="0" algn="l" rtl="0">
              <a:lnSpc>
                <a:spcPct val="108000"/>
              </a:lnSpc>
              <a:spcBef>
                <a:spcPts val="0"/>
              </a:spcBef>
              <a:spcAft>
                <a:spcPts val="0"/>
              </a:spcAft>
              <a:buSzPts val="1200"/>
              <a:buNone/>
            </a:pPr>
            <a:r>
              <a:rPr lang="en-GB"/>
              <a:t>Lesson 6: What are the legalities of a contract?</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23"/>
          <p:cNvSpPr txBox="1">
            <a:spLocks noGrp="1"/>
          </p:cNvSpPr>
          <p:nvPr>
            <p:ph type="title"/>
          </p:nvPr>
        </p:nvSpPr>
        <p:spPr>
          <a:xfrm>
            <a:off x="838200" y="426770"/>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3800"/>
              <a:buFont typeface="Arial"/>
              <a:buNone/>
            </a:pPr>
            <a:r>
              <a:rPr lang="en-GB" sz="3800">
                <a:solidFill>
                  <a:schemeClr val="dk1"/>
                </a:solidFill>
              </a:rPr>
              <a:t>Answers</a:t>
            </a:r>
            <a:endParaRPr>
              <a:solidFill>
                <a:schemeClr val="dk1"/>
              </a:solidFill>
            </a:endParaRPr>
          </a:p>
        </p:txBody>
      </p:sp>
      <p:sp>
        <p:nvSpPr>
          <p:cNvPr id="186" name="Google Shape;186;p23"/>
          <p:cNvSpPr txBox="1">
            <a:spLocks noGrp="1"/>
          </p:cNvSpPr>
          <p:nvPr>
            <p:ph type="body" idx="1"/>
          </p:nvPr>
        </p:nvSpPr>
        <p:spPr>
          <a:xfrm>
            <a:off x="838200" y="1442434"/>
            <a:ext cx="10515600" cy="4734529"/>
          </a:xfrm>
          <a:prstGeom prst="rect">
            <a:avLst/>
          </a:prstGeom>
          <a:noFill/>
          <a:ln>
            <a:noFill/>
          </a:ln>
        </p:spPr>
        <p:txBody>
          <a:bodyPr spcFirstLastPara="1" wrap="square" lIns="180000" tIns="180000" rIns="180000" bIns="180000" anchor="t" anchorCtr="0">
            <a:normAutofit lnSpcReduction="10000"/>
          </a:bodyPr>
          <a:lstStyle/>
          <a:p>
            <a:pPr marL="228600" lvl="0" indent="-76200" algn="l" rtl="0">
              <a:lnSpc>
                <a:spcPct val="108000"/>
              </a:lnSpc>
              <a:spcBef>
                <a:spcPts val="1000"/>
              </a:spcBef>
              <a:spcAft>
                <a:spcPts val="0"/>
              </a:spcAft>
              <a:buSzPts val="2595"/>
              <a:buNone/>
            </a:pPr>
            <a:r>
              <a:rPr lang="en-GB" b="1"/>
              <a:t>1. What are the four main elements that make a contract legally binding?</a:t>
            </a:r>
            <a:endParaRPr/>
          </a:p>
          <a:p>
            <a:pPr marL="1066800" lvl="1" indent="-457200" algn="l" rtl="0">
              <a:lnSpc>
                <a:spcPct val="108000"/>
              </a:lnSpc>
              <a:spcBef>
                <a:spcPts val="1000"/>
              </a:spcBef>
              <a:spcAft>
                <a:spcPts val="0"/>
              </a:spcAft>
              <a:buClr>
                <a:srgbClr val="432673"/>
              </a:buClr>
              <a:buSzPts val="2000"/>
              <a:buFont typeface="Arial"/>
              <a:buAutoNum type="arabicPeriod"/>
            </a:pPr>
            <a:r>
              <a:rPr lang="en-GB" b="1"/>
              <a:t>Offer:</a:t>
            </a:r>
            <a:r>
              <a:rPr lang="en-GB"/>
              <a:t> A clear proposal by one party to another, such as a builder offering to complete specific work for a set price. </a:t>
            </a:r>
            <a:endParaRPr/>
          </a:p>
          <a:p>
            <a:pPr marL="1066800" lvl="1" indent="-457200" algn="l" rtl="0">
              <a:lnSpc>
                <a:spcPct val="108000"/>
              </a:lnSpc>
              <a:spcBef>
                <a:spcPts val="1000"/>
              </a:spcBef>
              <a:spcAft>
                <a:spcPts val="0"/>
              </a:spcAft>
              <a:buClr>
                <a:srgbClr val="432673"/>
              </a:buClr>
              <a:buSzPts val="2000"/>
              <a:buFont typeface="Arial"/>
              <a:buAutoNum type="arabicPeriod"/>
            </a:pPr>
            <a:r>
              <a:rPr lang="en-GB" b="1"/>
              <a:t>Acceptance:</a:t>
            </a:r>
            <a:r>
              <a:rPr lang="en-GB"/>
              <a:t> The unqualified agreement to the terms of the offer by the other party, such as the homeowner agreeing to the proposed price and scope of work. </a:t>
            </a:r>
            <a:endParaRPr/>
          </a:p>
          <a:p>
            <a:pPr marL="1066800" lvl="1" indent="-457200" algn="l" rtl="0">
              <a:lnSpc>
                <a:spcPct val="108000"/>
              </a:lnSpc>
              <a:spcBef>
                <a:spcPts val="1000"/>
              </a:spcBef>
              <a:spcAft>
                <a:spcPts val="0"/>
              </a:spcAft>
              <a:buClr>
                <a:srgbClr val="432673"/>
              </a:buClr>
              <a:buSzPts val="2000"/>
              <a:buFont typeface="Arial"/>
              <a:buAutoNum type="arabicPeriod"/>
            </a:pPr>
            <a:r>
              <a:rPr lang="en-GB" b="1"/>
              <a:t>Intention to create legal relations:</a:t>
            </a:r>
            <a:r>
              <a:rPr lang="en-GB"/>
              <a:t> Both parties must intend for the agreement to be legally enforceable. </a:t>
            </a:r>
            <a:endParaRPr/>
          </a:p>
          <a:p>
            <a:pPr marL="1066800" lvl="1" indent="-457200" algn="l" rtl="0">
              <a:lnSpc>
                <a:spcPct val="108000"/>
              </a:lnSpc>
              <a:spcBef>
                <a:spcPts val="1000"/>
              </a:spcBef>
              <a:spcAft>
                <a:spcPts val="0"/>
              </a:spcAft>
              <a:buClr>
                <a:srgbClr val="432673"/>
              </a:buClr>
              <a:buSzPts val="2000"/>
              <a:buFont typeface="Arial"/>
              <a:buAutoNum type="arabicPeriod"/>
            </a:pPr>
            <a:r>
              <a:rPr lang="en-GB" b="1"/>
              <a:t>Consideration:</a:t>
            </a:r>
            <a:r>
              <a:rPr lang="en-GB"/>
              <a:t> The exchange of something of value between the parties, like the homeowner providing payment and the builder delivering the work.</a:t>
            </a:r>
            <a:endParaRPr/>
          </a:p>
          <a:p>
            <a:pPr marL="228600" lvl="0" indent="-76200" algn="l" rtl="0">
              <a:lnSpc>
                <a:spcPct val="108000"/>
              </a:lnSpc>
              <a:spcBef>
                <a:spcPts val="1000"/>
              </a:spcBef>
              <a:spcAft>
                <a:spcPts val="0"/>
              </a:spcAft>
              <a:buSzPts val="2595"/>
              <a:buNone/>
            </a:pPr>
            <a:endParaRPr/>
          </a:p>
        </p:txBody>
      </p:sp>
      <p:sp>
        <p:nvSpPr>
          <p:cNvPr id="187" name="Google Shape;187;p23"/>
          <p:cNvSpPr>
            <a:spLocks noGrp="1"/>
          </p:cNvSpPr>
          <p:nvPr>
            <p:ph type="body" idx="2"/>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t" anchorCtr="0">
            <a:normAutofit/>
          </a:bodyPr>
          <a:lstStyle/>
          <a:p>
            <a:pPr marL="0" lvl="0" indent="0" algn="l" rtl="0">
              <a:lnSpc>
                <a:spcPct val="108000"/>
              </a:lnSpc>
              <a:spcBef>
                <a:spcPts val="0"/>
              </a:spcBef>
              <a:spcAft>
                <a:spcPts val="0"/>
              </a:spcAft>
              <a:buSzPts val="1400"/>
              <a:buNone/>
            </a:pPr>
            <a:r>
              <a:rPr lang="en-GB"/>
              <a:t>Activity 1</a:t>
            </a:r>
            <a:endParaRPr/>
          </a:p>
        </p:txBody>
      </p:sp>
      <p:sp>
        <p:nvSpPr>
          <p:cNvPr id="188" name="Google Shape;188;p23"/>
          <p:cNvSpPr txBox="1">
            <a:spLocks noGrp="1"/>
          </p:cNvSpPr>
          <p:nvPr>
            <p:ph type="body" idx="3"/>
          </p:nvPr>
        </p:nvSpPr>
        <p:spPr>
          <a:xfrm>
            <a:off x="838200" y="6356350"/>
            <a:ext cx="4210050" cy="365125"/>
          </a:xfrm>
          <a:prstGeom prst="rect">
            <a:avLst/>
          </a:prstGeom>
          <a:noFill/>
          <a:ln>
            <a:noFill/>
          </a:ln>
        </p:spPr>
        <p:txBody>
          <a:bodyPr spcFirstLastPara="1" wrap="square" lIns="91425" tIns="45700" rIns="91425" bIns="45700" anchor="ctr" anchorCtr="0">
            <a:noAutofit/>
          </a:bodyPr>
          <a:lstStyle/>
          <a:p>
            <a:pPr marL="0" lvl="0" indent="0" algn="l" rtl="0">
              <a:lnSpc>
                <a:spcPct val="108000"/>
              </a:lnSpc>
              <a:spcBef>
                <a:spcPts val="0"/>
              </a:spcBef>
              <a:spcAft>
                <a:spcPts val="0"/>
              </a:spcAft>
              <a:buSzPts val="1200"/>
              <a:buNone/>
            </a:pPr>
            <a:r>
              <a:rPr lang="en-GB"/>
              <a:t>Lesson 6: What are the legalities of a contract?</a:t>
            </a:r>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23CBE4BB3A37E488EBA36778162DF73" ma:contentTypeVersion="14" ma:contentTypeDescription="Create a new document." ma:contentTypeScope="" ma:versionID="0ca46bf19ef785bbbc8660e038fa42bd">
  <xsd:schema xmlns:xsd="http://www.w3.org/2001/XMLSchema" xmlns:xs="http://www.w3.org/2001/XMLSchema" xmlns:p="http://schemas.microsoft.com/office/2006/metadata/properties" xmlns:ns2="793c77ee-4b4c-4c71-81d8-13ade05a2728" xmlns:ns3="35bd0bae-f88e-4010-86b3-4f837abcc0be" targetNamespace="http://schemas.microsoft.com/office/2006/metadata/properties" ma:root="true" ma:fieldsID="5715f077389cd6616b2945872cd585d5" ns2:_="" ns3:_="">
    <xsd:import namespace="793c77ee-4b4c-4c71-81d8-13ade05a2728"/>
    <xsd:import namespace="35bd0bae-f88e-4010-86b3-4f837abcc0be"/>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3c77ee-4b4c-4c71-81d8-13ade05a27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5c323eb9-42bf-4c5f-9fdb-2be1ed835cc9"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5bd0bae-f88e-4010-86b3-4f837abcc0be"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528b4b58-1043-4966-96c8-0b089c760a9f}" ma:internalName="TaxCatchAll" ma:showField="CatchAllData" ma:web="35bd0bae-f88e-4010-86b3-4f837abcc0b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35bd0bae-f88e-4010-86b3-4f837abcc0be" xsi:nil="true"/>
    <lcf76f155ced4ddcb4097134ff3c332f xmlns="793c77ee-4b4c-4c71-81d8-13ade05a272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C1D9C20-C43B-4B01-9982-B3DD64CF5A5A}"/>
</file>

<file path=customXml/itemProps2.xml><?xml version="1.0" encoding="utf-8"?>
<ds:datastoreItem xmlns:ds="http://schemas.openxmlformats.org/officeDocument/2006/customXml" ds:itemID="{BBDD2929-DF2B-4329-9EFF-3B07F33329A5}"/>
</file>

<file path=customXml/itemProps3.xml><?xml version="1.0" encoding="utf-8"?>
<ds:datastoreItem xmlns:ds="http://schemas.openxmlformats.org/officeDocument/2006/customXml" ds:itemID="{F06764B5-C291-420A-96D1-3800F8CD2B69}"/>
</file>

<file path=docProps/app.xml><?xml version="1.0" encoding="utf-8"?>
<Properties xmlns="http://schemas.openxmlformats.org/officeDocument/2006/extended-properties" xmlns:vt="http://schemas.openxmlformats.org/officeDocument/2006/docPropsVTypes">
  <TotalTime>0</TotalTime>
  <Words>2463</Words>
  <Application>Microsoft Office PowerPoint</Application>
  <PresentationFormat>Widescreen</PresentationFormat>
  <Paragraphs>198</Paragraphs>
  <Slides>23</Slides>
  <Notes>23</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 Narrow</vt:lpstr>
      <vt:lpstr>Noto Sans Symbols</vt:lpstr>
      <vt:lpstr>Arial</vt:lpstr>
      <vt:lpstr>Calibri</vt:lpstr>
      <vt:lpstr>Office Theme</vt:lpstr>
      <vt:lpstr>Construction</vt:lpstr>
      <vt:lpstr>In this lesson, we will:</vt:lpstr>
      <vt:lpstr>Knowledge recap</vt:lpstr>
      <vt:lpstr>Starter activity </vt:lpstr>
      <vt:lpstr>Extended starter activity</vt:lpstr>
      <vt:lpstr>Extended starter activity</vt:lpstr>
      <vt:lpstr>Rights and obligations under contract law</vt:lpstr>
      <vt:lpstr>Elements of a contract</vt:lpstr>
      <vt:lpstr>Answers</vt:lpstr>
      <vt:lpstr>Answers</vt:lpstr>
      <vt:lpstr>Answers</vt:lpstr>
      <vt:lpstr>Answers</vt:lpstr>
      <vt:lpstr>Test your understanding</vt:lpstr>
      <vt:lpstr>Answers</vt:lpstr>
      <vt:lpstr>Review questions</vt:lpstr>
      <vt:lpstr>Review answers</vt:lpstr>
      <vt:lpstr>Review answers</vt:lpstr>
      <vt:lpstr>Matching exercise</vt:lpstr>
      <vt:lpstr>Questions</vt:lpstr>
      <vt:lpstr>Answers</vt:lpstr>
      <vt:lpstr>Answers</vt:lpstr>
      <vt:lpstr>In this lesson, we have:</vt:lpstr>
      <vt:lpstr>Consolidation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
  <cp:revision>1</cp:revision>
  <dcterms:modified xsi:type="dcterms:W3CDTF">2025-06-24T14:52:14Z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0x010100823CBE4BB3A37E488EBA36778162DF73</vt:lpwstr>
  </property>
</Properties>
</file>