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trictFirstAndLastChars="0" embedTrueTypeFonts="1" saveSubsetFonts="1" autoCompressPictures="0">
  <p:sldMasterIdLst>
    <p:sldMasterId id="2147483659" r:id="rId4"/>
  </p:sldMasterIdLst>
  <p:notesMasterIdLst>
    <p:notesMasterId r:id="rId33"/>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 id="275" r:id="rId24"/>
    <p:sldId id="276" r:id="rId25"/>
    <p:sldId id="277" r:id="rId26"/>
    <p:sldId id="278" r:id="rId27"/>
    <p:sldId id="279" r:id="rId28"/>
    <p:sldId id="280" r:id="rId29"/>
    <p:sldId id="281" r:id="rId30"/>
    <p:sldId id="282" r:id="rId31"/>
    <p:sldId id="283" r:id="rId32"/>
  </p:sldIdLst>
  <p:sldSz cx="9144000" cy="5143500" type="screen16x9"/>
  <p:notesSz cx="6858000" cy="9144000"/>
  <p:embeddedFontLst>
    <p:embeddedFont>
      <p:font typeface="Handlee" panose="020B0604020202020204" charset="0"/>
      <p:regular r:id="rId34"/>
    </p:embeddedFont>
    <p:embeddedFont>
      <p:font typeface="Quicksand" charset="0"/>
      <p:regular r:id="rId35"/>
      <p:bold r:id="rId36"/>
    </p:embeddedFont>
    <p:embeddedFont>
      <p:font typeface="Quicksand Medium" charset="0"/>
      <p:regular r:id="rId37"/>
      <p:bold r:id="rId38"/>
    </p:embeddedFont>
    <p:embeddedFont>
      <p:font typeface="Quicksand SemiBold" charset="0"/>
      <p:regular r:id="rId39"/>
      <p:bold r:id="rId40"/>
    </p:embeddedFont>
    <p:embeddedFont>
      <p:font typeface="Roboto" panose="02000000000000000000" pitchFamily="2" charset="0"/>
      <p:regular r:id="rId41"/>
      <p:bold r:id="rId42"/>
      <p:italic r:id="rId43"/>
      <p:boldItalic r:id="rId44"/>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pos="195">
          <p15:clr>
            <a:srgbClr val="EA9999"/>
          </p15:clr>
        </p15:guide>
        <p15:guide id="2" pos="1034">
          <p15:clr>
            <a:srgbClr val="EA9999"/>
          </p15:clr>
        </p15:guide>
        <p15:guide id="3" pos="1102">
          <p15:clr>
            <a:srgbClr val="EA9999"/>
          </p15:clr>
        </p15:guide>
        <p15:guide id="4" pos="1940">
          <p15:clr>
            <a:srgbClr val="EA9999"/>
          </p15:clr>
        </p15:guide>
        <p15:guide id="5" pos="2007">
          <p15:clr>
            <a:srgbClr val="EA9999"/>
          </p15:clr>
        </p15:guide>
        <p15:guide id="6" pos="2846">
          <p15:clr>
            <a:srgbClr val="EA9999"/>
          </p15:clr>
        </p15:guide>
        <p15:guide id="7" pos="2914">
          <p15:clr>
            <a:srgbClr val="EA9999"/>
          </p15:clr>
        </p15:guide>
        <p15:guide id="8" pos="3753">
          <p15:clr>
            <a:srgbClr val="EA9999"/>
          </p15:clr>
        </p15:guide>
        <p15:guide id="9" pos="3821">
          <p15:clr>
            <a:srgbClr val="EA9999"/>
          </p15:clr>
        </p15:guide>
        <p15:guide id="10" pos="4660">
          <p15:clr>
            <a:srgbClr val="EA9999"/>
          </p15:clr>
        </p15:guide>
        <p15:guide id="11" pos="4728">
          <p15:clr>
            <a:srgbClr val="EA9999"/>
          </p15:clr>
        </p15:guide>
        <p15:guide id="12" pos="5567">
          <p15:clr>
            <a:srgbClr val="EA9999"/>
          </p15:clr>
        </p15:guide>
        <p15:guide id="13" orient="horz" pos="195">
          <p15:clr>
            <a:srgbClr val="EA9999"/>
          </p15:clr>
        </p15:guide>
        <p15:guide id="14" orient="horz" pos="1145">
          <p15:clr>
            <a:srgbClr val="EA9999"/>
          </p15:clr>
        </p15:guide>
        <p15:guide id="15" orient="horz" pos="1423">
          <p15:clr>
            <a:srgbClr val="EA9999"/>
          </p15:clr>
        </p15:guide>
        <p15:guide id="16" orient="horz" pos="2093">
          <p15:clr>
            <a:srgbClr val="EA9999"/>
          </p15:clr>
        </p15:guide>
        <p15:guide id="17" orient="horz" pos="3041">
          <p15:clr>
            <a:srgbClr val="EA9999"/>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56CA94A-79BD-D7C0-0529-80CC5690E133}" v="14" dt="2024-05-28T10:51:47.200"/>
  </p1510:revLst>
</p1510:revInfo>
</file>

<file path=ppt/tableStyles.xml><?xml version="1.0" encoding="utf-8"?>
<a:tblStyleLst xmlns:a="http://schemas.openxmlformats.org/drawingml/2006/main" def="{169B7DBF-6299-4907-BAB7-20B4670C1909}">
  <a:tblStyle styleId="{169B7DBF-6299-4907-BAB7-20B4670C1909}" styleName="Table_0">
    <a:wholeTbl>
      <a:tcTxStyle>
        <a:font>
          <a:latin typeface="Arial"/>
          <a:ea typeface="Arial"/>
          <a:cs typeface="Arial"/>
        </a:font>
        <a:srgbClr val="000000"/>
      </a:tcTxStyle>
      <a:tcStyle>
        <a:tcBdr>
          <a:left>
            <a:ln w="12700" cap="flat" cmpd="sng">
              <a:solidFill>
                <a:srgbClr val="000000"/>
              </a:solidFill>
              <a:prstDash val="solid"/>
              <a:round/>
              <a:headEnd type="none" w="sm" len="sm"/>
              <a:tailEnd type="none" w="sm" len="sm"/>
            </a:ln>
          </a:left>
          <a:right>
            <a:ln w="12700" cap="flat" cmpd="sng">
              <a:solidFill>
                <a:srgbClr val="000000"/>
              </a:solidFill>
              <a:prstDash val="solid"/>
              <a:round/>
              <a:headEnd type="none" w="sm" len="sm"/>
              <a:tailEnd type="none" w="sm" len="sm"/>
            </a:ln>
          </a:right>
          <a:top>
            <a:ln w="12700" cap="flat" cmpd="sng">
              <a:solidFill>
                <a:srgbClr val="000000"/>
              </a:solidFill>
              <a:prstDash val="solid"/>
              <a:round/>
              <a:headEnd type="none" w="sm" len="sm"/>
              <a:tailEnd type="none" w="sm" len="sm"/>
            </a:ln>
          </a:top>
          <a:bottom>
            <a:ln w="12700" cap="flat" cmpd="sng">
              <a:solidFill>
                <a:srgbClr val="000000"/>
              </a:solidFill>
              <a:prstDash val="solid"/>
              <a:round/>
              <a:headEnd type="none" w="sm" len="sm"/>
              <a:tailEnd type="none" w="sm" len="sm"/>
            </a:ln>
          </a:bottom>
          <a:insideH>
            <a:ln w="12700" cap="flat" cmpd="sng">
              <a:solidFill>
                <a:srgbClr val="000000"/>
              </a:solidFill>
              <a:prstDash val="solid"/>
              <a:round/>
              <a:headEnd type="none" w="sm" len="sm"/>
              <a:tailEnd type="none" w="sm" len="sm"/>
            </a:ln>
          </a:insideH>
          <a:insideV>
            <a:ln w="12700" cap="flat" cmpd="sng">
              <a:solidFill>
                <a:srgbClr val="000000"/>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3981F68B-C46F-407D-8554-A5D2B23F176D}" styleName="Table_1">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823"/>
    <p:restoredTop sz="94632"/>
  </p:normalViewPr>
  <p:slideViewPr>
    <p:cSldViewPr snapToGrid="0">
      <p:cViewPr varScale="1">
        <p:scale>
          <a:sx n="133" d="100"/>
          <a:sy n="133" d="100"/>
        </p:scale>
        <p:origin x="1032" y="120"/>
      </p:cViewPr>
      <p:guideLst>
        <p:guide pos="195"/>
        <p:guide pos="1034"/>
        <p:guide pos="1102"/>
        <p:guide pos="1940"/>
        <p:guide pos="2007"/>
        <p:guide pos="2846"/>
        <p:guide pos="2914"/>
        <p:guide pos="3753"/>
        <p:guide pos="3821"/>
        <p:guide pos="4660"/>
        <p:guide pos="4728"/>
        <p:guide pos="5567"/>
        <p:guide orient="horz" pos="195"/>
        <p:guide orient="horz" pos="1145"/>
        <p:guide orient="horz" pos="1423"/>
        <p:guide orient="horz" pos="2093"/>
        <p:guide orient="horz" pos="3041"/>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font" Target="fonts/font6.fntdata"/><Relationship Id="rId21" Type="http://schemas.openxmlformats.org/officeDocument/2006/relationships/slide" Target="slides/slide17.xml"/><Relationship Id="rId34" Type="http://schemas.openxmlformats.org/officeDocument/2006/relationships/font" Target="fonts/font1.fntdata"/><Relationship Id="rId42" Type="http://schemas.openxmlformats.org/officeDocument/2006/relationships/font" Target="fonts/font9.fntdata"/><Relationship Id="rId47" Type="http://schemas.openxmlformats.org/officeDocument/2006/relationships/theme" Target="theme/theme1.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font" Target="fonts/font4.fntdata"/><Relationship Id="rId40" Type="http://schemas.openxmlformats.org/officeDocument/2006/relationships/font" Target="fonts/font7.fntdata"/><Relationship Id="rId45"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font" Target="fonts/font3.fntdata"/><Relationship Id="rId49" Type="http://schemas.microsoft.com/office/2015/10/relationships/revisionInfo" Target="revisionInfo.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font" Target="fonts/font11.fntdata"/><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font" Target="fonts/font2.fntdata"/><Relationship Id="rId43" Type="http://schemas.openxmlformats.org/officeDocument/2006/relationships/font" Target="fonts/font10.fntdata"/><Relationship Id="rId48" Type="http://schemas.openxmlformats.org/officeDocument/2006/relationships/tableStyles" Target="tableStyles.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notesMaster" Target="notesMasters/notesMaster1.xml"/><Relationship Id="rId38" Type="http://schemas.openxmlformats.org/officeDocument/2006/relationships/font" Target="fonts/font5.fntdata"/><Relationship Id="rId46" Type="http://schemas.openxmlformats.org/officeDocument/2006/relationships/viewProps" Target="viewProps.xml"/><Relationship Id="rId20" Type="http://schemas.openxmlformats.org/officeDocument/2006/relationships/slide" Target="slides/slide16.xml"/><Relationship Id="rId41" Type="http://schemas.openxmlformats.org/officeDocument/2006/relationships/font" Target="fonts/font8.fntdata"/><Relationship Id="rId1" Type="http://schemas.openxmlformats.org/officeDocument/2006/relationships/customXml" Target="../customXml/item1.xml"/><Relationship Id="rId6"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s://pixabay.com/photos/solid-state-drive-storage-device-6158470/" TargetMode="External"/><Relationship Id="rId2" Type="http://schemas.openxmlformats.org/officeDocument/2006/relationships/slide" Target="../slides/slide11.xml"/><Relationship Id="rId1" Type="http://schemas.openxmlformats.org/officeDocument/2006/relationships/notesMaster" Target="../notesMasters/notesMaster1.xml"/><Relationship Id="rId5" Type="http://schemas.openxmlformats.org/officeDocument/2006/relationships/hyperlink" Target="https://pixabay.com/photos/hdd-hard-disk-pc-parts-1273984/" TargetMode="External"/><Relationship Id="rId4" Type="http://schemas.openxmlformats.org/officeDocument/2006/relationships/hyperlink" Target="https://pixabay.com/photos/burn-cd-cd-rom-compact-disc-disk-3509504/" TargetMode="External"/></Relationships>
</file>

<file path=ppt/notesSlides/_rels/notesSlide12.xml.rels><?xml version="1.0" encoding="UTF-8" standalone="yes"?>
<Relationships xmlns="http://schemas.openxmlformats.org/package/2006/relationships"><Relationship Id="rId3" Type="http://schemas.openxmlformats.org/officeDocument/2006/relationships/hyperlink" Target="https://pixabay.com/photos/solid-state-drive-storage-device-6158470/" TargetMode="External"/><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3" Type="http://schemas.openxmlformats.org/officeDocument/2006/relationships/hyperlink" Target="https://pixabay.com/photos/burn-cd-cd-rom-compact-disc-disk-3509504/" TargetMode="External"/><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3" Type="http://schemas.openxmlformats.org/officeDocument/2006/relationships/hyperlink" Target="https://pixabay.com/photos/hdd-hard-disk-pc-parts-1273984/" TargetMode="External"/><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3" Type="http://schemas.openxmlformats.org/officeDocument/2006/relationships/hyperlink" Target="https://pixabay.com/users/clker-free-vector-images-3736/" TargetMode="External"/><Relationship Id="rId2" Type="http://schemas.openxmlformats.org/officeDocument/2006/relationships/slide" Target="../slides/slide15.xml"/><Relationship Id="rId1" Type="http://schemas.openxmlformats.org/officeDocument/2006/relationships/notesMaster" Target="../notesMasters/notesMaster1.xml"/><Relationship Id="rId4" Type="http://schemas.openxmlformats.org/officeDocument/2006/relationships/hyperlink" Target="https://pixabay.com/vectors/usb-disk-disc-storage-technology-47552/" TargetMode="Externa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3" Type="http://schemas.openxmlformats.org/officeDocument/2006/relationships/hyperlink" Target="https://pixabay.com/photos/network-server-system-2402637/" TargetMode="External"/><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3" Type="http://schemas.openxmlformats.org/officeDocument/2006/relationships/hyperlink" Target="https://www.pexels.com/photo/network-servers-on-an-enclosure-6466141/" TargetMode="External"/><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www.pexels.com/photo/desktop-motherboard-with-connectors-and-microchips-at-home-4432037/" TargetMode="External"/><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
        <p:cNvGrpSpPr/>
        <p:nvPr/>
      </p:nvGrpSpPr>
      <p:grpSpPr>
        <a:xfrm>
          <a:off x="0" y="0"/>
          <a:ext cx="0" cy="0"/>
          <a:chOff x="0" y="0"/>
          <a:chExt cx="0" cy="0"/>
        </a:xfrm>
      </p:grpSpPr>
      <p:sp>
        <p:nvSpPr>
          <p:cNvPr id="69" name="Google Shape;69;g5ea948baa0_1_3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0" name="Google Shape;70;g5ea948baa0_1_3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dirty="0"/>
              <a:t>Version 1, </a:t>
            </a:r>
            <a:r>
              <a:rPr lang="en-GB" dirty="0"/>
              <a:t>June</a:t>
            </a:r>
            <a:r>
              <a:rPr dirty="0"/>
              <a:t> 2024</a:t>
            </a:r>
            <a:endParaRPr sz="1000" dirty="0">
              <a:latin typeface="Quicksand"/>
              <a:ea typeface="Quicksand"/>
              <a:cs typeface="Quicksand"/>
              <a:sym typeface="Quicksan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2"/>
        <p:cNvGrpSpPr/>
        <p:nvPr/>
      </p:nvGrpSpPr>
      <p:grpSpPr>
        <a:xfrm>
          <a:off x="0" y="0"/>
          <a:ext cx="0" cy="0"/>
          <a:chOff x="0" y="0"/>
          <a:chExt cx="0" cy="0"/>
        </a:xfrm>
      </p:grpSpPr>
      <p:sp>
        <p:nvSpPr>
          <p:cNvPr id="203" name="Google Shape;203;g22a45c8a860_0_8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4" name="Google Shape;204;g22a45c8a860_0_8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a:t>Image source: Raspberry Pi FutureLearn courses</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1"/>
        <p:cNvGrpSpPr/>
        <p:nvPr/>
      </p:nvGrpSpPr>
      <p:grpSpPr>
        <a:xfrm>
          <a:off x="0" y="0"/>
          <a:ext cx="0" cy="0"/>
          <a:chOff x="0" y="0"/>
          <a:chExt cx="0" cy="0"/>
        </a:xfrm>
      </p:grpSpPr>
      <p:sp>
        <p:nvSpPr>
          <p:cNvPr id="212" name="Google Shape;212;g22a45c8a860_0_9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13" name="Google Shape;213;g22a45c8a860_0_9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100"/>
              <a:buFont typeface="Arial"/>
              <a:buNone/>
            </a:pPr>
            <a:r>
              <a:rPr lang="en-GB" sz="1000">
                <a:latin typeface="Quicksand"/>
                <a:ea typeface="Quicksand"/>
                <a:cs typeface="Quicksand"/>
                <a:sym typeface="Quicksand"/>
              </a:rPr>
              <a:t>Images:</a:t>
            </a:r>
            <a:endParaRPr sz="1000">
              <a:latin typeface="Quicksand"/>
              <a:ea typeface="Quicksand"/>
              <a:cs typeface="Quicksand"/>
              <a:sym typeface="Quicksand"/>
            </a:endParaRPr>
          </a:p>
          <a:p>
            <a:pPr marL="0" lvl="0" indent="0" algn="l" rtl="0">
              <a:lnSpc>
                <a:spcPct val="100000"/>
              </a:lnSpc>
              <a:spcBef>
                <a:spcPts val="0"/>
              </a:spcBef>
              <a:spcAft>
                <a:spcPts val="0"/>
              </a:spcAft>
              <a:buClr>
                <a:schemeClr val="dk1"/>
              </a:buClr>
              <a:buSzPts val="1100"/>
              <a:buFont typeface="Arial"/>
              <a:buNone/>
            </a:pPr>
            <a:r>
              <a:rPr lang="en-GB" sz="1000">
                <a:latin typeface="Quicksand"/>
                <a:ea typeface="Quicksand"/>
                <a:cs typeface="Quicksand"/>
                <a:sym typeface="Quicksand"/>
              </a:rPr>
              <a:t>SSD photo by manseok_Kim from Pixabay: </a:t>
            </a:r>
            <a:r>
              <a:rPr lang="en-GB" sz="1000" u="sng">
                <a:solidFill>
                  <a:schemeClr val="hlink"/>
                </a:solidFill>
                <a:latin typeface="Quicksand"/>
                <a:ea typeface="Quicksand"/>
                <a:cs typeface="Quicksand"/>
                <a:sym typeface="Quicksand"/>
                <a:hlinkClick r:id="rId3"/>
              </a:rPr>
              <a:t>https://pixabay.com/photos/solid-state-drive-storage-device-6158470/</a:t>
            </a:r>
            <a:endParaRPr sz="1000">
              <a:latin typeface="Quicksand"/>
              <a:ea typeface="Quicksand"/>
              <a:cs typeface="Quicksand"/>
              <a:sym typeface="Quicksand"/>
            </a:endParaRPr>
          </a:p>
          <a:p>
            <a:pPr marL="0" lvl="0" indent="0" algn="l" rtl="0">
              <a:lnSpc>
                <a:spcPct val="100000"/>
              </a:lnSpc>
              <a:spcBef>
                <a:spcPts val="0"/>
              </a:spcBef>
              <a:spcAft>
                <a:spcPts val="0"/>
              </a:spcAft>
              <a:buClr>
                <a:schemeClr val="dk1"/>
              </a:buClr>
              <a:buSzPts val="1100"/>
              <a:buFont typeface="Arial"/>
              <a:buNone/>
            </a:pPr>
            <a:r>
              <a:rPr lang="en-GB" sz="1000">
                <a:latin typeface="Quicksand"/>
                <a:ea typeface="Quicksand"/>
                <a:cs typeface="Quicksand"/>
                <a:sym typeface="Quicksand"/>
              </a:rPr>
              <a:t>CD p</a:t>
            </a:r>
            <a:r>
              <a:rPr lang="en-GB" sz="1000">
                <a:solidFill>
                  <a:schemeClr val="dk1"/>
                </a:solidFill>
                <a:latin typeface="Quicksand"/>
                <a:ea typeface="Quicksand"/>
                <a:cs typeface="Quicksand"/>
                <a:sym typeface="Quicksand"/>
              </a:rPr>
              <a:t>hoto by ReadyElements from Pixabay: </a:t>
            </a:r>
            <a:r>
              <a:rPr lang="en-GB" sz="1000" u="sng">
                <a:solidFill>
                  <a:schemeClr val="hlink"/>
                </a:solidFill>
                <a:latin typeface="Quicksand"/>
                <a:ea typeface="Quicksand"/>
                <a:cs typeface="Quicksand"/>
                <a:sym typeface="Quicksand"/>
                <a:hlinkClick r:id="rId4"/>
              </a:rPr>
              <a:t>https://pixabay.com/photos/burn-cd-cd-rom-compact-disc-disk-3509504/</a:t>
            </a:r>
            <a:endParaRPr sz="1000">
              <a:latin typeface="Quicksand"/>
              <a:ea typeface="Quicksand"/>
              <a:cs typeface="Quicksand"/>
              <a:sym typeface="Quicksand"/>
            </a:endParaRPr>
          </a:p>
          <a:p>
            <a:pPr marL="0" lvl="0" indent="0" algn="l" rtl="0">
              <a:lnSpc>
                <a:spcPct val="100000"/>
              </a:lnSpc>
              <a:spcBef>
                <a:spcPts val="0"/>
              </a:spcBef>
              <a:spcAft>
                <a:spcPts val="0"/>
              </a:spcAft>
              <a:buSzPts val="1100"/>
              <a:buNone/>
            </a:pPr>
            <a:r>
              <a:rPr lang="en-GB" sz="1000">
                <a:latin typeface="Quicksand"/>
                <a:ea typeface="Quicksand"/>
                <a:cs typeface="Quicksand"/>
                <a:sym typeface="Quicksand"/>
              </a:rPr>
              <a:t>HDD p</a:t>
            </a:r>
            <a:r>
              <a:rPr lang="en-GB" sz="1000">
                <a:solidFill>
                  <a:schemeClr val="dk1"/>
                </a:solidFill>
                <a:latin typeface="Quicksand"/>
                <a:ea typeface="Quicksand"/>
                <a:cs typeface="Quicksand"/>
                <a:sym typeface="Quicksand"/>
              </a:rPr>
              <a:t>hoto by IT-STUDIO from Pixabay: </a:t>
            </a:r>
            <a:r>
              <a:rPr lang="en-GB" sz="1000" u="sng">
                <a:solidFill>
                  <a:schemeClr val="hlink"/>
                </a:solidFill>
                <a:latin typeface="Quicksand"/>
                <a:ea typeface="Quicksand"/>
                <a:cs typeface="Quicksand"/>
                <a:sym typeface="Quicksand"/>
                <a:hlinkClick r:id="rId5"/>
              </a:rPr>
              <a:t>https://pixabay.com/photos/hdd-hard-disk-pc-parts-1273984/</a:t>
            </a:r>
            <a:endParaRPr sz="1000">
              <a:latin typeface="Quicksand"/>
              <a:ea typeface="Quicksand"/>
              <a:cs typeface="Quicksand"/>
              <a:sym typeface="Quicksan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4"/>
        <p:cNvGrpSpPr/>
        <p:nvPr/>
      </p:nvGrpSpPr>
      <p:grpSpPr>
        <a:xfrm>
          <a:off x="0" y="0"/>
          <a:ext cx="0" cy="0"/>
          <a:chOff x="0" y="0"/>
          <a:chExt cx="0" cy="0"/>
        </a:xfrm>
      </p:grpSpPr>
      <p:sp>
        <p:nvSpPr>
          <p:cNvPr id="225" name="Google Shape;225;g22a45c8a860_0_9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26" name="Google Shape;226;g22a45c8a860_0_9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SzPts val="1100"/>
              <a:buNone/>
            </a:pPr>
            <a:r>
              <a:rPr lang="en-GB" sz="1000">
                <a:solidFill>
                  <a:schemeClr val="dk1"/>
                </a:solidFill>
                <a:latin typeface="Quicksand"/>
                <a:ea typeface="Quicksand"/>
                <a:cs typeface="Quicksand"/>
                <a:sym typeface="Quicksand"/>
              </a:rPr>
              <a:t>Photo by manseok_Kim from Pixabay: </a:t>
            </a:r>
            <a:r>
              <a:rPr lang="en-GB" sz="1000" u="sng">
                <a:solidFill>
                  <a:schemeClr val="hlink"/>
                </a:solidFill>
                <a:latin typeface="Quicksand"/>
                <a:ea typeface="Quicksand"/>
                <a:cs typeface="Quicksand"/>
                <a:sym typeface="Quicksand"/>
                <a:hlinkClick r:id="rId3"/>
              </a:rPr>
              <a:t>https://pixabay.com/photos/solid-state-drive-storage-device-6158470/</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7"/>
        <p:cNvGrpSpPr/>
        <p:nvPr/>
      </p:nvGrpSpPr>
      <p:grpSpPr>
        <a:xfrm>
          <a:off x="0" y="0"/>
          <a:ext cx="0" cy="0"/>
          <a:chOff x="0" y="0"/>
          <a:chExt cx="0" cy="0"/>
        </a:xfrm>
      </p:grpSpPr>
      <p:sp>
        <p:nvSpPr>
          <p:cNvPr id="238" name="Google Shape;238;g22a45c8a860_0_10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39" name="Google Shape;239;g22a45c8a860_0_10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GB" sz="1000">
                <a:solidFill>
                  <a:schemeClr val="dk1"/>
                </a:solidFill>
                <a:latin typeface="Quicksand"/>
                <a:ea typeface="Quicksand"/>
                <a:cs typeface="Quicksand"/>
                <a:sym typeface="Quicksand"/>
              </a:rPr>
              <a:t>Photo by ReadyElements from Pixabay: </a:t>
            </a:r>
            <a:r>
              <a:rPr lang="en-GB" sz="1000" u="sng">
                <a:solidFill>
                  <a:schemeClr val="hlink"/>
                </a:solidFill>
                <a:latin typeface="Quicksand"/>
                <a:ea typeface="Quicksand"/>
                <a:cs typeface="Quicksand"/>
                <a:sym typeface="Quicksand"/>
                <a:hlinkClick r:id="rId3"/>
              </a:rPr>
              <a:t>https://pixabay.com/photos/burn-cd-cd-rom-compact-disc-disk-3509504/</a:t>
            </a:r>
            <a:endParaRPr sz="1000">
              <a:solidFill>
                <a:schemeClr val="dk1"/>
              </a:solidFill>
              <a:latin typeface="Quicksand"/>
              <a:ea typeface="Quicksand"/>
              <a:cs typeface="Quicksand"/>
              <a:sym typeface="Quicksand"/>
            </a:endParaRPr>
          </a:p>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0"/>
        <p:cNvGrpSpPr/>
        <p:nvPr/>
      </p:nvGrpSpPr>
      <p:grpSpPr>
        <a:xfrm>
          <a:off x="0" y="0"/>
          <a:ext cx="0" cy="0"/>
          <a:chOff x="0" y="0"/>
          <a:chExt cx="0" cy="0"/>
        </a:xfrm>
      </p:grpSpPr>
      <p:sp>
        <p:nvSpPr>
          <p:cNvPr id="251" name="Google Shape;251;g22a97cdbb08_0_25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52" name="Google Shape;252;g22a97cdbb08_0_25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GB" sz="1000">
                <a:solidFill>
                  <a:schemeClr val="dk1"/>
                </a:solidFill>
                <a:latin typeface="Quicksand"/>
                <a:ea typeface="Quicksand"/>
                <a:cs typeface="Quicksand"/>
                <a:sym typeface="Quicksand"/>
              </a:rPr>
              <a:t>Photo by IT-STUDIO from Pixabay: </a:t>
            </a:r>
            <a:r>
              <a:rPr lang="en-GB" sz="1000" u="sng">
                <a:solidFill>
                  <a:schemeClr val="hlink"/>
                </a:solidFill>
                <a:latin typeface="Quicksand"/>
                <a:ea typeface="Quicksand"/>
                <a:cs typeface="Quicksand"/>
                <a:sym typeface="Quicksand"/>
                <a:hlinkClick r:id="rId3"/>
              </a:rPr>
              <a:t>https://pixabay.com/photos/hdd-hard-disk-pc-parts-1273984/</a:t>
            </a:r>
            <a:endParaRPr sz="1000">
              <a:solidFill>
                <a:schemeClr val="dk1"/>
              </a:solidFill>
              <a:latin typeface="Quicksand"/>
              <a:ea typeface="Quicksand"/>
              <a:cs typeface="Quicksand"/>
              <a:sym typeface="Quicksand"/>
            </a:endParaRPr>
          </a:p>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3"/>
        <p:cNvGrpSpPr/>
        <p:nvPr/>
      </p:nvGrpSpPr>
      <p:grpSpPr>
        <a:xfrm>
          <a:off x="0" y="0"/>
          <a:ext cx="0" cy="0"/>
          <a:chOff x="0" y="0"/>
          <a:chExt cx="0" cy="0"/>
        </a:xfrm>
      </p:grpSpPr>
      <p:sp>
        <p:nvSpPr>
          <p:cNvPr id="264" name="Google Shape;264;g22a97cdbb08_0_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5" name="Google Shape;265;g22a97cdbb08_0_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GB" sz="1000">
                <a:solidFill>
                  <a:schemeClr val="dk1"/>
                </a:solidFill>
                <a:latin typeface="Quicksand"/>
                <a:ea typeface="Quicksand"/>
                <a:cs typeface="Quicksand"/>
                <a:sym typeface="Quicksand"/>
              </a:rPr>
              <a:t>Images: </a:t>
            </a:r>
            <a:endParaRPr sz="1000">
              <a:solidFill>
                <a:schemeClr val="dk1"/>
              </a:solidFill>
              <a:latin typeface="Quicksand"/>
              <a:ea typeface="Quicksand"/>
              <a:cs typeface="Quicksand"/>
              <a:sym typeface="Quicksand"/>
            </a:endParaRPr>
          </a:p>
          <a:p>
            <a:pPr marL="0" lvl="0" indent="0" algn="l" rtl="0">
              <a:spcBef>
                <a:spcPts val="0"/>
              </a:spcBef>
              <a:spcAft>
                <a:spcPts val="0"/>
              </a:spcAft>
              <a:buClr>
                <a:schemeClr val="dk1"/>
              </a:buClr>
              <a:buSzPts val="1100"/>
              <a:buFont typeface="Arial"/>
              <a:buNone/>
            </a:pPr>
            <a:r>
              <a:rPr lang="en-GB" sz="1000">
                <a:solidFill>
                  <a:schemeClr val="dk1"/>
                </a:solidFill>
                <a:latin typeface="Quicksand"/>
                <a:ea typeface="Quicksand"/>
                <a:cs typeface="Quicksand"/>
                <a:sym typeface="Quicksand"/>
              </a:rPr>
              <a:t>USB stick image by </a:t>
            </a:r>
            <a:r>
              <a:rPr lang="en-GB" sz="1000">
                <a:solidFill>
                  <a:schemeClr val="dk1"/>
                </a:solidFill>
                <a:uFill>
                  <a:noFill/>
                </a:uFill>
                <a:latin typeface="Quicksand"/>
                <a:ea typeface="Quicksand"/>
                <a:cs typeface="Quicksand"/>
                <a:sym typeface="Quicksand"/>
                <a:hlinkClick r:id="rId3">
                  <a:extLst>
                    <a:ext uri="{A12FA001-AC4F-418D-AE19-62706E023703}">
                      <ahyp:hlinkClr xmlns:ahyp="http://schemas.microsoft.com/office/drawing/2018/hyperlinkcolor" val="tx"/>
                    </a:ext>
                  </a:extLst>
                </a:hlinkClick>
              </a:rPr>
              <a:t>Clker-Free-Vector-Images</a:t>
            </a:r>
            <a:r>
              <a:rPr lang="en-GB" sz="1000">
                <a:solidFill>
                  <a:schemeClr val="dk1"/>
                </a:solidFill>
                <a:latin typeface="Quicksand"/>
                <a:ea typeface="Quicksand"/>
                <a:cs typeface="Quicksand"/>
                <a:sym typeface="Quicksand"/>
              </a:rPr>
              <a:t> from Pixabay:</a:t>
            </a:r>
            <a:r>
              <a:rPr lang="en-GB" sz="1000" u="sng">
                <a:solidFill>
                  <a:schemeClr val="hlink"/>
                </a:solidFill>
                <a:latin typeface="Quicksand"/>
                <a:ea typeface="Quicksand"/>
                <a:cs typeface="Quicksand"/>
                <a:sym typeface="Quicksand"/>
                <a:hlinkClick r:id="rId4"/>
              </a:rPr>
              <a:t> https://pixabay.com/vectors/usb-disk-disc-storage-technology-47552/</a:t>
            </a:r>
            <a:endParaRPr sz="1000">
              <a:solidFill>
                <a:schemeClr val="dk1"/>
              </a:solidFill>
              <a:latin typeface="Quicksand"/>
              <a:ea typeface="Quicksand"/>
              <a:cs typeface="Quicksand"/>
              <a:sym typeface="Quicksand"/>
            </a:endParaRPr>
          </a:p>
          <a:p>
            <a:pPr marL="0" lvl="0" indent="0" algn="l" rtl="0">
              <a:spcBef>
                <a:spcPts val="0"/>
              </a:spcBef>
              <a:spcAft>
                <a:spcPts val="0"/>
              </a:spcAft>
              <a:buClr>
                <a:schemeClr val="dk1"/>
              </a:buClr>
              <a:buSzPts val="1100"/>
              <a:buFont typeface="Arial"/>
              <a:buNone/>
            </a:pPr>
            <a:r>
              <a:rPr lang="en-GB" sz="1000">
                <a:solidFill>
                  <a:schemeClr val="dk1"/>
                </a:solidFill>
                <a:latin typeface="Quicksand"/>
                <a:ea typeface="Quicksand"/>
                <a:cs typeface="Quicksand"/>
                <a:sym typeface="Quicksand"/>
              </a:rPr>
              <a:t>Other images: Raspberry Pi Foundation</a:t>
            </a:r>
            <a:endParaRPr sz="1000">
              <a:solidFill>
                <a:schemeClr val="dk1"/>
              </a:solidFill>
              <a:latin typeface="Quicksand"/>
              <a:ea typeface="Quicksand"/>
              <a:cs typeface="Quicksand"/>
              <a:sym typeface="Quicksan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1"/>
        <p:cNvGrpSpPr/>
        <p:nvPr/>
      </p:nvGrpSpPr>
      <p:grpSpPr>
        <a:xfrm>
          <a:off x="0" y="0"/>
          <a:ext cx="0" cy="0"/>
          <a:chOff x="0" y="0"/>
          <a:chExt cx="0" cy="0"/>
        </a:xfrm>
      </p:grpSpPr>
      <p:sp>
        <p:nvSpPr>
          <p:cNvPr id="282" name="Google Shape;282;g25ba89fc96e_1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3" name="Google Shape;283;g25ba89fc96e_1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0"/>
        <p:cNvGrpSpPr/>
        <p:nvPr/>
      </p:nvGrpSpPr>
      <p:grpSpPr>
        <a:xfrm>
          <a:off x="0" y="0"/>
          <a:ext cx="0" cy="0"/>
          <a:chOff x="0" y="0"/>
          <a:chExt cx="0" cy="0"/>
        </a:xfrm>
      </p:grpSpPr>
      <p:sp>
        <p:nvSpPr>
          <p:cNvPr id="291" name="Google Shape;291;g22a97cdbb08_0_29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2" name="Google Shape;292;g22a97cdbb08_0_29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sz="1000">
                <a:latin typeface="Quicksand"/>
                <a:ea typeface="Quicksand"/>
                <a:cs typeface="Quicksand"/>
                <a:sym typeface="Quicksand"/>
              </a:rPr>
              <a:t>Photo by bsdrouin from Pixabay: </a:t>
            </a:r>
            <a:r>
              <a:rPr lang="en-GB" sz="1000" u="sng">
                <a:solidFill>
                  <a:schemeClr val="hlink"/>
                </a:solidFill>
                <a:latin typeface="Quicksand"/>
                <a:ea typeface="Quicksand"/>
                <a:cs typeface="Quicksand"/>
                <a:sym typeface="Quicksand"/>
                <a:hlinkClick r:id="rId3"/>
              </a:rPr>
              <a:t>https://pixabay.com/photos/network-server-system-2402637/</a:t>
            </a:r>
            <a:r>
              <a:rPr lang="en-GB" sz="1000">
                <a:latin typeface="Quicksand"/>
                <a:ea typeface="Quicksand"/>
                <a:cs typeface="Quicksand"/>
                <a:sym typeface="Quicksand"/>
              </a:rPr>
              <a:t> </a:t>
            </a:r>
            <a:endParaRPr sz="1000">
              <a:latin typeface="Quicksand"/>
              <a:ea typeface="Quicksand"/>
              <a:cs typeface="Quicksand"/>
              <a:sym typeface="Quicksan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0"/>
        <p:cNvGrpSpPr/>
        <p:nvPr/>
      </p:nvGrpSpPr>
      <p:grpSpPr>
        <a:xfrm>
          <a:off x="0" y="0"/>
          <a:ext cx="0" cy="0"/>
          <a:chOff x="0" y="0"/>
          <a:chExt cx="0" cy="0"/>
        </a:xfrm>
      </p:grpSpPr>
      <p:sp>
        <p:nvSpPr>
          <p:cNvPr id="301" name="Google Shape;301;g22a22e51af4_0_2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2" name="Google Shape;302;g22a22e51af4_0_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sz="1050">
              <a:solidFill>
                <a:schemeClr val="dk1"/>
              </a:solidFill>
              <a:latin typeface="Roboto"/>
              <a:ea typeface="Roboto"/>
              <a:cs typeface="Roboto"/>
              <a:sym typeface="Roboto"/>
            </a:endParaRPr>
          </a:p>
          <a:p>
            <a:pPr marL="0" lvl="0" indent="0" algn="l" rtl="0">
              <a:spcBef>
                <a:spcPts val="0"/>
              </a:spcBef>
              <a:spcAft>
                <a:spcPts val="0"/>
              </a:spcAft>
              <a:buNone/>
            </a:pPr>
            <a:endParaRPr sz="1050">
              <a:solidFill>
                <a:schemeClr val="dk1"/>
              </a:solidFill>
              <a:latin typeface="Roboto"/>
              <a:ea typeface="Roboto"/>
              <a:cs typeface="Roboto"/>
              <a:sym typeface="Roboto"/>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9"/>
        <p:cNvGrpSpPr/>
        <p:nvPr/>
      </p:nvGrpSpPr>
      <p:grpSpPr>
        <a:xfrm>
          <a:off x="0" y="0"/>
          <a:ext cx="0" cy="0"/>
          <a:chOff x="0" y="0"/>
          <a:chExt cx="0" cy="0"/>
        </a:xfrm>
      </p:grpSpPr>
      <p:sp>
        <p:nvSpPr>
          <p:cNvPr id="310" name="Google Shape;310;g1e518304053_1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1" name="Google Shape;311;g1e518304053_1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sz="1050">
              <a:solidFill>
                <a:schemeClr val="dk1"/>
              </a:solidFill>
              <a:latin typeface="Roboto"/>
              <a:ea typeface="Roboto"/>
              <a:cs typeface="Roboto"/>
              <a:sym typeface="Roboto"/>
            </a:endParaRPr>
          </a:p>
          <a:p>
            <a:pPr marL="0" lvl="0" indent="0" algn="l" rtl="0">
              <a:spcBef>
                <a:spcPts val="0"/>
              </a:spcBef>
              <a:spcAft>
                <a:spcPts val="0"/>
              </a:spcAft>
              <a:buNone/>
            </a:pPr>
            <a:endParaRPr sz="1050">
              <a:solidFill>
                <a:schemeClr val="dk1"/>
              </a:solidFill>
              <a:latin typeface="Roboto"/>
              <a:ea typeface="Roboto"/>
              <a:cs typeface="Roboto"/>
              <a:sym typeface="Roboto"/>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
        <p:cNvGrpSpPr/>
        <p:nvPr/>
      </p:nvGrpSpPr>
      <p:grpSpPr>
        <a:xfrm>
          <a:off x="0" y="0"/>
          <a:ext cx="0" cy="0"/>
          <a:chOff x="0" y="0"/>
          <a:chExt cx="0" cy="0"/>
        </a:xfrm>
      </p:grpSpPr>
      <p:sp>
        <p:nvSpPr>
          <p:cNvPr id="76" name="Google Shape;76;g23301e1d017_1_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7" name="Google Shape;77;g23301e1d017_1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8"/>
        <p:cNvGrpSpPr/>
        <p:nvPr/>
      </p:nvGrpSpPr>
      <p:grpSpPr>
        <a:xfrm>
          <a:off x="0" y="0"/>
          <a:ext cx="0" cy="0"/>
          <a:chOff x="0" y="0"/>
          <a:chExt cx="0" cy="0"/>
        </a:xfrm>
      </p:grpSpPr>
      <p:sp>
        <p:nvSpPr>
          <p:cNvPr id="319" name="Google Shape;319;g229a411e994_0_6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0" name="Google Shape;320;g229a411e994_0_6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sz="1050">
                <a:solidFill>
                  <a:schemeClr val="dk1"/>
                </a:solidFill>
                <a:latin typeface="Roboto"/>
                <a:ea typeface="Roboto"/>
                <a:cs typeface="Roboto"/>
                <a:sym typeface="Roboto"/>
              </a:rPr>
              <a:t>Photo by Sergei Starostin from Pexels: </a:t>
            </a:r>
            <a:r>
              <a:rPr lang="en-GB" sz="1050" u="sng">
                <a:solidFill>
                  <a:schemeClr val="hlink"/>
                </a:solidFill>
                <a:latin typeface="Roboto"/>
                <a:ea typeface="Roboto"/>
                <a:cs typeface="Roboto"/>
                <a:sym typeface="Roboto"/>
                <a:hlinkClick r:id="rId3"/>
              </a:rPr>
              <a:t>https://www.pexels.com/photo/network-servers-on-an-enclosure-6466141/</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7"/>
        <p:cNvGrpSpPr/>
        <p:nvPr/>
      </p:nvGrpSpPr>
      <p:grpSpPr>
        <a:xfrm>
          <a:off x="0" y="0"/>
          <a:ext cx="0" cy="0"/>
          <a:chOff x="0" y="0"/>
          <a:chExt cx="0" cy="0"/>
        </a:xfrm>
      </p:grpSpPr>
      <p:sp>
        <p:nvSpPr>
          <p:cNvPr id="328" name="Google Shape;328;g22a97cdbb08_0_2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9" name="Google Shape;329;g22a97cdbb08_0_2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1"/>
        <p:cNvGrpSpPr/>
        <p:nvPr/>
      </p:nvGrpSpPr>
      <p:grpSpPr>
        <a:xfrm>
          <a:off x="0" y="0"/>
          <a:ext cx="0" cy="0"/>
          <a:chOff x="0" y="0"/>
          <a:chExt cx="0" cy="0"/>
        </a:xfrm>
      </p:grpSpPr>
      <p:sp>
        <p:nvSpPr>
          <p:cNvPr id="342" name="Google Shape;342;g229a411e994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3" name="Google Shape;343;g229a411e994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8"/>
        <p:cNvGrpSpPr/>
        <p:nvPr/>
      </p:nvGrpSpPr>
      <p:grpSpPr>
        <a:xfrm>
          <a:off x="0" y="0"/>
          <a:ext cx="0" cy="0"/>
          <a:chOff x="0" y="0"/>
          <a:chExt cx="0" cy="0"/>
        </a:xfrm>
      </p:grpSpPr>
      <p:sp>
        <p:nvSpPr>
          <p:cNvPr id="359" name="Google Shape;359;g229a411e994_0_1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60" name="Google Shape;360;g229a411e994_0_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9"/>
        <p:cNvGrpSpPr/>
        <p:nvPr/>
      </p:nvGrpSpPr>
      <p:grpSpPr>
        <a:xfrm>
          <a:off x="0" y="0"/>
          <a:ext cx="0" cy="0"/>
          <a:chOff x="0" y="0"/>
          <a:chExt cx="0" cy="0"/>
        </a:xfrm>
      </p:grpSpPr>
      <p:sp>
        <p:nvSpPr>
          <p:cNvPr id="380" name="Google Shape;380;g229a411e994_0_3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81" name="Google Shape;381;g229a411e994_0_3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8"/>
        <p:cNvGrpSpPr/>
        <p:nvPr/>
      </p:nvGrpSpPr>
      <p:grpSpPr>
        <a:xfrm>
          <a:off x="0" y="0"/>
          <a:ext cx="0" cy="0"/>
          <a:chOff x="0" y="0"/>
          <a:chExt cx="0" cy="0"/>
        </a:xfrm>
      </p:grpSpPr>
      <p:sp>
        <p:nvSpPr>
          <p:cNvPr id="419" name="Google Shape;419;g22a97cdbb08_0_3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20" name="Google Shape;420;g22a97cdbb08_0_3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GB" dirty="0"/>
              <a:t>Answers: </a:t>
            </a:r>
          </a:p>
          <a:p>
            <a:pPr marL="0" lvl="0" indent="0" algn="l" rtl="0">
              <a:lnSpc>
                <a:spcPct val="100000"/>
              </a:lnSpc>
              <a:spcBef>
                <a:spcPts val="0"/>
              </a:spcBef>
              <a:spcAft>
                <a:spcPts val="0"/>
              </a:spcAft>
              <a:buSzPts val="1100"/>
              <a:buNone/>
            </a:pPr>
            <a:r>
              <a:rPr lang="en-GB" dirty="0"/>
              <a:t>redundancy – D; </a:t>
            </a:r>
          </a:p>
          <a:p>
            <a:pPr marL="0" lvl="0" indent="0" algn="l" rtl="0">
              <a:lnSpc>
                <a:spcPct val="100000"/>
              </a:lnSpc>
              <a:spcBef>
                <a:spcPts val="0"/>
              </a:spcBef>
              <a:spcAft>
                <a:spcPts val="0"/>
              </a:spcAft>
              <a:buSzPts val="1100"/>
              <a:buNone/>
            </a:pPr>
            <a:r>
              <a:rPr lang="en-GB" dirty="0"/>
              <a:t>memory statements – A and C; </a:t>
            </a:r>
          </a:p>
          <a:p>
            <a:pPr marL="0" lvl="0" indent="0" algn="l" rtl="0">
              <a:lnSpc>
                <a:spcPct val="100000"/>
              </a:lnSpc>
              <a:spcBef>
                <a:spcPts val="0"/>
              </a:spcBef>
              <a:spcAft>
                <a:spcPts val="0"/>
              </a:spcAft>
              <a:buSzPts val="1100"/>
              <a:buNone/>
            </a:pPr>
            <a:r>
              <a:rPr lang="en-GB" dirty="0"/>
              <a:t>RAID systems with min three disks - B</a:t>
            </a:r>
            <a:endParaRPr dirty="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2"/>
        <p:cNvGrpSpPr/>
        <p:nvPr/>
      </p:nvGrpSpPr>
      <p:grpSpPr>
        <a:xfrm>
          <a:off x="0" y="0"/>
          <a:ext cx="0" cy="0"/>
          <a:chOff x="0" y="0"/>
          <a:chExt cx="0" cy="0"/>
        </a:xfrm>
      </p:grpSpPr>
      <p:sp>
        <p:nvSpPr>
          <p:cNvPr id="433" name="Google Shape;433;g22a97cdbb08_0_18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34" name="Google Shape;434;g22a97cdbb08_0_18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GB" sz="1050">
                <a:solidFill>
                  <a:schemeClr val="dk1"/>
                </a:solidFill>
                <a:latin typeface="Roboto"/>
                <a:ea typeface="Roboto"/>
                <a:cs typeface="Roboto"/>
                <a:sym typeface="Roboto"/>
              </a:rPr>
              <a:t>Photo by Antoni Shkraba from Pexels: https://www.pexels.com/photo/doctor-checking-the-back-of-a-patient-5215013/</a:t>
            </a: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1"/>
        <p:cNvGrpSpPr/>
        <p:nvPr/>
      </p:nvGrpSpPr>
      <p:grpSpPr>
        <a:xfrm>
          <a:off x="0" y="0"/>
          <a:ext cx="0" cy="0"/>
          <a:chOff x="0" y="0"/>
          <a:chExt cx="0" cy="0"/>
        </a:xfrm>
      </p:grpSpPr>
      <p:sp>
        <p:nvSpPr>
          <p:cNvPr id="442" name="Google Shape;442;g22a97cdbb08_0_37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43" name="Google Shape;443;g22a97cdbb08_0_37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9"/>
        <p:cNvGrpSpPr/>
        <p:nvPr/>
      </p:nvGrpSpPr>
      <p:grpSpPr>
        <a:xfrm>
          <a:off x="0" y="0"/>
          <a:ext cx="0" cy="0"/>
          <a:chOff x="0" y="0"/>
          <a:chExt cx="0" cy="0"/>
        </a:xfrm>
      </p:grpSpPr>
      <p:sp>
        <p:nvSpPr>
          <p:cNvPr id="450" name="Google Shape;450;g22a97cdbb08_0_11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51" name="Google Shape;451;g22a97cdbb08_0_11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g22a22e51af4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6" name="Google Shape;86;g22a22e51af4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g22a45c8a860_1_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5" name="Google Shape;95;g22a45c8a860_1_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dirty="0"/>
              <a:t>A0 Introduction: Memory and storage film: https://vimeo.com/883954135</a:t>
            </a:r>
            <a:endParaRPr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
        <p:cNvGrpSpPr/>
        <p:nvPr/>
      </p:nvGrpSpPr>
      <p:grpSpPr>
        <a:xfrm>
          <a:off x="0" y="0"/>
          <a:ext cx="0" cy="0"/>
          <a:chOff x="0" y="0"/>
          <a:chExt cx="0" cy="0"/>
        </a:xfrm>
      </p:grpSpPr>
      <p:sp>
        <p:nvSpPr>
          <p:cNvPr id="102" name="Google Shape;102;g25b7928e7f0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3" name="Google Shape;103;g25b7928e7f0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sz="1050">
                <a:solidFill>
                  <a:schemeClr val="dk1"/>
                </a:solidFill>
                <a:latin typeface="Roboto"/>
                <a:ea typeface="Roboto"/>
                <a:cs typeface="Roboto"/>
                <a:sym typeface="Roboto"/>
              </a:rPr>
              <a:t>Photo by Ivan Samkov from Pexels: https://www.pexels.com/photo/group-of-people-studying-together-5676744/</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
        <p:cNvGrpSpPr/>
        <p:nvPr/>
      </p:nvGrpSpPr>
      <p:grpSpPr>
        <a:xfrm>
          <a:off x="0" y="0"/>
          <a:ext cx="0" cy="0"/>
          <a:chOff x="0" y="0"/>
          <a:chExt cx="0" cy="0"/>
        </a:xfrm>
      </p:grpSpPr>
      <p:sp>
        <p:nvSpPr>
          <p:cNvPr id="111" name="Google Shape;111;g22a45c8a860_0_1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2" name="Google Shape;112;g22a45c8a860_0_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a:t>Photo by Ali Arapoğlu from Pexels: </a:t>
            </a:r>
            <a:r>
              <a:rPr lang="en-GB" u="sng">
                <a:solidFill>
                  <a:schemeClr val="hlink"/>
                </a:solidFill>
                <a:hlinkClick r:id="rId3"/>
              </a:rPr>
              <a:t>https://www.pexels.com/photo/desktop-motherboard-with-connectors-and-microchips-at-home-4432037/</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
        <p:cNvGrpSpPr/>
        <p:nvPr/>
      </p:nvGrpSpPr>
      <p:grpSpPr>
        <a:xfrm>
          <a:off x="0" y="0"/>
          <a:ext cx="0" cy="0"/>
          <a:chOff x="0" y="0"/>
          <a:chExt cx="0" cy="0"/>
        </a:xfrm>
      </p:grpSpPr>
      <p:sp>
        <p:nvSpPr>
          <p:cNvPr id="120" name="Google Shape;120;g232f7048f4b_0_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1" name="Google Shape;121;g232f7048f4b_0_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a:t>Photo by Ali Arapoğlu from Pexels: https://www.pexels.com/photo/desktop-motherboard-with-connectors-and-microchips-at-home-4432037/</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8"/>
        <p:cNvGrpSpPr/>
        <p:nvPr/>
      </p:nvGrpSpPr>
      <p:grpSpPr>
        <a:xfrm>
          <a:off x="0" y="0"/>
          <a:ext cx="0" cy="0"/>
          <a:chOff x="0" y="0"/>
          <a:chExt cx="0" cy="0"/>
        </a:xfrm>
      </p:grpSpPr>
      <p:sp>
        <p:nvSpPr>
          <p:cNvPr id="129" name="Google Shape;129;g22a45c8a860_0_2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0" name="Google Shape;130;g22a45c8a860_0_2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8"/>
        <p:cNvGrpSpPr/>
        <p:nvPr/>
      </p:nvGrpSpPr>
      <p:grpSpPr>
        <a:xfrm>
          <a:off x="0" y="0"/>
          <a:ext cx="0" cy="0"/>
          <a:chOff x="0" y="0"/>
          <a:chExt cx="0" cy="0"/>
        </a:xfrm>
      </p:grpSpPr>
      <p:sp>
        <p:nvSpPr>
          <p:cNvPr id="139" name="Google Shape;139;g22a45c8a860_0_3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0" name="Google Shape;140;g22a45c8a860_0_3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p:cSld name="TITLE_3">
    <p:spTree>
      <p:nvGrpSpPr>
        <p:cNvPr id="1" name="Shape 9"/>
        <p:cNvGrpSpPr/>
        <p:nvPr/>
      </p:nvGrpSpPr>
      <p:grpSpPr>
        <a:xfrm>
          <a:off x="0" y="0"/>
          <a:ext cx="0" cy="0"/>
          <a:chOff x="0" y="0"/>
          <a:chExt cx="0" cy="0"/>
        </a:xfrm>
      </p:grpSpPr>
      <p:sp>
        <p:nvSpPr>
          <p:cNvPr id="10" name="Google Shape;10;p2"/>
          <p:cNvSpPr txBox="1">
            <a:spLocks noGrp="1"/>
          </p:cNvSpPr>
          <p:nvPr>
            <p:ph type="subTitle" idx="1"/>
          </p:nvPr>
        </p:nvSpPr>
        <p:spPr>
          <a:xfrm>
            <a:off x="6840000" y="0"/>
            <a:ext cx="1961100" cy="314100"/>
          </a:xfrm>
          <a:prstGeom prst="rect">
            <a:avLst/>
          </a:prstGeom>
        </p:spPr>
        <p:txBody>
          <a:bodyPr spcFirstLastPara="1" wrap="square" lIns="91425" tIns="91425" rIns="0" bIns="91425" anchor="ctr" anchorCtr="0">
            <a:noAutofit/>
          </a:bodyPr>
          <a:lstStyle>
            <a:lvl1pPr lvl="0" algn="r" rtl="0">
              <a:lnSpc>
                <a:spcPct val="100000"/>
              </a:lnSpc>
              <a:spcBef>
                <a:spcPts val="0"/>
              </a:spcBef>
              <a:spcAft>
                <a:spcPts val="0"/>
              </a:spcAft>
              <a:buNone/>
              <a:defRPr sz="1200">
                <a:solidFill>
                  <a:schemeClr val="dk1"/>
                </a:solidFill>
                <a:latin typeface="Quicksand Medium"/>
                <a:ea typeface="Quicksand Medium"/>
                <a:cs typeface="Quicksand Medium"/>
                <a:sym typeface="Quicksand Medium"/>
              </a:defRPr>
            </a:lvl1pPr>
            <a:lvl2pPr lvl="1" algn="r" rtl="0">
              <a:spcBef>
                <a:spcPts val="0"/>
              </a:spcBef>
              <a:spcAft>
                <a:spcPts val="0"/>
              </a:spcAft>
              <a:buNone/>
              <a:defRPr/>
            </a:lvl2pPr>
            <a:lvl3pPr lvl="2" algn="r" rtl="0">
              <a:spcBef>
                <a:spcPts val="1600"/>
              </a:spcBef>
              <a:spcAft>
                <a:spcPts val="0"/>
              </a:spcAft>
              <a:buNone/>
              <a:defRPr/>
            </a:lvl3pPr>
            <a:lvl4pPr lvl="3" algn="r" rtl="0">
              <a:spcBef>
                <a:spcPts val="1600"/>
              </a:spcBef>
              <a:spcAft>
                <a:spcPts val="0"/>
              </a:spcAft>
              <a:buNone/>
              <a:defRPr/>
            </a:lvl4pPr>
            <a:lvl5pPr lvl="4" algn="r" rtl="0">
              <a:spcBef>
                <a:spcPts val="1600"/>
              </a:spcBef>
              <a:spcAft>
                <a:spcPts val="0"/>
              </a:spcAft>
              <a:buNone/>
              <a:defRPr/>
            </a:lvl5pPr>
            <a:lvl6pPr lvl="5" algn="r" rtl="0">
              <a:spcBef>
                <a:spcPts val="1600"/>
              </a:spcBef>
              <a:spcAft>
                <a:spcPts val="0"/>
              </a:spcAft>
              <a:buNone/>
              <a:defRPr/>
            </a:lvl6pPr>
            <a:lvl7pPr lvl="6" algn="r" rtl="0">
              <a:spcBef>
                <a:spcPts val="1600"/>
              </a:spcBef>
              <a:spcAft>
                <a:spcPts val="0"/>
              </a:spcAft>
              <a:buNone/>
              <a:defRPr/>
            </a:lvl7pPr>
            <a:lvl8pPr lvl="7" algn="r" rtl="0">
              <a:spcBef>
                <a:spcPts val="1600"/>
              </a:spcBef>
              <a:spcAft>
                <a:spcPts val="0"/>
              </a:spcAft>
              <a:buNone/>
              <a:defRPr/>
            </a:lvl8pPr>
            <a:lvl9pPr lvl="8" algn="r" rtl="0">
              <a:spcBef>
                <a:spcPts val="1600"/>
              </a:spcBef>
              <a:spcAft>
                <a:spcPts val="1600"/>
              </a:spcAft>
              <a:buNone/>
              <a:defRPr/>
            </a:lvl9pPr>
          </a:lstStyle>
          <a:p>
            <a:endParaRPr/>
          </a:p>
        </p:txBody>
      </p:sp>
      <p:sp>
        <p:nvSpPr>
          <p:cNvPr id="11" name="Google Shape;11;p2"/>
          <p:cNvSpPr txBox="1">
            <a:spLocks noGrp="1"/>
          </p:cNvSpPr>
          <p:nvPr>
            <p:ph type="title"/>
          </p:nvPr>
        </p:nvSpPr>
        <p:spPr>
          <a:xfrm>
            <a:off x="526875" y="576775"/>
            <a:ext cx="8095800" cy="2034900"/>
          </a:xfrm>
          <a:prstGeom prst="rect">
            <a:avLst/>
          </a:prstGeom>
        </p:spPr>
        <p:txBody>
          <a:bodyPr spcFirstLastPara="1" wrap="square" lIns="91425" tIns="91425" rIns="91425" bIns="91425" anchor="t" anchorCtr="0">
            <a:noAutofit/>
          </a:bodyPr>
          <a:lstStyle>
            <a:lvl1pPr lvl="0" rtl="0">
              <a:spcBef>
                <a:spcPts val="0"/>
              </a:spcBef>
              <a:spcAft>
                <a:spcPts val="0"/>
              </a:spcAft>
              <a:buNone/>
              <a:defRPr sz="4800"/>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a:endParaRPr/>
          </a:p>
        </p:txBody>
      </p:sp>
      <p:sp>
        <p:nvSpPr>
          <p:cNvPr id="12" name="Google Shape;12;p2"/>
          <p:cNvSpPr txBox="1">
            <a:spLocks noGrp="1"/>
          </p:cNvSpPr>
          <p:nvPr>
            <p:ph type="subTitle" idx="2"/>
          </p:nvPr>
        </p:nvSpPr>
        <p:spPr>
          <a:xfrm>
            <a:off x="532725" y="2665400"/>
            <a:ext cx="8095800" cy="731100"/>
          </a:xfrm>
          <a:prstGeom prst="rect">
            <a:avLst/>
          </a:prstGeom>
        </p:spPr>
        <p:txBody>
          <a:bodyPr spcFirstLastPara="1" wrap="square" lIns="91425" tIns="91425" rIns="91425" bIns="91425" anchor="t" anchorCtr="0">
            <a:noAutofit/>
          </a:bodyPr>
          <a:lstStyle>
            <a:lvl1pPr lvl="0" rtl="0">
              <a:spcBef>
                <a:spcPts val="0"/>
              </a:spcBef>
              <a:spcAft>
                <a:spcPts val="0"/>
              </a:spcAft>
              <a:buNone/>
              <a:defRPr>
                <a:solidFill>
                  <a:schemeClr val="dk1"/>
                </a:solidFill>
              </a:defRPr>
            </a:lvl1pPr>
            <a:lvl2pPr lvl="1" rtl="0">
              <a:spcBef>
                <a:spcPts val="1600"/>
              </a:spcBef>
              <a:spcAft>
                <a:spcPts val="0"/>
              </a:spcAft>
              <a:buNone/>
              <a:defRPr/>
            </a:lvl2pPr>
            <a:lvl3pPr lvl="2" rtl="0">
              <a:spcBef>
                <a:spcPts val="1600"/>
              </a:spcBef>
              <a:spcAft>
                <a:spcPts val="0"/>
              </a:spcAft>
              <a:buNone/>
              <a:defRPr/>
            </a:lvl3pPr>
            <a:lvl4pPr lvl="3" rtl="0">
              <a:spcBef>
                <a:spcPts val="1600"/>
              </a:spcBef>
              <a:spcAft>
                <a:spcPts val="0"/>
              </a:spcAft>
              <a:buNone/>
              <a:defRPr/>
            </a:lvl4pPr>
            <a:lvl5pPr lvl="4" rtl="0">
              <a:spcBef>
                <a:spcPts val="1600"/>
              </a:spcBef>
              <a:spcAft>
                <a:spcPts val="0"/>
              </a:spcAft>
              <a:buNone/>
              <a:defRPr/>
            </a:lvl5pPr>
            <a:lvl6pPr lvl="5" rtl="0">
              <a:spcBef>
                <a:spcPts val="1600"/>
              </a:spcBef>
              <a:spcAft>
                <a:spcPts val="0"/>
              </a:spcAft>
              <a:buNone/>
              <a:defRPr/>
            </a:lvl6pPr>
            <a:lvl7pPr lvl="6" rtl="0">
              <a:spcBef>
                <a:spcPts val="1600"/>
              </a:spcBef>
              <a:spcAft>
                <a:spcPts val="0"/>
              </a:spcAft>
              <a:buNone/>
              <a:defRPr/>
            </a:lvl7pPr>
            <a:lvl8pPr lvl="7" rtl="0">
              <a:spcBef>
                <a:spcPts val="1600"/>
              </a:spcBef>
              <a:spcAft>
                <a:spcPts val="0"/>
              </a:spcAft>
              <a:buNone/>
              <a:defRPr/>
            </a:lvl8pPr>
            <a:lvl9pPr lvl="8" rtl="0">
              <a:spcBef>
                <a:spcPts val="1600"/>
              </a:spcBef>
              <a:spcAft>
                <a:spcPts val="1600"/>
              </a:spcAft>
              <a:buNone/>
              <a:defRPr/>
            </a:lvl9pPr>
          </a:lstStyle>
          <a:p>
            <a:endParaRPr/>
          </a:p>
        </p:txBody>
      </p:sp>
      <p:pic>
        <p:nvPicPr>
          <p:cNvPr id="13" name="Google Shape;13;p2"/>
          <p:cNvPicPr preferRelativeResize="0"/>
          <p:nvPr/>
        </p:nvPicPr>
        <p:blipFill>
          <a:blip r:embed="rId2">
            <a:alphaModFix/>
          </a:blip>
          <a:stretch>
            <a:fillRect/>
          </a:stretch>
        </p:blipFill>
        <p:spPr>
          <a:xfrm>
            <a:off x="7455500" y="4491500"/>
            <a:ext cx="1407075" cy="425250"/>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Large text">
  <p:cSld name="TITLE_4_1_1_1_1_1_1">
    <p:spTree>
      <p:nvGrpSpPr>
        <p:cNvPr id="1" name="Shape 60"/>
        <p:cNvGrpSpPr/>
        <p:nvPr/>
      </p:nvGrpSpPr>
      <p:grpSpPr>
        <a:xfrm>
          <a:off x="0" y="0"/>
          <a:ext cx="0" cy="0"/>
          <a:chOff x="0" y="0"/>
          <a:chExt cx="0" cy="0"/>
        </a:xfrm>
      </p:grpSpPr>
      <p:sp>
        <p:nvSpPr>
          <p:cNvPr id="61" name="Google Shape;61;p11"/>
          <p:cNvSpPr txBox="1">
            <a:spLocks noGrp="1"/>
          </p:cNvSpPr>
          <p:nvPr>
            <p:ph type="title"/>
          </p:nvPr>
        </p:nvSpPr>
        <p:spPr>
          <a:xfrm>
            <a:off x="310900" y="319600"/>
            <a:ext cx="8521200" cy="4508400"/>
          </a:xfrm>
          <a:prstGeom prst="rect">
            <a:avLst/>
          </a:prstGeom>
        </p:spPr>
        <p:txBody>
          <a:bodyPr spcFirstLastPara="1" wrap="square" lIns="91425" tIns="91425" rIns="91425" bIns="91425" anchor="t" anchorCtr="0">
            <a:noAutofit/>
          </a:bodyPr>
          <a:lstStyle>
            <a:lvl1pPr lvl="0" rtl="0">
              <a:spcBef>
                <a:spcPts val="0"/>
              </a:spcBef>
              <a:spcAft>
                <a:spcPts val="0"/>
              </a:spcAft>
              <a:buNone/>
              <a:defRPr sz="3600" b="0">
                <a:latin typeface="Quicksand Medium"/>
                <a:ea typeface="Quicksand Medium"/>
                <a:cs typeface="Quicksand Medium"/>
                <a:sym typeface="Quicksand Medium"/>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a:endParaRPr/>
          </a:p>
        </p:txBody>
      </p:sp>
      <p:sp>
        <p:nvSpPr>
          <p:cNvPr id="62" name="Google Shape;62;p11"/>
          <p:cNvSpPr txBox="1">
            <a:spLocks noGrp="1"/>
          </p:cNvSpPr>
          <p:nvPr>
            <p:ph type="sldNum" idx="12"/>
          </p:nvPr>
        </p:nvSpPr>
        <p:spPr>
          <a:xfrm>
            <a:off x="8832200" y="4829300"/>
            <a:ext cx="311700" cy="314100"/>
          </a:xfrm>
          <a:prstGeom prst="rect">
            <a:avLst/>
          </a:prstGeom>
        </p:spPr>
        <p:txBody>
          <a:bodyPr spcFirstLastPara="1" wrap="square" lIns="91425" tIns="91425" rIns="91425" bIns="91425" anchor="t" anchorCtr="0">
            <a:noAutofit/>
          </a:bodyPr>
          <a:lstStyle>
            <a:lvl1pPr lvl="0" rtl="0">
              <a:buNone/>
              <a:defRPr sz="800">
                <a:solidFill>
                  <a:srgbClr val="494985"/>
                </a:solidFill>
                <a:latin typeface="Quicksand Medium"/>
                <a:ea typeface="Quicksand Medium"/>
                <a:cs typeface="Quicksand Medium"/>
                <a:sym typeface="Quicksand Medium"/>
              </a:defRPr>
            </a:lvl1pPr>
            <a:lvl2pPr lvl="1" rtl="0">
              <a:buNone/>
              <a:defRPr sz="800">
                <a:solidFill>
                  <a:srgbClr val="494985"/>
                </a:solidFill>
                <a:latin typeface="Quicksand Medium"/>
                <a:ea typeface="Quicksand Medium"/>
                <a:cs typeface="Quicksand Medium"/>
                <a:sym typeface="Quicksand Medium"/>
              </a:defRPr>
            </a:lvl2pPr>
            <a:lvl3pPr lvl="2" rtl="0">
              <a:buNone/>
              <a:defRPr sz="800">
                <a:solidFill>
                  <a:srgbClr val="494985"/>
                </a:solidFill>
                <a:latin typeface="Quicksand Medium"/>
                <a:ea typeface="Quicksand Medium"/>
                <a:cs typeface="Quicksand Medium"/>
                <a:sym typeface="Quicksand Medium"/>
              </a:defRPr>
            </a:lvl3pPr>
            <a:lvl4pPr lvl="3" rtl="0">
              <a:buNone/>
              <a:defRPr sz="800">
                <a:solidFill>
                  <a:srgbClr val="494985"/>
                </a:solidFill>
                <a:latin typeface="Quicksand Medium"/>
                <a:ea typeface="Quicksand Medium"/>
                <a:cs typeface="Quicksand Medium"/>
                <a:sym typeface="Quicksand Medium"/>
              </a:defRPr>
            </a:lvl4pPr>
            <a:lvl5pPr lvl="4" rtl="0">
              <a:buNone/>
              <a:defRPr sz="800">
                <a:solidFill>
                  <a:srgbClr val="494985"/>
                </a:solidFill>
                <a:latin typeface="Quicksand Medium"/>
                <a:ea typeface="Quicksand Medium"/>
                <a:cs typeface="Quicksand Medium"/>
                <a:sym typeface="Quicksand Medium"/>
              </a:defRPr>
            </a:lvl5pPr>
            <a:lvl6pPr lvl="5" rtl="0">
              <a:buNone/>
              <a:defRPr sz="800">
                <a:solidFill>
                  <a:srgbClr val="494985"/>
                </a:solidFill>
                <a:latin typeface="Quicksand Medium"/>
                <a:ea typeface="Quicksand Medium"/>
                <a:cs typeface="Quicksand Medium"/>
                <a:sym typeface="Quicksand Medium"/>
              </a:defRPr>
            </a:lvl6pPr>
            <a:lvl7pPr lvl="6" rtl="0">
              <a:buNone/>
              <a:defRPr sz="800">
                <a:solidFill>
                  <a:srgbClr val="494985"/>
                </a:solidFill>
                <a:latin typeface="Quicksand Medium"/>
                <a:ea typeface="Quicksand Medium"/>
                <a:cs typeface="Quicksand Medium"/>
                <a:sym typeface="Quicksand Medium"/>
              </a:defRPr>
            </a:lvl7pPr>
            <a:lvl8pPr lvl="7" rtl="0">
              <a:buNone/>
              <a:defRPr sz="800">
                <a:solidFill>
                  <a:srgbClr val="494985"/>
                </a:solidFill>
                <a:latin typeface="Quicksand Medium"/>
                <a:ea typeface="Quicksand Medium"/>
                <a:cs typeface="Quicksand Medium"/>
                <a:sym typeface="Quicksand Medium"/>
              </a:defRPr>
            </a:lvl8pPr>
            <a:lvl9pPr lvl="8" rtl="0">
              <a:buNone/>
              <a:defRPr sz="800">
                <a:solidFill>
                  <a:srgbClr val="494985"/>
                </a:solidFill>
                <a:latin typeface="Quicksand Medium"/>
                <a:ea typeface="Quicksand Medium"/>
                <a:cs typeface="Quicksand Medium"/>
                <a:sym typeface="Quicksand Medium"/>
              </a:defRPr>
            </a:lvl9pPr>
          </a:lstStyle>
          <a:p>
            <a:pPr marL="0" lvl="0" indent="0" algn="ctr" rtl="0">
              <a:spcBef>
                <a:spcPts val="0"/>
              </a:spcBef>
              <a:spcAft>
                <a:spcPts val="0"/>
              </a:spcAft>
              <a:buNone/>
            </a:pPr>
            <a:fld id="{00000000-1234-1234-1234-123412341234}" type="slidenum">
              <a:rPr lang="en-GB"/>
              <a:t>‹#›</a:t>
            </a:fld>
            <a:endParaRPr/>
          </a:p>
        </p:txBody>
      </p:sp>
      <p:sp>
        <p:nvSpPr>
          <p:cNvPr id="63" name="Google Shape;63;p11"/>
          <p:cNvSpPr txBox="1">
            <a:spLocks noGrp="1"/>
          </p:cNvSpPr>
          <p:nvPr>
            <p:ph type="subTitle" idx="1"/>
          </p:nvPr>
        </p:nvSpPr>
        <p:spPr>
          <a:xfrm>
            <a:off x="6840000" y="0"/>
            <a:ext cx="1962300" cy="314100"/>
          </a:xfrm>
          <a:prstGeom prst="rect">
            <a:avLst/>
          </a:prstGeom>
        </p:spPr>
        <p:txBody>
          <a:bodyPr spcFirstLastPara="1" wrap="square" lIns="91425" tIns="91425" rIns="0" bIns="91425" anchor="ctr" anchorCtr="0">
            <a:noAutofit/>
          </a:bodyPr>
          <a:lstStyle>
            <a:lvl1pPr lvl="0" algn="r" rtl="0">
              <a:lnSpc>
                <a:spcPct val="100000"/>
              </a:lnSpc>
              <a:spcBef>
                <a:spcPts val="0"/>
              </a:spcBef>
              <a:spcAft>
                <a:spcPts val="0"/>
              </a:spcAft>
              <a:buNone/>
              <a:defRPr sz="1200">
                <a:solidFill>
                  <a:schemeClr val="dk1"/>
                </a:solidFill>
                <a:latin typeface="Quicksand Medium"/>
                <a:ea typeface="Quicksand Medium"/>
                <a:cs typeface="Quicksand Medium"/>
                <a:sym typeface="Quicksand Medium"/>
              </a:defRPr>
            </a:lvl1pPr>
            <a:lvl2pPr lvl="1" rtl="0">
              <a:spcBef>
                <a:spcPts val="0"/>
              </a:spcBef>
              <a:spcAft>
                <a:spcPts val="0"/>
              </a:spcAft>
              <a:buNone/>
              <a:defRPr/>
            </a:lvl2pPr>
            <a:lvl3pPr lvl="2" rtl="0">
              <a:spcBef>
                <a:spcPts val="1600"/>
              </a:spcBef>
              <a:spcAft>
                <a:spcPts val="0"/>
              </a:spcAft>
              <a:buNone/>
              <a:defRPr/>
            </a:lvl3pPr>
            <a:lvl4pPr lvl="3" rtl="0">
              <a:spcBef>
                <a:spcPts val="1600"/>
              </a:spcBef>
              <a:spcAft>
                <a:spcPts val="0"/>
              </a:spcAft>
              <a:buNone/>
              <a:defRPr/>
            </a:lvl4pPr>
            <a:lvl5pPr lvl="4" rtl="0">
              <a:spcBef>
                <a:spcPts val="1600"/>
              </a:spcBef>
              <a:spcAft>
                <a:spcPts val="0"/>
              </a:spcAft>
              <a:buNone/>
              <a:defRPr/>
            </a:lvl5pPr>
            <a:lvl6pPr lvl="5" rtl="0">
              <a:spcBef>
                <a:spcPts val="1600"/>
              </a:spcBef>
              <a:spcAft>
                <a:spcPts val="0"/>
              </a:spcAft>
              <a:buNone/>
              <a:defRPr/>
            </a:lvl6pPr>
            <a:lvl7pPr lvl="6" rtl="0">
              <a:spcBef>
                <a:spcPts val="1600"/>
              </a:spcBef>
              <a:spcAft>
                <a:spcPts val="0"/>
              </a:spcAft>
              <a:buNone/>
              <a:defRPr/>
            </a:lvl7pPr>
            <a:lvl8pPr lvl="7" rtl="0">
              <a:spcBef>
                <a:spcPts val="1600"/>
              </a:spcBef>
              <a:spcAft>
                <a:spcPts val="0"/>
              </a:spcAft>
              <a:buNone/>
              <a:defRPr/>
            </a:lvl8pPr>
            <a:lvl9pPr lvl="8" rtl="0">
              <a:spcBef>
                <a:spcPts val="1600"/>
              </a:spcBef>
              <a:spcAft>
                <a:spcPts val="1600"/>
              </a:spcAft>
              <a:buNone/>
              <a:defRPr/>
            </a:lvl9pPr>
          </a:lstStyle>
          <a:p>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_4">
  <p:cSld name="TITLE_4">
    <p:spTree>
      <p:nvGrpSpPr>
        <p:cNvPr id="1" name="Shape 64"/>
        <p:cNvGrpSpPr/>
        <p:nvPr/>
      </p:nvGrpSpPr>
      <p:grpSpPr>
        <a:xfrm>
          <a:off x="0" y="0"/>
          <a:ext cx="0" cy="0"/>
          <a:chOff x="0" y="0"/>
          <a:chExt cx="0" cy="0"/>
        </a:xfrm>
      </p:grpSpPr>
      <p:sp>
        <p:nvSpPr>
          <p:cNvPr id="65" name="Google Shape;65;p1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5200"/>
              <a:buNone/>
              <a:defRPr sz="5200"/>
            </a:lvl1pPr>
            <a:lvl2pPr lvl="1" algn="ctr" rtl="0">
              <a:spcBef>
                <a:spcPts val="0"/>
              </a:spcBef>
              <a:spcAft>
                <a:spcPts val="0"/>
              </a:spcAft>
              <a:buSzPts val="5200"/>
              <a:buNone/>
              <a:defRPr sz="5200"/>
            </a:lvl2pPr>
            <a:lvl3pPr lvl="2" algn="ctr" rtl="0">
              <a:spcBef>
                <a:spcPts val="0"/>
              </a:spcBef>
              <a:spcAft>
                <a:spcPts val="0"/>
              </a:spcAft>
              <a:buSzPts val="5200"/>
              <a:buNone/>
              <a:defRPr sz="5200"/>
            </a:lvl3pPr>
            <a:lvl4pPr lvl="3" algn="ctr" rtl="0">
              <a:spcBef>
                <a:spcPts val="0"/>
              </a:spcBef>
              <a:spcAft>
                <a:spcPts val="0"/>
              </a:spcAft>
              <a:buSzPts val="5200"/>
              <a:buNone/>
              <a:defRPr sz="5200"/>
            </a:lvl4pPr>
            <a:lvl5pPr lvl="4" algn="ctr" rtl="0">
              <a:spcBef>
                <a:spcPts val="0"/>
              </a:spcBef>
              <a:spcAft>
                <a:spcPts val="0"/>
              </a:spcAft>
              <a:buSzPts val="5200"/>
              <a:buNone/>
              <a:defRPr sz="5200"/>
            </a:lvl5pPr>
            <a:lvl6pPr lvl="5" algn="ctr" rtl="0">
              <a:spcBef>
                <a:spcPts val="0"/>
              </a:spcBef>
              <a:spcAft>
                <a:spcPts val="0"/>
              </a:spcAft>
              <a:buSzPts val="5200"/>
              <a:buNone/>
              <a:defRPr sz="5200"/>
            </a:lvl6pPr>
            <a:lvl7pPr lvl="6" algn="ctr" rtl="0">
              <a:spcBef>
                <a:spcPts val="0"/>
              </a:spcBef>
              <a:spcAft>
                <a:spcPts val="0"/>
              </a:spcAft>
              <a:buSzPts val="5200"/>
              <a:buNone/>
              <a:defRPr sz="5200"/>
            </a:lvl7pPr>
            <a:lvl8pPr lvl="7" algn="ctr" rtl="0">
              <a:spcBef>
                <a:spcPts val="0"/>
              </a:spcBef>
              <a:spcAft>
                <a:spcPts val="0"/>
              </a:spcAft>
              <a:buSzPts val="5200"/>
              <a:buNone/>
              <a:defRPr sz="5200"/>
            </a:lvl8pPr>
            <a:lvl9pPr lvl="8" algn="ctr" rtl="0">
              <a:spcBef>
                <a:spcPts val="0"/>
              </a:spcBef>
              <a:spcAft>
                <a:spcPts val="0"/>
              </a:spcAft>
              <a:buSzPts val="5200"/>
              <a:buNone/>
              <a:defRPr sz="5200"/>
            </a:lvl9pPr>
          </a:lstStyle>
          <a:p>
            <a:endParaRPr/>
          </a:p>
        </p:txBody>
      </p:sp>
      <p:sp>
        <p:nvSpPr>
          <p:cNvPr id="66" name="Google Shape;66;p1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2800"/>
              <a:buNone/>
              <a:defRPr sz="2800"/>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
        <p:nvSpPr>
          <p:cNvPr id="67" name="Google Shape;67;p12"/>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l"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Objectives / Questions / Lists">
  <p:cSld name="TITLE_4_1_1_1_2">
    <p:spTree>
      <p:nvGrpSpPr>
        <p:cNvPr id="1" name="Shape 14"/>
        <p:cNvGrpSpPr/>
        <p:nvPr/>
      </p:nvGrpSpPr>
      <p:grpSpPr>
        <a:xfrm>
          <a:off x="0" y="0"/>
          <a:ext cx="0" cy="0"/>
          <a:chOff x="0" y="0"/>
          <a:chExt cx="0" cy="0"/>
        </a:xfrm>
      </p:grpSpPr>
      <p:sp>
        <p:nvSpPr>
          <p:cNvPr id="15" name="Google Shape;15;p3"/>
          <p:cNvSpPr txBox="1">
            <a:spLocks noGrp="1"/>
          </p:cNvSpPr>
          <p:nvPr>
            <p:ph type="body" idx="1"/>
          </p:nvPr>
        </p:nvSpPr>
        <p:spPr>
          <a:xfrm>
            <a:off x="310900" y="1017725"/>
            <a:ext cx="8522100" cy="3811500"/>
          </a:xfrm>
          <a:prstGeom prst="rect">
            <a:avLst/>
          </a:prstGeom>
          <a:ln>
            <a:noFill/>
          </a:ln>
        </p:spPr>
        <p:txBody>
          <a:bodyPr spcFirstLastPara="1" wrap="square" lIns="91425" tIns="91425" rIns="91425" bIns="91425" anchor="t" anchorCtr="0">
            <a:noAutofit/>
          </a:bodyPr>
          <a:lstStyle>
            <a:lvl1pPr marL="457200" lvl="0" indent="-342900" rtl="0">
              <a:lnSpc>
                <a:spcPct val="115000"/>
              </a:lnSpc>
              <a:spcBef>
                <a:spcPts val="0"/>
              </a:spcBef>
              <a:spcAft>
                <a:spcPts val="0"/>
              </a:spcAft>
              <a:buClr>
                <a:schemeClr val="dk1"/>
              </a:buClr>
              <a:buSzPts val="1800"/>
              <a:buChar char="●"/>
              <a:defRPr>
                <a:solidFill>
                  <a:schemeClr val="dk1"/>
                </a:solidFill>
              </a:defRPr>
            </a:lvl1pPr>
            <a:lvl2pPr marL="914400" lvl="1" indent="-317500" rtl="0">
              <a:lnSpc>
                <a:spcPct val="115000"/>
              </a:lnSpc>
              <a:spcBef>
                <a:spcPts val="1600"/>
              </a:spcBef>
              <a:spcAft>
                <a:spcPts val="0"/>
              </a:spcAft>
              <a:buClr>
                <a:schemeClr val="dk1"/>
              </a:buClr>
              <a:buSzPts val="1400"/>
              <a:buChar char="○"/>
              <a:defRPr>
                <a:solidFill>
                  <a:schemeClr val="dk1"/>
                </a:solidFill>
              </a:defRPr>
            </a:lvl2pPr>
            <a:lvl3pPr marL="1371600" lvl="2" indent="-317500" rtl="0">
              <a:lnSpc>
                <a:spcPct val="115000"/>
              </a:lnSpc>
              <a:spcBef>
                <a:spcPts val="1600"/>
              </a:spcBef>
              <a:spcAft>
                <a:spcPts val="0"/>
              </a:spcAft>
              <a:buClr>
                <a:schemeClr val="dk1"/>
              </a:buClr>
              <a:buSzPts val="1400"/>
              <a:buChar char="■"/>
              <a:defRPr>
                <a:solidFill>
                  <a:schemeClr val="dk1"/>
                </a:solidFill>
              </a:defRPr>
            </a:lvl3pPr>
            <a:lvl4pPr marL="1828800" lvl="3" indent="-317500" rtl="0">
              <a:lnSpc>
                <a:spcPct val="115000"/>
              </a:lnSpc>
              <a:spcBef>
                <a:spcPts val="1600"/>
              </a:spcBef>
              <a:spcAft>
                <a:spcPts val="0"/>
              </a:spcAft>
              <a:buClr>
                <a:schemeClr val="dk1"/>
              </a:buClr>
              <a:buSzPts val="1400"/>
              <a:buChar char="●"/>
              <a:defRPr>
                <a:solidFill>
                  <a:schemeClr val="dk1"/>
                </a:solidFill>
              </a:defRPr>
            </a:lvl4pPr>
            <a:lvl5pPr marL="2286000" lvl="4" indent="-317500" rtl="0">
              <a:lnSpc>
                <a:spcPct val="115000"/>
              </a:lnSpc>
              <a:spcBef>
                <a:spcPts val="1600"/>
              </a:spcBef>
              <a:spcAft>
                <a:spcPts val="0"/>
              </a:spcAft>
              <a:buClr>
                <a:schemeClr val="dk1"/>
              </a:buClr>
              <a:buSzPts val="1400"/>
              <a:buChar char="○"/>
              <a:defRPr>
                <a:solidFill>
                  <a:schemeClr val="dk1"/>
                </a:solidFill>
              </a:defRPr>
            </a:lvl5pPr>
            <a:lvl6pPr marL="2743200" lvl="5" indent="-317500" rtl="0">
              <a:lnSpc>
                <a:spcPct val="115000"/>
              </a:lnSpc>
              <a:spcBef>
                <a:spcPts val="1600"/>
              </a:spcBef>
              <a:spcAft>
                <a:spcPts val="0"/>
              </a:spcAft>
              <a:buClr>
                <a:schemeClr val="dk1"/>
              </a:buClr>
              <a:buSzPts val="1400"/>
              <a:buChar char="■"/>
              <a:defRPr>
                <a:solidFill>
                  <a:schemeClr val="dk1"/>
                </a:solidFill>
              </a:defRPr>
            </a:lvl6pPr>
            <a:lvl7pPr marL="3200400" lvl="6" indent="-317500" rtl="0">
              <a:lnSpc>
                <a:spcPct val="115000"/>
              </a:lnSpc>
              <a:spcBef>
                <a:spcPts val="1600"/>
              </a:spcBef>
              <a:spcAft>
                <a:spcPts val="0"/>
              </a:spcAft>
              <a:buClr>
                <a:schemeClr val="dk1"/>
              </a:buClr>
              <a:buSzPts val="1400"/>
              <a:buChar char="●"/>
              <a:defRPr>
                <a:solidFill>
                  <a:schemeClr val="dk1"/>
                </a:solidFill>
              </a:defRPr>
            </a:lvl7pPr>
            <a:lvl8pPr marL="3657600" lvl="7" indent="-317500" rtl="0">
              <a:lnSpc>
                <a:spcPct val="115000"/>
              </a:lnSpc>
              <a:spcBef>
                <a:spcPts val="1600"/>
              </a:spcBef>
              <a:spcAft>
                <a:spcPts val="0"/>
              </a:spcAft>
              <a:buClr>
                <a:schemeClr val="dk1"/>
              </a:buClr>
              <a:buSzPts val="1400"/>
              <a:buChar char="○"/>
              <a:defRPr>
                <a:solidFill>
                  <a:schemeClr val="dk1"/>
                </a:solidFill>
              </a:defRPr>
            </a:lvl8pPr>
            <a:lvl9pPr marL="4114800" lvl="8" indent="-317500" rtl="0">
              <a:lnSpc>
                <a:spcPct val="115000"/>
              </a:lnSpc>
              <a:spcBef>
                <a:spcPts val="1600"/>
              </a:spcBef>
              <a:spcAft>
                <a:spcPts val="1600"/>
              </a:spcAft>
              <a:buClr>
                <a:schemeClr val="dk1"/>
              </a:buClr>
              <a:buSzPts val="1400"/>
              <a:buChar char="■"/>
              <a:defRPr>
                <a:solidFill>
                  <a:schemeClr val="dk1"/>
                </a:solidFill>
              </a:defRPr>
            </a:lvl9pPr>
          </a:lstStyle>
          <a:p>
            <a:endParaRPr/>
          </a:p>
        </p:txBody>
      </p:sp>
      <p:sp>
        <p:nvSpPr>
          <p:cNvPr id="16" name="Google Shape;16;p3"/>
          <p:cNvSpPr txBox="1">
            <a:spLocks noGrp="1"/>
          </p:cNvSpPr>
          <p:nvPr>
            <p:ph type="title"/>
          </p:nvPr>
        </p:nvSpPr>
        <p:spPr>
          <a:xfrm>
            <a:off x="310900" y="310900"/>
            <a:ext cx="8522100" cy="706800"/>
          </a:xfrm>
          <a:prstGeom prst="rect">
            <a:avLst/>
          </a:prstGeom>
        </p:spPr>
        <p:txBody>
          <a:bodyPr spcFirstLastPara="1" wrap="square" lIns="91425" tIns="91425" rIns="91425" bIns="91425" anchor="ctr" anchorCtr="0">
            <a:noAutofit/>
          </a:bodyPr>
          <a:lstStyle>
            <a:lvl1pPr lvl="0" rtl="0">
              <a:spcBef>
                <a:spcPts val="0"/>
              </a:spcBef>
              <a:spcAft>
                <a:spcPts val="0"/>
              </a:spcAft>
              <a:buNone/>
              <a:defRPr sz="2400"/>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a:endParaRPr/>
          </a:p>
        </p:txBody>
      </p:sp>
      <p:sp>
        <p:nvSpPr>
          <p:cNvPr id="17" name="Google Shape;17;p3"/>
          <p:cNvSpPr txBox="1">
            <a:spLocks noGrp="1"/>
          </p:cNvSpPr>
          <p:nvPr>
            <p:ph type="sldNum" idx="12"/>
          </p:nvPr>
        </p:nvSpPr>
        <p:spPr>
          <a:xfrm>
            <a:off x="8832200" y="4829300"/>
            <a:ext cx="311700" cy="314100"/>
          </a:xfrm>
          <a:prstGeom prst="rect">
            <a:avLst/>
          </a:prstGeom>
        </p:spPr>
        <p:txBody>
          <a:bodyPr spcFirstLastPara="1" wrap="square" lIns="91425" tIns="91425" rIns="91425" bIns="91425" anchor="t" anchorCtr="0">
            <a:noAutofit/>
          </a:bodyPr>
          <a:lstStyle>
            <a:lvl1pPr lvl="0" rtl="0">
              <a:buNone/>
              <a:defRPr sz="800">
                <a:solidFill>
                  <a:srgbClr val="494985"/>
                </a:solidFill>
                <a:latin typeface="Quicksand Medium"/>
                <a:ea typeface="Quicksand Medium"/>
                <a:cs typeface="Quicksand Medium"/>
                <a:sym typeface="Quicksand Medium"/>
              </a:defRPr>
            </a:lvl1pPr>
            <a:lvl2pPr lvl="1" rtl="0">
              <a:buNone/>
              <a:defRPr sz="800">
                <a:solidFill>
                  <a:srgbClr val="494985"/>
                </a:solidFill>
                <a:latin typeface="Quicksand Medium"/>
                <a:ea typeface="Quicksand Medium"/>
                <a:cs typeface="Quicksand Medium"/>
                <a:sym typeface="Quicksand Medium"/>
              </a:defRPr>
            </a:lvl2pPr>
            <a:lvl3pPr lvl="2" rtl="0">
              <a:buNone/>
              <a:defRPr sz="800">
                <a:solidFill>
                  <a:srgbClr val="494985"/>
                </a:solidFill>
                <a:latin typeface="Quicksand Medium"/>
                <a:ea typeface="Quicksand Medium"/>
                <a:cs typeface="Quicksand Medium"/>
                <a:sym typeface="Quicksand Medium"/>
              </a:defRPr>
            </a:lvl3pPr>
            <a:lvl4pPr lvl="3" rtl="0">
              <a:buNone/>
              <a:defRPr sz="800">
                <a:solidFill>
                  <a:srgbClr val="494985"/>
                </a:solidFill>
                <a:latin typeface="Quicksand Medium"/>
                <a:ea typeface="Quicksand Medium"/>
                <a:cs typeface="Quicksand Medium"/>
                <a:sym typeface="Quicksand Medium"/>
              </a:defRPr>
            </a:lvl4pPr>
            <a:lvl5pPr lvl="4" rtl="0">
              <a:buNone/>
              <a:defRPr sz="800">
                <a:solidFill>
                  <a:srgbClr val="494985"/>
                </a:solidFill>
                <a:latin typeface="Quicksand Medium"/>
                <a:ea typeface="Quicksand Medium"/>
                <a:cs typeface="Quicksand Medium"/>
                <a:sym typeface="Quicksand Medium"/>
              </a:defRPr>
            </a:lvl5pPr>
            <a:lvl6pPr lvl="5" rtl="0">
              <a:buNone/>
              <a:defRPr sz="800">
                <a:solidFill>
                  <a:srgbClr val="494985"/>
                </a:solidFill>
                <a:latin typeface="Quicksand Medium"/>
                <a:ea typeface="Quicksand Medium"/>
                <a:cs typeface="Quicksand Medium"/>
                <a:sym typeface="Quicksand Medium"/>
              </a:defRPr>
            </a:lvl6pPr>
            <a:lvl7pPr lvl="6" rtl="0">
              <a:buNone/>
              <a:defRPr sz="800">
                <a:solidFill>
                  <a:srgbClr val="494985"/>
                </a:solidFill>
                <a:latin typeface="Quicksand Medium"/>
                <a:ea typeface="Quicksand Medium"/>
                <a:cs typeface="Quicksand Medium"/>
                <a:sym typeface="Quicksand Medium"/>
              </a:defRPr>
            </a:lvl7pPr>
            <a:lvl8pPr lvl="7" rtl="0">
              <a:buNone/>
              <a:defRPr sz="800">
                <a:solidFill>
                  <a:srgbClr val="494985"/>
                </a:solidFill>
                <a:latin typeface="Quicksand Medium"/>
                <a:ea typeface="Quicksand Medium"/>
                <a:cs typeface="Quicksand Medium"/>
                <a:sym typeface="Quicksand Medium"/>
              </a:defRPr>
            </a:lvl8pPr>
            <a:lvl9pPr lvl="8" rtl="0">
              <a:buNone/>
              <a:defRPr sz="800">
                <a:solidFill>
                  <a:srgbClr val="494985"/>
                </a:solidFill>
                <a:latin typeface="Quicksand Medium"/>
                <a:ea typeface="Quicksand Medium"/>
                <a:cs typeface="Quicksand Medium"/>
                <a:sym typeface="Quicksand Medium"/>
              </a:defRPr>
            </a:lvl9pPr>
          </a:lstStyle>
          <a:p>
            <a:pPr marL="0" lvl="0" indent="0" algn="ctr" rtl="0">
              <a:spcBef>
                <a:spcPts val="0"/>
              </a:spcBef>
              <a:spcAft>
                <a:spcPts val="0"/>
              </a:spcAft>
              <a:buNone/>
            </a:pPr>
            <a:fld id="{00000000-1234-1234-1234-123412341234}" type="slidenum">
              <a:rPr lang="en-GB"/>
              <a:t>‹#›</a:t>
            </a:fld>
            <a:endParaRPr/>
          </a:p>
        </p:txBody>
      </p:sp>
      <p:sp>
        <p:nvSpPr>
          <p:cNvPr id="18" name="Google Shape;18;p3"/>
          <p:cNvSpPr txBox="1">
            <a:spLocks noGrp="1"/>
          </p:cNvSpPr>
          <p:nvPr>
            <p:ph type="subTitle" idx="2"/>
          </p:nvPr>
        </p:nvSpPr>
        <p:spPr>
          <a:xfrm>
            <a:off x="6840000" y="0"/>
            <a:ext cx="1961100" cy="314100"/>
          </a:xfrm>
          <a:prstGeom prst="rect">
            <a:avLst/>
          </a:prstGeom>
        </p:spPr>
        <p:txBody>
          <a:bodyPr spcFirstLastPara="1" wrap="square" lIns="91425" tIns="91425" rIns="0" bIns="91425" anchor="ctr" anchorCtr="0">
            <a:noAutofit/>
          </a:bodyPr>
          <a:lstStyle>
            <a:lvl1pPr lvl="0" algn="r" rtl="0">
              <a:lnSpc>
                <a:spcPct val="100000"/>
              </a:lnSpc>
              <a:spcBef>
                <a:spcPts val="0"/>
              </a:spcBef>
              <a:spcAft>
                <a:spcPts val="0"/>
              </a:spcAft>
              <a:buNone/>
              <a:defRPr sz="1200">
                <a:solidFill>
                  <a:schemeClr val="dk1"/>
                </a:solidFill>
                <a:latin typeface="Quicksand Medium"/>
                <a:ea typeface="Quicksand Medium"/>
                <a:cs typeface="Quicksand Medium"/>
                <a:sym typeface="Quicksand Medium"/>
              </a:defRPr>
            </a:lvl1pPr>
            <a:lvl2pPr lvl="1" algn="r" rtl="0">
              <a:spcBef>
                <a:spcPts val="0"/>
              </a:spcBef>
              <a:spcAft>
                <a:spcPts val="0"/>
              </a:spcAft>
              <a:buNone/>
              <a:defRPr/>
            </a:lvl2pPr>
            <a:lvl3pPr lvl="2" algn="r" rtl="0">
              <a:spcBef>
                <a:spcPts val="1600"/>
              </a:spcBef>
              <a:spcAft>
                <a:spcPts val="0"/>
              </a:spcAft>
              <a:buNone/>
              <a:defRPr/>
            </a:lvl3pPr>
            <a:lvl4pPr lvl="3" algn="r" rtl="0">
              <a:spcBef>
                <a:spcPts val="1600"/>
              </a:spcBef>
              <a:spcAft>
                <a:spcPts val="0"/>
              </a:spcAft>
              <a:buNone/>
              <a:defRPr/>
            </a:lvl4pPr>
            <a:lvl5pPr lvl="4" algn="r" rtl="0">
              <a:spcBef>
                <a:spcPts val="1600"/>
              </a:spcBef>
              <a:spcAft>
                <a:spcPts val="0"/>
              </a:spcAft>
              <a:buNone/>
              <a:defRPr/>
            </a:lvl5pPr>
            <a:lvl6pPr lvl="5" algn="r" rtl="0">
              <a:spcBef>
                <a:spcPts val="1600"/>
              </a:spcBef>
              <a:spcAft>
                <a:spcPts val="0"/>
              </a:spcAft>
              <a:buNone/>
              <a:defRPr/>
            </a:lvl6pPr>
            <a:lvl7pPr lvl="6" algn="r" rtl="0">
              <a:spcBef>
                <a:spcPts val="1600"/>
              </a:spcBef>
              <a:spcAft>
                <a:spcPts val="0"/>
              </a:spcAft>
              <a:buNone/>
              <a:defRPr/>
            </a:lvl7pPr>
            <a:lvl8pPr lvl="7" algn="r" rtl="0">
              <a:spcBef>
                <a:spcPts val="1600"/>
              </a:spcBef>
              <a:spcAft>
                <a:spcPts val="0"/>
              </a:spcAft>
              <a:buNone/>
              <a:defRPr/>
            </a:lvl8pPr>
            <a:lvl9pPr lvl="8" algn="r" rtl="0">
              <a:spcBef>
                <a:spcPts val="1600"/>
              </a:spcBef>
              <a:spcAft>
                <a:spcPts val="1600"/>
              </a:spcAft>
              <a:buNone/>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Large image and text under (with heading)">
  <p:cSld name="TITLE_4_1_1_2_1">
    <p:spTree>
      <p:nvGrpSpPr>
        <p:cNvPr id="1" name="Shape 19"/>
        <p:cNvGrpSpPr/>
        <p:nvPr/>
      </p:nvGrpSpPr>
      <p:grpSpPr>
        <a:xfrm>
          <a:off x="0" y="0"/>
          <a:ext cx="0" cy="0"/>
          <a:chOff x="0" y="0"/>
          <a:chExt cx="0" cy="0"/>
        </a:xfrm>
      </p:grpSpPr>
      <p:sp>
        <p:nvSpPr>
          <p:cNvPr id="20" name="Google Shape;20;p4"/>
          <p:cNvSpPr txBox="1">
            <a:spLocks noGrp="1"/>
          </p:cNvSpPr>
          <p:nvPr>
            <p:ph type="body" idx="1"/>
          </p:nvPr>
        </p:nvSpPr>
        <p:spPr>
          <a:xfrm>
            <a:off x="310900" y="1017725"/>
            <a:ext cx="8521200" cy="3097200"/>
          </a:xfrm>
          <a:prstGeom prst="rect">
            <a:avLst/>
          </a:prstGeom>
          <a:ln>
            <a:noFill/>
          </a:ln>
        </p:spPr>
        <p:txBody>
          <a:bodyPr spcFirstLastPara="1" wrap="square" lIns="91425" tIns="91425" rIns="91425" bIns="91425" anchor="t" anchorCtr="0">
            <a:noAutofit/>
          </a:bodyPr>
          <a:lstStyle>
            <a:lvl1pPr marL="457200" lvl="0" indent="-342900" rtl="0">
              <a:spcBef>
                <a:spcPts val="0"/>
              </a:spcBef>
              <a:spcAft>
                <a:spcPts val="0"/>
              </a:spcAft>
              <a:buClr>
                <a:schemeClr val="dk1"/>
              </a:buClr>
              <a:buSzPts val="1800"/>
              <a:buChar char="●"/>
              <a:defRPr>
                <a:solidFill>
                  <a:schemeClr val="dk1"/>
                </a:solidFill>
              </a:defRPr>
            </a:lvl1pPr>
            <a:lvl2pPr marL="914400" lvl="1" indent="-317500" rtl="0">
              <a:spcBef>
                <a:spcPts val="1600"/>
              </a:spcBef>
              <a:spcAft>
                <a:spcPts val="0"/>
              </a:spcAft>
              <a:buClr>
                <a:schemeClr val="dk1"/>
              </a:buClr>
              <a:buSzPts val="1400"/>
              <a:buChar char="○"/>
              <a:defRPr>
                <a:solidFill>
                  <a:schemeClr val="dk1"/>
                </a:solidFill>
              </a:defRPr>
            </a:lvl2pPr>
            <a:lvl3pPr marL="1371600" lvl="2" indent="-317500" rtl="0">
              <a:spcBef>
                <a:spcPts val="1600"/>
              </a:spcBef>
              <a:spcAft>
                <a:spcPts val="0"/>
              </a:spcAft>
              <a:buClr>
                <a:schemeClr val="dk1"/>
              </a:buClr>
              <a:buSzPts val="1400"/>
              <a:buChar char="■"/>
              <a:defRPr>
                <a:solidFill>
                  <a:schemeClr val="dk1"/>
                </a:solidFill>
              </a:defRPr>
            </a:lvl3pPr>
            <a:lvl4pPr marL="1828800" lvl="3" indent="-317500" rtl="0">
              <a:spcBef>
                <a:spcPts val="1600"/>
              </a:spcBef>
              <a:spcAft>
                <a:spcPts val="0"/>
              </a:spcAft>
              <a:buClr>
                <a:schemeClr val="dk1"/>
              </a:buClr>
              <a:buSzPts val="1400"/>
              <a:buChar char="●"/>
              <a:defRPr>
                <a:solidFill>
                  <a:schemeClr val="dk1"/>
                </a:solidFill>
              </a:defRPr>
            </a:lvl4pPr>
            <a:lvl5pPr marL="2286000" lvl="4" indent="-317500" rtl="0">
              <a:spcBef>
                <a:spcPts val="1600"/>
              </a:spcBef>
              <a:spcAft>
                <a:spcPts val="0"/>
              </a:spcAft>
              <a:buClr>
                <a:schemeClr val="dk1"/>
              </a:buClr>
              <a:buSzPts val="1400"/>
              <a:buChar char="○"/>
              <a:defRPr>
                <a:solidFill>
                  <a:schemeClr val="dk1"/>
                </a:solidFill>
              </a:defRPr>
            </a:lvl5pPr>
            <a:lvl6pPr marL="2743200" lvl="5" indent="-317500" rtl="0">
              <a:spcBef>
                <a:spcPts val="1600"/>
              </a:spcBef>
              <a:spcAft>
                <a:spcPts val="0"/>
              </a:spcAft>
              <a:buClr>
                <a:schemeClr val="dk1"/>
              </a:buClr>
              <a:buSzPts val="1400"/>
              <a:buChar char="■"/>
              <a:defRPr>
                <a:solidFill>
                  <a:schemeClr val="dk1"/>
                </a:solidFill>
              </a:defRPr>
            </a:lvl6pPr>
            <a:lvl7pPr marL="3200400" lvl="6" indent="-317500" rtl="0">
              <a:spcBef>
                <a:spcPts val="1600"/>
              </a:spcBef>
              <a:spcAft>
                <a:spcPts val="0"/>
              </a:spcAft>
              <a:buClr>
                <a:schemeClr val="dk1"/>
              </a:buClr>
              <a:buSzPts val="1400"/>
              <a:buChar char="●"/>
              <a:defRPr>
                <a:solidFill>
                  <a:schemeClr val="dk1"/>
                </a:solidFill>
              </a:defRPr>
            </a:lvl7pPr>
            <a:lvl8pPr marL="3657600" lvl="7" indent="-317500" rtl="0">
              <a:spcBef>
                <a:spcPts val="1600"/>
              </a:spcBef>
              <a:spcAft>
                <a:spcPts val="0"/>
              </a:spcAft>
              <a:buClr>
                <a:schemeClr val="dk1"/>
              </a:buClr>
              <a:buSzPts val="1400"/>
              <a:buChar char="○"/>
              <a:defRPr>
                <a:solidFill>
                  <a:schemeClr val="dk1"/>
                </a:solidFill>
              </a:defRPr>
            </a:lvl8pPr>
            <a:lvl9pPr marL="4114800" lvl="8" indent="-317500" rtl="0">
              <a:spcBef>
                <a:spcPts val="1600"/>
              </a:spcBef>
              <a:spcAft>
                <a:spcPts val="1600"/>
              </a:spcAft>
              <a:buClr>
                <a:schemeClr val="dk1"/>
              </a:buClr>
              <a:buSzPts val="1400"/>
              <a:buChar char="■"/>
              <a:defRPr>
                <a:solidFill>
                  <a:schemeClr val="dk1"/>
                </a:solidFill>
              </a:defRPr>
            </a:lvl9pPr>
          </a:lstStyle>
          <a:p>
            <a:endParaRPr/>
          </a:p>
        </p:txBody>
      </p:sp>
      <p:sp>
        <p:nvSpPr>
          <p:cNvPr id="21" name="Google Shape;21;p4"/>
          <p:cNvSpPr txBox="1">
            <a:spLocks noGrp="1"/>
          </p:cNvSpPr>
          <p:nvPr>
            <p:ph type="body" idx="2"/>
          </p:nvPr>
        </p:nvSpPr>
        <p:spPr>
          <a:xfrm>
            <a:off x="310900" y="4117599"/>
            <a:ext cx="8521200" cy="698100"/>
          </a:xfrm>
          <a:prstGeom prst="rect">
            <a:avLst/>
          </a:prstGeom>
        </p:spPr>
        <p:txBody>
          <a:bodyPr spcFirstLastPara="1" wrap="square" lIns="91425" tIns="91425" rIns="91425" bIns="91425" anchor="t" anchorCtr="0">
            <a:noAutofit/>
          </a:bodyPr>
          <a:lstStyle>
            <a:lvl1pPr marL="457200" lvl="0" indent="-342900" rtl="0">
              <a:spcBef>
                <a:spcPts val="0"/>
              </a:spcBef>
              <a:spcAft>
                <a:spcPts val="0"/>
              </a:spcAft>
              <a:buClr>
                <a:schemeClr val="dk1"/>
              </a:buClr>
              <a:buSzPts val="1800"/>
              <a:buChar char="●"/>
              <a:defRPr>
                <a:solidFill>
                  <a:schemeClr val="dk1"/>
                </a:solidFill>
              </a:defRPr>
            </a:lvl1pPr>
            <a:lvl2pPr marL="914400" lvl="1" indent="-317500" rtl="0">
              <a:spcBef>
                <a:spcPts val="1600"/>
              </a:spcBef>
              <a:spcAft>
                <a:spcPts val="0"/>
              </a:spcAft>
              <a:buClr>
                <a:schemeClr val="dk1"/>
              </a:buClr>
              <a:buSzPts val="1400"/>
              <a:buChar char="○"/>
              <a:defRPr>
                <a:solidFill>
                  <a:schemeClr val="dk1"/>
                </a:solidFill>
              </a:defRPr>
            </a:lvl2pPr>
            <a:lvl3pPr marL="1371600" lvl="2" indent="-317500" rtl="0">
              <a:spcBef>
                <a:spcPts val="1600"/>
              </a:spcBef>
              <a:spcAft>
                <a:spcPts val="0"/>
              </a:spcAft>
              <a:buClr>
                <a:schemeClr val="dk1"/>
              </a:buClr>
              <a:buSzPts val="1400"/>
              <a:buChar char="■"/>
              <a:defRPr>
                <a:solidFill>
                  <a:schemeClr val="dk1"/>
                </a:solidFill>
              </a:defRPr>
            </a:lvl3pPr>
            <a:lvl4pPr marL="1828800" lvl="3" indent="-317500" rtl="0">
              <a:spcBef>
                <a:spcPts val="1600"/>
              </a:spcBef>
              <a:spcAft>
                <a:spcPts val="0"/>
              </a:spcAft>
              <a:buClr>
                <a:schemeClr val="dk1"/>
              </a:buClr>
              <a:buSzPts val="1400"/>
              <a:buChar char="●"/>
              <a:defRPr>
                <a:solidFill>
                  <a:schemeClr val="dk1"/>
                </a:solidFill>
              </a:defRPr>
            </a:lvl4pPr>
            <a:lvl5pPr marL="2286000" lvl="4" indent="-317500" rtl="0">
              <a:spcBef>
                <a:spcPts val="1600"/>
              </a:spcBef>
              <a:spcAft>
                <a:spcPts val="0"/>
              </a:spcAft>
              <a:buClr>
                <a:schemeClr val="dk1"/>
              </a:buClr>
              <a:buSzPts val="1400"/>
              <a:buChar char="○"/>
              <a:defRPr>
                <a:solidFill>
                  <a:schemeClr val="dk1"/>
                </a:solidFill>
              </a:defRPr>
            </a:lvl5pPr>
            <a:lvl6pPr marL="2743200" lvl="5" indent="-317500" rtl="0">
              <a:spcBef>
                <a:spcPts val="1600"/>
              </a:spcBef>
              <a:spcAft>
                <a:spcPts val="0"/>
              </a:spcAft>
              <a:buClr>
                <a:schemeClr val="dk1"/>
              </a:buClr>
              <a:buSzPts val="1400"/>
              <a:buChar char="■"/>
              <a:defRPr>
                <a:solidFill>
                  <a:schemeClr val="dk1"/>
                </a:solidFill>
              </a:defRPr>
            </a:lvl6pPr>
            <a:lvl7pPr marL="3200400" lvl="6" indent="-317500" rtl="0">
              <a:spcBef>
                <a:spcPts val="1600"/>
              </a:spcBef>
              <a:spcAft>
                <a:spcPts val="0"/>
              </a:spcAft>
              <a:buClr>
                <a:schemeClr val="dk1"/>
              </a:buClr>
              <a:buSzPts val="1400"/>
              <a:buChar char="●"/>
              <a:defRPr>
                <a:solidFill>
                  <a:schemeClr val="dk1"/>
                </a:solidFill>
              </a:defRPr>
            </a:lvl7pPr>
            <a:lvl8pPr marL="3657600" lvl="7" indent="-317500" rtl="0">
              <a:spcBef>
                <a:spcPts val="1600"/>
              </a:spcBef>
              <a:spcAft>
                <a:spcPts val="0"/>
              </a:spcAft>
              <a:buClr>
                <a:schemeClr val="dk1"/>
              </a:buClr>
              <a:buSzPts val="1400"/>
              <a:buChar char="○"/>
              <a:defRPr>
                <a:solidFill>
                  <a:schemeClr val="dk1"/>
                </a:solidFill>
              </a:defRPr>
            </a:lvl8pPr>
            <a:lvl9pPr marL="4114800" lvl="8" indent="-317500" rtl="0">
              <a:spcBef>
                <a:spcPts val="1600"/>
              </a:spcBef>
              <a:spcAft>
                <a:spcPts val="1600"/>
              </a:spcAft>
              <a:buClr>
                <a:schemeClr val="dk1"/>
              </a:buClr>
              <a:buSzPts val="1400"/>
              <a:buChar char="■"/>
              <a:defRPr>
                <a:solidFill>
                  <a:schemeClr val="dk1"/>
                </a:solidFill>
              </a:defRPr>
            </a:lvl9pPr>
          </a:lstStyle>
          <a:p>
            <a:endParaRPr/>
          </a:p>
        </p:txBody>
      </p:sp>
      <p:sp>
        <p:nvSpPr>
          <p:cNvPr id="22" name="Google Shape;22;p4"/>
          <p:cNvSpPr txBox="1">
            <a:spLocks noGrp="1"/>
          </p:cNvSpPr>
          <p:nvPr>
            <p:ph type="title"/>
          </p:nvPr>
        </p:nvSpPr>
        <p:spPr>
          <a:xfrm>
            <a:off x="310900" y="313512"/>
            <a:ext cx="8521200" cy="698100"/>
          </a:xfrm>
          <a:prstGeom prst="rect">
            <a:avLst/>
          </a:prstGeom>
        </p:spPr>
        <p:txBody>
          <a:bodyPr spcFirstLastPara="1" wrap="square" lIns="91425" tIns="91425" rIns="91425" bIns="91425" anchor="ctr" anchorCtr="0">
            <a:noAutofit/>
          </a:bodyPr>
          <a:lstStyle>
            <a:lvl1pPr lvl="0" rtl="0">
              <a:spcBef>
                <a:spcPts val="0"/>
              </a:spcBef>
              <a:spcAft>
                <a:spcPts val="0"/>
              </a:spcAft>
              <a:buNone/>
              <a:defRPr sz="2400"/>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a:endParaRPr/>
          </a:p>
        </p:txBody>
      </p:sp>
      <p:sp>
        <p:nvSpPr>
          <p:cNvPr id="23" name="Google Shape;23;p4"/>
          <p:cNvSpPr txBox="1">
            <a:spLocks noGrp="1"/>
          </p:cNvSpPr>
          <p:nvPr>
            <p:ph type="sldNum" idx="12"/>
          </p:nvPr>
        </p:nvSpPr>
        <p:spPr>
          <a:xfrm>
            <a:off x="8832200" y="4829300"/>
            <a:ext cx="311700" cy="314100"/>
          </a:xfrm>
          <a:prstGeom prst="rect">
            <a:avLst/>
          </a:prstGeom>
        </p:spPr>
        <p:txBody>
          <a:bodyPr spcFirstLastPara="1" wrap="square" lIns="91425" tIns="91425" rIns="91425" bIns="91425" anchor="t" anchorCtr="0">
            <a:noAutofit/>
          </a:bodyPr>
          <a:lstStyle>
            <a:lvl1pPr lvl="0" rtl="0">
              <a:buNone/>
              <a:defRPr sz="800">
                <a:solidFill>
                  <a:srgbClr val="494985"/>
                </a:solidFill>
                <a:latin typeface="Quicksand Medium"/>
                <a:ea typeface="Quicksand Medium"/>
                <a:cs typeface="Quicksand Medium"/>
                <a:sym typeface="Quicksand Medium"/>
              </a:defRPr>
            </a:lvl1pPr>
            <a:lvl2pPr lvl="1" rtl="0">
              <a:buNone/>
              <a:defRPr sz="800">
                <a:solidFill>
                  <a:srgbClr val="494985"/>
                </a:solidFill>
                <a:latin typeface="Quicksand Medium"/>
                <a:ea typeface="Quicksand Medium"/>
                <a:cs typeface="Quicksand Medium"/>
                <a:sym typeface="Quicksand Medium"/>
              </a:defRPr>
            </a:lvl2pPr>
            <a:lvl3pPr lvl="2" rtl="0">
              <a:buNone/>
              <a:defRPr sz="800">
                <a:solidFill>
                  <a:srgbClr val="494985"/>
                </a:solidFill>
                <a:latin typeface="Quicksand Medium"/>
                <a:ea typeface="Quicksand Medium"/>
                <a:cs typeface="Quicksand Medium"/>
                <a:sym typeface="Quicksand Medium"/>
              </a:defRPr>
            </a:lvl3pPr>
            <a:lvl4pPr lvl="3" rtl="0">
              <a:buNone/>
              <a:defRPr sz="800">
                <a:solidFill>
                  <a:srgbClr val="494985"/>
                </a:solidFill>
                <a:latin typeface="Quicksand Medium"/>
                <a:ea typeface="Quicksand Medium"/>
                <a:cs typeface="Quicksand Medium"/>
                <a:sym typeface="Quicksand Medium"/>
              </a:defRPr>
            </a:lvl4pPr>
            <a:lvl5pPr lvl="4" rtl="0">
              <a:buNone/>
              <a:defRPr sz="800">
                <a:solidFill>
                  <a:srgbClr val="494985"/>
                </a:solidFill>
                <a:latin typeface="Quicksand Medium"/>
                <a:ea typeface="Quicksand Medium"/>
                <a:cs typeface="Quicksand Medium"/>
                <a:sym typeface="Quicksand Medium"/>
              </a:defRPr>
            </a:lvl5pPr>
            <a:lvl6pPr lvl="5" rtl="0">
              <a:buNone/>
              <a:defRPr sz="800">
                <a:solidFill>
                  <a:srgbClr val="494985"/>
                </a:solidFill>
                <a:latin typeface="Quicksand Medium"/>
                <a:ea typeface="Quicksand Medium"/>
                <a:cs typeface="Quicksand Medium"/>
                <a:sym typeface="Quicksand Medium"/>
              </a:defRPr>
            </a:lvl6pPr>
            <a:lvl7pPr lvl="6" rtl="0">
              <a:buNone/>
              <a:defRPr sz="800">
                <a:solidFill>
                  <a:srgbClr val="494985"/>
                </a:solidFill>
                <a:latin typeface="Quicksand Medium"/>
                <a:ea typeface="Quicksand Medium"/>
                <a:cs typeface="Quicksand Medium"/>
                <a:sym typeface="Quicksand Medium"/>
              </a:defRPr>
            </a:lvl7pPr>
            <a:lvl8pPr lvl="7" rtl="0">
              <a:buNone/>
              <a:defRPr sz="800">
                <a:solidFill>
                  <a:srgbClr val="494985"/>
                </a:solidFill>
                <a:latin typeface="Quicksand Medium"/>
                <a:ea typeface="Quicksand Medium"/>
                <a:cs typeface="Quicksand Medium"/>
                <a:sym typeface="Quicksand Medium"/>
              </a:defRPr>
            </a:lvl8pPr>
            <a:lvl9pPr lvl="8" rtl="0">
              <a:buNone/>
              <a:defRPr sz="800">
                <a:solidFill>
                  <a:srgbClr val="494985"/>
                </a:solidFill>
                <a:latin typeface="Quicksand Medium"/>
                <a:ea typeface="Quicksand Medium"/>
                <a:cs typeface="Quicksand Medium"/>
                <a:sym typeface="Quicksand Medium"/>
              </a:defRPr>
            </a:lvl9pPr>
          </a:lstStyle>
          <a:p>
            <a:pPr marL="0" lvl="0" indent="0" algn="ctr" rtl="0">
              <a:spcBef>
                <a:spcPts val="0"/>
              </a:spcBef>
              <a:spcAft>
                <a:spcPts val="0"/>
              </a:spcAft>
              <a:buNone/>
            </a:pPr>
            <a:fld id="{00000000-1234-1234-1234-123412341234}" type="slidenum">
              <a:rPr lang="en-GB"/>
              <a:t>‹#›</a:t>
            </a:fld>
            <a:endParaRPr/>
          </a:p>
        </p:txBody>
      </p:sp>
      <p:sp>
        <p:nvSpPr>
          <p:cNvPr id="24" name="Google Shape;24;p4"/>
          <p:cNvSpPr txBox="1">
            <a:spLocks noGrp="1"/>
          </p:cNvSpPr>
          <p:nvPr>
            <p:ph type="subTitle" idx="3"/>
          </p:nvPr>
        </p:nvSpPr>
        <p:spPr>
          <a:xfrm>
            <a:off x="6840000" y="0"/>
            <a:ext cx="1960800" cy="314100"/>
          </a:xfrm>
          <a:prstGeom prst="rect">
            <a:avLst/>
          </a:prstGeom>
        </p:spPr>
        <p:txBody>
          <a:bodyPr spcFirstLastPara="1" wrap="square" lIns="91425" tIns="91425" rIns="0" bIns="91425" anchor="ctr" anchorCtr="0">
            <a:noAutofit/>
          </a:bodyPr>
          <a:lstStyle>
            <a:lvl1pPr lvl="0" algn="r" rtl="0">
              <a:lnSpc>
                <a:spcPct val="100000"/>
              </a:lnSpc>
              <a:spcBef>
                <a:spcPts val="0"/>
              </a:spcBef>
              <a:spcAft>
                <a:spcPts val="0"/>
              </a:spcAft>
              <a:buNone/>
              <a:defRPr sz="1200">
                <a:solidFill>
                  <a:schemeClr val="dk1"/>
                </a:solidFill>
                <a:latin typeface="Quicksand Medium"/>
                <a:ea typeface="Quicksand Medium"/>
                <a:cs typeface="Quicksand Medium"/>
                <a:sym typeface="Quicksand Medium"/>
              </a:defRPr>
            </a:lvl1pPr>
            <a:lvl2pPr lvl="1" rtl="0">
              <a:spcBef>
                <a:spcPts val="0"/>
              </a:spcBef>
              <a:spcAft>
                <a:spcPts val="0"/>
              </a:spcAft>
              <a:buNone/>
              <a:defRPr/>
            </a:lvl2pPr>
            <a:lvl3pPr lvl="2" rtl="0">
              <a:spcBef>
                <a:spcPts val="1600"/>
              </a:spcBef>
              <a:spcAft>
                <a:spcPts val="0"/>
              </a:spcAft>
              <a:buNone/>
              <a:defRPr/>
            </a:lvl3pPr>
            <a:lvl4pPr lvl="3" rtl="0">
              <a:spcBef>
                <a:spcPts val="1600"/>
              </a:spcBef>
              <a:spcAft>
                <a:spcPts val="0"/>
              </a:spcAft>
              <a:buNone/>
              <a:defRPr/>
            </a:lvl4pPr>
            <a:lvl5pPr lvl="4" rtl="0">
              <a:spcBef>
                <a:spcPts val="1600"/>
              </a:spcBef>
              <a:spcAft>
                <a:spcPts val="0"/>
              </a:spcAft>
              <a:buNone/>
              <a:defRPr/>
            </a:lvl5pPr>
            <a:lvl6pPr lvl="5" rtl="0">
              <a:spcBef>
                <a:spcPts val="1600"/>
              </a:spcBef>
              <a:spcAft>
                <a:spcPts val="0"/>
              </a:spcAft>
              <a:buNone/>
              <a:defRPr/>
            </a:lvl6pPr>
            <a:lvl7pPr lvl="6" rtl="0">
              <a:spcBef>
                <a:spcPts val="1600"/>
              </a:spcBef>
              <a:spcAft>
                <a:spcPts val="0"/>
              </a:spcAft>
              <a:buNone/>
              <a:defRPr/>
            </a:lvl7pPr>
            <a:lvl8pPr lvl="7" rtl="0">
              <a:spcBef>
                <a:spcPts val="1600"/>
              </a:spcBef>
              <a:spcAft>
                <a:spcPts val="0"/>
              </a:spcAft>
              <a:buNone/>
              <a:defRPr/>
            </a:lvl8pPr>
            <a:lvl9pPr lvl="8" rtl="0">
              <a:spcBef>
                <a:spcPts val="1600"/>
              </a:spcBef>
              <a:spcAft>
                <a:spcPts val="1600"/>
              </a:spcAft>
              <a:buNone/>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Large image and text under (no heading)">
  <p:cSld name="TITLE_4_1_1_1_4_1">
    <p:spTree>
      <p:nvGrpSpPr>
        <p:cNvPr id="1" name="Shape 25"/>
        <p:cNvGrpSpPr/>
        <p:nvPr/>
      </p:nvGrpSpPr>
      <p:grpSpPr>
        <a:xfrm>
          <a:off x="0" y="0"/>
          <a:ext cx="0" cy="0"/>
          <a:chOff x="0" y="0"/>
          <a:chExt cx="0" cy="0"/>
        </a:xfrm>
      </p:grpSpPr>
      <p:sp>
        <p:nvSpPr>
          <p:cNvPr id="26" name="Google Shape;26;p5"/>
          <p:cNvSpPr txBox="1">
            <a:spLocks noGrp="1"/>
          </p:cNvSpPr>
          <p:nvPr>
            <p:ph type="body" idx="1"/>
          </p:nvPr>
        </p:nvSpPr>
        <p:spPr>
          <a:xfrm>
            <a:off x="310900" y="472000"/>
            <a:ext cx="8521200" cy="3795300"/>
          </a:xfrm>
          <a:prstGeom prst="rect">
            <a:avLst/>
          </a:prstGeom>
          <a:ln>
            <a:noFill/>
          </a:ln>
        </p:spPr>
        <p:txBody>
          <a:bodyPr spcFirstLastPara="1" wrap="square" lIns="91425" tIns="91425" rIns="91425" bIns="91425" anchor="t" anchorCtr="0">
            <a:noAutofit/>
          </a:bodyPr>
          <a:lstStyle>
            <a:lvl1pPr marL="457200" lvl="0" indent="-342900" rtl="0">
              <a:spcBef>
                <a:spcPts val="0"/>
              </a:spcBef>
              <a:spcAft>
                <a:spcPts val="0"/>
              </a:spcAft>
              <a:buClr>
                <a:schemeClr val="dk1"/>
              </a:buClr>
              <a:buSzPts val="1800"/>
              <a:buChar char="●"/>
              <a:defRPr>
                <a:solidFill>
                  <a:schemeClr val="dk1"/>
                </a:solidFill>
              </a:defRPr>
            </a:lvl1pPr>
            <a:lvl2pPr marL="914400" lvl="1" indent="-317500" rtl="0">
              <a:spcBef>
                <a:spcPts val="1600"/>
              </a:spcBef>
              <a:spcAft>
                <a:spcPts val="0"/>
              </a:spcAft>
              <a:buClr>
                <a:schemeClr val="dk1"/>
              </a:buClr>
              <a:buSzPts val="1400"/>
              <a:buChar char="○"/>
              <a:defRPr>
                <a:solidFill>
                  <a:schemeClr val="dk1"/>
                </a:solidFill>
              </a:defRPr>
            </a:lvl2pPr>
            <a:lvl3pPr marL="1371600" lvl="2" indent="-317500" rtl="0">
              <a:spcBef>
                <a:spcPts val="1600"/>
              </a:spcBef>
              <a:spcAft>
                <a:spcPts val="0"/>
              </a:spcAft>
              <a:buClr>
                <a:schemeClr val="dk1"/>
              </a:buClr>
              <a:buSzPts val="1400"/>
              <a:buChar char="■"/>
              <a:defRPr>
                <a:solidFill>
                  <a:schemeClr val="dk1"/>
                </a:solidFill>
              </a:defRPr>
            </a:lvl3pPr>
            <a:lvl4pPr marL="1828800" lvl="3" indent="-317500" rtl="0">
              <a:spcBef>
                <a:spcPts val="1600"/>
              </a:spcBef>
              <a:spcAft>
                <a:spcPts val="0"/>
              </a:spcAft>
              <a:buClr>
                <a:schemeClr val="dk1"/>
              </a:buClr>
              <a:buSzPts val="1400"/>
              <a:buChar char="●"/>
              <a:defRPr>
                <a:solidFill>
                  <a:schemeClr val="dk1"/>
                </a:solidFill>
              </a:defRPr>
            </a:lvl4pPr>
            <a:lvl5pPr marL="2286000" lvl="4" indent="-317500" rtl="0">
              <a:spcBef>
                <a:spcPts val="1600"/>
              </a:spcBef>
              <a:spcAft>
                <a:spcPts val="0"/>
              </a:spcAft>
              <a:buClr>
                <a:schemeClr val="dk1"/>
              </a:buClr>
              <a:buSzPts val="1400"/>
              <a:buChar char="○"/>
              <a:defRPr>
                <a:solidFill>
                  <a:schemeClr val="dk1"/>
                </a:solidFill>
              </a:defRPr>
            </a:lvl5pPr>
            <a:lvl6pPr marL="2743200" lvl="5" indent="-317500" rtl="0">
              <a:spcBef>
                <a:spcPts val="1600"/>
              </a:spcBef>
              <a:spcAft>
                <a:spcPts val="0"/>
              </a:spcAft>
              <a:buClr>
                <a:schemeClr val="dk1"/>
              </a:buClr>
              <a:buSzPts val="1400"/>
              <a:buChar char="■"/>
              <a:defRPr>
                <a:solidFill>
                  <a:schemeClr val="dk1"/>
                </a:solidFill>
              </a:defRPr>
            </a:lvl6pPr>
            <a:lvl7pPr marL="3200400" lvl="6" indent="-317500" rtl="0">
              <a:spcBef>
                <a:spcPts val="1600"/>
              </a:spcBef>
              <a:spcAft>
                <a:spcPts val="0"/>
              </a:spcAft>
              <a:buClr>
                <a:schemeClr val="dk1"/>
              </a:buClr>
              <a:buSzPts val="1400"/>
              <a:buChar char="●"/>
              <a:defRPr>
                <a:solidFill>
                  <a:schemeClr val="dk1"/>
                </a:solidFill>
              </a:defRPr>
            </a:lvl7pPr>
            <a:lvl8pPr marL="3657600" lvl="7" indent="-317500" rtl="0">
              <a:spcBef>
                <a:spcPts val="1600"/>
              </a:spcBef>
              <a:spcAft>
                <a:spcPts val="0"/>
              </a:spcAft>
              <a:buClr>
                <a:schemeClr val="dk1"/>
              </a:buClr>
              <a:buSzPts val="1400"/>
              <a:buChar char="○"/>
              <a:defRPr>
                <a:solidFill>
                  <a:schemeClr val="dk1"/>
                </a:solidFill>
              </a:defRPr>
            </a:lvl8pPr>
            <a:lvl9pPr marL="4114800" lvl="8" indent="-317500" rtl="0">
              <a:spcBef>
                <a:spcPts val="1600"/>
              </a:spcBef>
              <a:spcAft>
                <a:spcPts val="1600"/>
              </a:spcAft>
              <a:buClr>
                <a:schemeClr val="dk1"/>
              </a:buClr>
              <a:buSzPts val="1400"/>
              <a:buChar char="■"/>
              <a:defRPr>
                <a:solidFill>
                  <a:schemeClr val="dk1"/>
                </a:solidFill>
              </a:defRPr>
            </a:lvl9pPr>
          </a:lstStyle>
          <a:p>
            <a:endParaRPr/>
          </a:p>
        </p:txBody>
      </p:sp>
      <p:sp>
        <p:nvSpPr>
          <p:cNvPr id="27" name="Google Shape;27;p5"/>
          <p:cNvSpPr txBox="1">
            <a:spLocks noGrp="1"/>
          </p:cNvSpPr>
          <p:nvPr>
            <p:ph type="body" idx="2"/>
          </p:nvPr>
        </p:nvSpPr>
        <p:spPr>
          <a:xfrm>
            <a:off x="310900" y="4282175"/>
            <a:ext cx="8521200" cy="546000"/>
          </a:xfrm>
          <a:prstGeom prst="rect">
            <a:avLst/>
          </a:prstGeom>
        </p:spPr>
        <p:txBody>
          <a:bodyPr spcFirstLastPara="1" wrap="square" lIns="91425" tIns="91425" rIns="91425" bIns="91425" anchor="t" anchorCtr="0">
            <a:noAutofit/>
          </a:bodyPr>
          <a:lstStyle>
            <a:lvl1pPr marL="457200" lvl="0" indent="-342900" algn="ctr" rtl="0">
              <a:spcBef>
                <a:spcPts val="0"/>
              </a:spcBef>
              <a:spcAft>
                <a:spcPts val="0"/>
              </a:spcAft>
              <a:buClr>
                <a:schemeClr val="dk1"/>
              </a:buClr>
              <a:buSzPts val="1800"/>
              <a:buChar char="●"/>
              <a:defRPr>
                <a:solidFill>
                  <a:schemeClr val="dk1"/>
                </a:solidFill>
              </a:defRPr>
            </a:lvl1pPr>
            <a:lvl2pPr marL="914400" lvl="1" indent="-317500" algn="ctr" rtl="0">
              <a:spcBef>
                <a:spcPts val="1600"/>
              </a:spcBef>
              <a:spcAft>
                <a:spcPts val="0"/>
              </a:spcAft>
              <a:buClr>
                <a:schemeClr val="dk1"/>
              </a:buClr>
              <a:buSzPts val="1400"/>
              <a:buChar char="○"/>
              <a:defRPr>
                <a:solidFill>
                  <a:schemeClr val="dk1"/>
                </a:solidFill>
              </a:defRPr>
            </a:lvl2pPr>
            <a:lvl3pPr marL="1371600" lvl="2" indent="-317500" algn="ctr" rtl="0">
              <a:spcBef>
                <a:spcPts val="1600"/>
              </a:spcBef>
              <a:spcAft>
                <a:spcPts val="0"/>
              </a:spcAft>
              <a:buClr>
                <a:schemeClr val="dk1"/>
              </a:buClr>
              <a:buSzPts val="1400"/>
              <a:buChar char="■"/>
              <a:defRPr>
                <a:solidFill>
                  <a:schemeClr val="dk1"/>
                </a:solidFill>
              </a:defRPr>
            </a:lvl3pPr>
            <a:lvl4pPr marL="1828800" lvl="3" indent="-317500" algn="ctr" rtl="0">
              <a:spcBef>
                <a:spcPts val="1600"/>
              </a:spcBef>
              <a:spcAft>
                <a:spcPts val="0"/>
              </a:spcAft>
              <a:buClr>
                <a:schemeClr val="dk1"/>
              </a:buClr>
              <a:buSzPts val="1400"/>
              <a:buChar char="●"/>
              <a:defRPr>
                <a:solidFill>
                  <a:schemeClr val="dk1"/>
                </a:solidFill>
              </a:defRPr>
            </a:lvl4pPr>
            <a:lvl5pPr marL="2286000" lvl="4" indent="-317500" algn="ctr" rtl="0">
              <a:spcBef>
                <a:spcPts val="1600"/>
              </a:spcBef>
              <a:spcAft>
                <a:spcPts val="0"/>
              </a:spcAft>
              <a:buClr>
                <a:schemeClr val="dk1"/>
              </a:buClr>
              <a:buSzPts val="1400"/>
              <a:buChar char="○"/>
              <a:defRPr>
                <a:solidFill>
                  <a:schemeClr val="dk1"/>
                </a:solidFill>
              </a:defRPr>
            </a:lvl5pPr>
            <a:lvl6pPr marL="2743200" lvl="5" indent="-317500" algn="ctr" rtl="0">
              <a:spcBef>
                <a:spcPts val="1600"/>
              </a:spcBef>
              <a:spcAft>
                <a:spcPts val="0"/>
              </a:spcAft>
              <a:buClr>
                <a:schemeClr val="dk1"/>
              </a:buClr>
              <a:buSzPts val="1400"/>
              <a:buChar char="■"/>
              <a:defRPr>
                <a:solidFill>
                  <a:schemeClr val="dk1"/>
                </a:solidFill>
              </a:defRPr>
            </a:lvl6pPr>
            <a:lvl7pPr marL="3200400" lvl="6" indent="-317500" algn="ctr" rtl="0">
              <a:spcBef>
                <a:spcPts val="1600"/>
              </a:spcBef>
              <a:spcAft>
                <a:spcPts val="0"/>
              </a:spcAft>
              <a:buClr>
                <a:schemeClr val="dk1"/>
              </a:buClr>
              <a:buSzPts val="1400"/>
              <a:buChar char="●"/>
              <a:defRPr>
                <a:solidFill>
                  <a:schemeClr val="dk1"/>
                </a:solidFill>
              </a:defRPr>
            </a:lvl7pPr>
            <a:lvl8pPr marL="3657600" lvl="7" indent="-317500" algn="ctr" rtl="0">
              <a:spcBef>
                <a:spcPts val="1600"/>
              </a:spcBef>
              <a:spcAft>
                <a:spcPts val="0"/>
              </a:spcAft>
              <a:buClr>
                <a:schemeClr val="dk1"/>
              </a:buClr>
              <a:buSzPts val="1400"/>
              <a:buChar char="○"/>
              <a:defRPr>
                <a:solidFill>
                  <a:schemeClr val="dk1"/>
                </a:solidFill>
              </a:defRPr>
            </a:lvl8pPr>
            <a:lvl9pPr marL="4114800" lvl="8" indent="-317500" algn="ctr" rtl="0">
              <a:spcBef>
                <a:spcPts val="1600"/>
              </a:spcBef>
              <a:spcAft>
                <a:spcPts val="1600"/>
              </a:spcAft>
              <a:buClr>
                <a:schemeClr val="dk1"/>
              </a:buClr>
              <a:buSzPts val="1400"/>
              <a:buChar char="■"/>
              <a:defRPr>
                <a:solidFill>
                  <a:schemeClr val="dk1"/>
                </a:solidFill>
              </a:defRPr>
            </a:lvl9pPr>
          </a:lstStyle>
          <a:p>
            <a:endParaRPr/>
          </a:p>
        </p:txBody>
      </p:sp>
      <p:sp>
        <p:nvSpPr>
          <p:cNvPr id="28" name="Google Shape;28;p5"/>
          <p:cNvSpPr txBox="1">
            <a:spLocks noGrp="1"/>
          </p:cNvSpPr>
          <p:nvPr>
            <p:ph type="sldNum" idx="12"/>
          </p:nvPr>
        </p:nvSpPr>
        <p:spPr>
          <a:xfrm>
            <a:off x="8832200" y="4829300"/>
            <a:ext cx="311700" cy="314100"/>
          </a:xfrm>
          <a:prstGeom prst="rect">
            <a:avLst/>
          </a:prstGeom>
        </p:spPr>
        <p:txBody>
          <a:bodyPr spcFirstLastPara="1" wrap="square" lIns="91425" tIns="91425" rIns="91425" bIns="91425" anchor="t" anchorCtr="0">
            <a:noAutofit/>
          </a:bodyPr>
          <a:lstStyle>
            <a:lvl1pPr lvl="0" rtl="0">
              <a:buNone/>
              <a:defRPr sz="800">
                <a:solidFill>
                  <a:srgbClr val="494985"/>
                </a:solidFill>
                <a:latin typeface="Quicksand Medium"/>
                <a:ea typeface="Quicksand Medium"/>
                <a:cs typeface="Quicksand Medium"/>
                <a:sym typeface="Quicksand Medium"/>
              </a:defRPr>
            </a:lvl1pPr>
            <a:lvl2pPr lvl="1" rtl="0">
              <a:buNone/>
              <a:defRPr sz="800">
                <a:solidFill>
                  <a:srgbClr val="494985"/>
                </a:solidFill>
                <a:latin typeface="Quicksand Medium"/>
                <a:ea typeface="Quicksand Medium"/>
                <a:cs typeface="Quicksand Medium"/>
                <a:sym typeface="Quicksand Medium"/>
              </a:defRPr>
            </a:lvl2pPr>
            <a:lvl3pPr lvl="2" rtl="0">
              <a:buNone/>
              <a:defRPr sz="800">
                <a:solidFill>
                  <a:srgbClr val="494985"/>
                </a:solidFill>
                <a:latin typeface="Quicksand Medium"/>
                <a:ea typeface="Quicksand Medium"/>
                <a:cs typeface="Quicksand Medium"/>
                <a:sym typeface="Quicksand Medium"/>
              </a:defRPr>
            </a:lvl3pPr>
            <a:lvl4pPr lvl="3" rtl="0">
              <a:buNone/>
              <a:defRPr sz="800">
                <a:solidFill>
                  <a:srgbClr val="494985"/>
                </a:solidFill>
                <a:latin typeface="Quicksand Medium"/>
                <a:ea typeface="Quicksand Medium"/>
                <a:cs typeface="Quicksand Medium"/>
                <a:sym typeface="Quicksand Medium"/>
              </a:defRPr>
            </a:lvl4pPr>
            <a:lvl5pPr lvl="4" rtl="0">
              <a:buNone/>
              <a:defRPr sz="800">
                <a:solidFill>
                  <a:srgbClr val="494985"/>
                </a:solidFill>
                <a:latin typeface="Quicksand Medium"/>
                <a:ea typeface="Quicksand Medium"/>
                <a:cs typeface="Quicksand Medium"/>
                <a:sym typeface="Quicksand Medium"/>
              </a:defRPr>
            </a:lvl5pPr>
            <a:lvl6pPr lvl="5" rtl="0">
              <a:buNone/>
              <a:defRPr sz="800">
                <a:solidFill>
                  <a:srgbClr val="494985"/>
                </a:solidFill>
                <a:latin typeface="Quicksand Medium"/>
                <a:ea typeface="Quicksand Medium"/>
                <a:cs typeface="Quicksand Medium"/>
                <a:sym typeface="Quicksand Medium"/>
              </a:defRPr>
            </a:lvl6pPr>
            <a:lvl7pPr lvl="6" rtl="0">
              <a:buNone/>
              <a:defRPr sz="800">
                <a:solidFill>
                  <a:srgbClr val="494985"/>
                </a:solidFill>
                <a:latin typeface="Quicksand Medium"/>
                <a:ea typeface="Quicksand Medium"/>
                <a:cs typeface="Quicksand Medium"/>
                <a:sym typeface="Quicksand Medium"/>
              </a:defRPr>
            </a:lvl7pPr>
            <a:lvl8pPr lvl="7" rtl="0">
              <a:buNone/>
              <a:defRPr sz="800">
                <a:solidFill>
                  <a:srgbClr val="494985"/>
                </a:solidFill>
                <a:latin typeface="Quicksand Medium"/>
                <a:ea typeface="Quicksand Medium"/>
                <a:cs typeface="Quicksand Medium"/>
                <a:sym typeface="Quicksand Medium"/>
              </a:defRPr>
            </a:lvl8pPr>
            <a:lvl9pPr lvl="8" rtl="0">
              <a:buNone/>
              <a:defRPr sz="800">
                <a:solidFill>
                  <a:srgbClr val="494985"/>
                </a:solidFill>
                <a:latin typeface="Quicksand Medium"/>
                <a:ea typeface="Quicksand Medium"/>
                <a:cs typeface="Quicksand Medium"/>
                <a:sym typeface="Quicksand Medium"/>
              </a:defRPr>
            </a:lvl9pPr>
          </a:lstStyle>
          <a:p>
            <a:pPr marL="0" lvl="0" indent="0" algn="ctr" rtl="0">
              <a:spcBef>
                <a:spcPts val="0"/>
              </a:spcBef>
              <a:spcAft>
                <a:spcPts val="0"/>
              </a:spcAft>
              <a:buNone/>
            </a:pPr>
            <a:fld id="{00000000-1234-1234-1234-123412341234}" type="slidenum">
              <a:rPr lang="en-GB"/>
              <a:t>‹#›</a:t>
            </a:fld>
            <a:endParaRPr/>
          </a:p>
        </p:txBody>
      </p:sp>
      <p:sp>
        <p:nvSpPr>
          <p:cNvPr id="29" name="Google Shape;29;p5"/>
          <p:cNvSpPr txBox="1">
            <a:spLocks noGrp="1"/>
          </p:cNvSpPr>
          <p:nvPr>
            <p:ph type="subTitle" idx="3"/>
          </p:nvPr>
        </p:nvSpPr>
        <p:spPr>
          <a:xfrm>
            <a:off x="6840000" y="0"/>
            <a:ext cx="1960800" cy="314100"/>
          </a:xfrm>
          <a:prstGeom prst="rect">
            <a:avLst/>
          </a:prstGeom>
        </p:spPr>
        <p:txBody>
          <a:bodyPr spcFirstLastPara="1" wrap="square" lIns="91425" tIns="91425" rIns="0" bIns="91425" anchor="ctr" anchorCtr="0">
            <a:noAutofit/>
          </a:bodyPr>
          <a:lstStyle>
            <a:lvl1pPr lvl="0" algn="r" rtl="0">
              <a:lnSpc>
                <a:spcPct val="100000"/>
              </a:lnSpc>
              <a:spcBef>
                <a:spcPts val="0"/>
              </a:spcBef>
              <a:spcAft>
                <a:spcPts val="0"/>
              </a:spcAft>
              <a:buNone/>
              <a:defRPr sz="1200">
                <a:solidFill>
                  <a:schemeClr val="dk1"/>
                </a:solidFill>
                <a:latin typeface="Quicksand Medium"/>
                <a:ea typeface="Quicksand Medium"/>
                <a:cs typeface="Quicksand Medium"/>
                <a:sym typeface="Quicksand Medium"/>
              </a:defRPr>
            </a:lvl1pPr>
            <a:lvl2pPr lvl="1" rtl="0">
              <a:spcBef>
                <a:spcPts val="0"/>
              </a:spcBef>
              <a:spcAft>
                <a:spcPts val="0"/>
              </a:spcAft>
              <a:buNone/>
              <a:defRPr/>
            </a:lvl2pPr>
            <a:lvl3pPr lvl="2" rtl="0">
              <a:spcBef>
                <a:spcPts val="1600"/>
              </a:spcBef>
              <a:spcAft>
                <a:spcPts val="0"/>
              </a:spcAft>
              <a:buNone/>
              <a:defRPr/>
            </a:lvl3pPr>
            <a:lvl4pPr lvl="3" rtl="0">
              <a:spcBef>
                <a:spcPts val="1600"/>
              </a:spcBef>
              <a:spcAft>
                <a:spcPts val="0"/>
              </a:spcAft>
              <a:buNone/>
              <a:defRPr/>
            </a:lvl4pPr>
            <a:lvl5pPr lvl="4" rtl="0">
              <a:spcBef>
                <a:spcPts val="1600"/>
              </a:spcBef>
              <a:spcAft>
                <a:spcPts val="0"/>
              </a:spcAft>
              <a:buNone/>
              <a:defRPr/>
            </a:lvl5pPr>
            <a:lvl6pPr lvl="5" rtl="0">
              <a:spcBef>
                <a:spcPts val="1600"/>
              </a:spcBef>
              <a:spcAft>
                <a:spcPts val="0"/>
              </a:spcAft>
              <a:buNone/>
              <a:defRPr/>
            </a:lvl6pPr>
            <a:lvl7pPr lvl="6" rtl="0">
              <a:spcBef>
                <a:spcPts val="1600"/>
              </a:spcBef>
              <a:spcAft>
                <a:spcPts val="0"/>
              </a:spcAft>
              <a:buNone/>
              <a:defRPr/>
            </a:lvl7pPr>
            <a:lvl8pPr lvl="7" rtl="0">
              <a:spcBef>
                <a:spcPts val="1600"/>
              </a:spcBef>
              <a:spcAft>
                <a:spcPts val="0"/>
              </a:spcAft>
              <a:buNone/>
              <a:defRPr/>
            </a:lvl8pPr>
            <a:lvl9pPr lvl="8" rtl="0">
              <a:spcBef>
                <a:spcPts val="1600"/>
              </a:spcBef>
              <a:spcAft>
                <a:spcPts val="1600"/>
              </a:spcAft>
              <a:buNone/>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Large image (no text under)">
  <p:cSld name="TITLE_4_1_1_1_3_2_1">
    <p:spTree>
      <p:nvGrpSpPr>
        <p:cNvPr id="1" name="Shape 30"/>
        <p:cNvGrpSpPr/>
        <p:nvPr/>
      </p:nvGrpSpPr>
      <p:grpSpPr>
        <a:xfrm>
          <a:off x="0" y="0"/>
          <a:ext cx="0" cy="0"/>
          <a:chOff x="0" y="0"/>
          <a:chExt cx="0" cy="0"/>
        </a:xfrm>
      </p:grpSpPr>
      <p:sp>
        <p:nvSpPr>
          <p:cNvPr id="31" name="Google Shape;31;p6"/>
          <p:cNvSpPr txBox="1">
            <a:spLocks noGrp="1"/>
          </p:cNvSpPr>
          <p:nvPr>
            <p:ph type="body" idx="1"/>
          </p:nvPr>
        </p:nvSpPr>
        <p:spPr>
          <a:xfrm>
            <a:off x="310900" y="1017725"/>
            <a:ext cx="8521200" cy="3811500"/>
          </a:xfrm>
          <a:prstGeom prst="rect">
            <a:avLst/>
          </a:prstGeom>
          <a:ln>
            <a:noFill/>
          </a:ln>
        </p:spPr>
        <p:txBody>
          <a:bodyPr spcFirstLastPara="1" wrap="square" lIns="91425" tIns="91425" rIns="91425" bIns="91425" anchor="t" anchorCtr="0">
            <a:noAutofit/>
          </a:bodyPr>
          <a:lstStyle>
            <a:lvl1pPr marL="457200" lvl="0" indent="-342900" rtl="0">
              <a:spcBef>
                <a:spcPts val="0"/>
              </a:spcBef>
              <a:spcAft>
                <a:spcPts val="0"/>
              </a:spcAft>
              <a:buClr>
                <a:schemeClr val="dk1"/>
              </a:buClr>
              <a:buSzPts val="1800"/>
              <a:buChar char="●"/>
              <a:defRPr>
                <a:solidFill>
                  <a:schemeClr val="dk1"/>
                </a:solidFill>
              </a:defRPr>
            </a:lvl1pPr>
            <a:lvl2pPr marL="914400" lvl="1" indent="-317500" rtl="0">
              <a:spcBef>
                <a:spcPts val="1600"/>
              </a:spcBef>
              <a:spcAft>
                <a:spcPts val="0"/>
              </a:spcAft>
              <a:buClr>
                <a:schemeClr val="dk1"/>
              </a:buClr>
              <a:buSzPts val="1400"/>
              <a:buChar char="○"/>
              <a:defRPr>
                <a:solidFill>
                  <a:schemeClr val="dk1"/>
                </a:solidFill>
              </a:defRPr>
            </a:lvl2pPr>
            <a:lvl3pPr marL="1371600" lvl="2" indent="-317500" rtl="0">
              <a:spcBef>
                <a:spcPts val="1600"/>
              </a:spcBef>
              <a:spcAft>
                <a:spcPts val="0"/>
              </a:spcAft>
              <a:buClr>
                <a:schemeClr val="dk1"/>
              </a:buClr>
              <a:buSzPts val="1400"/>
              <a:buChar char="■"/>
              <a:defRPr>
                <a:solidFill>
                  <a:schemeClr val="dk1"/>
                </a:solidFill>
              </a:defRPr>
            </a:lvl3pPr>
            <a:lvl4pPr marL="1828800" lvl="3" indent="-317500" rtl="0">
              <a:spcBef>
                <a:spcPts val="1600"/>
              </a:spcBef>
              <a:spcAft>
                <a:spcPts val="0"/>
              </a:spcAft>
              <a:buClr>
                <a:schemeClr val="dk1"/>
              </a:buClr>
              <a:buSzPts val="1400"/>
              <a:buChar char="●"/>
              <a:defRPr>
                <a:solidFill>
                  <a:schemeClr val="dk1"/>
                </a:solidFill>
              </a:defRPr>
            </a:lvl4pPr>
            <a:lvl5pPr marL="2286000" lvl="4" indent="-317500" rtl="0">
              <a:spcBef>
                <a:spcPts val="1600"/>
              </a:spcBef>
              <a:spcAft>
                <a:spcPts val="0"/>
              </a:spcAft>
              <a:buClr>
                <a:schemeClr val="dk1"/>
              </a:buClr>
              <a:buSzPts val="1400"/>
              <a:buChar char="○"/>
              <a:defRPr>
                <a:solidFill>
                  <a:schemeClr val="dk1"/>
                </a:solidFill>
              </a:defRPr>
            </a:lvl5pPr>
            <a:lvl6pPr marL="2743200" lvl="5" indent="-317500" rtl="0">
              <a:spcBef>
                <a:spcPts val="1600"/>
              </a:spcBef>
              <a:spcAft>
                <a:spcPts val="0"/>
              </a:spcAft>
              <a:buClr>
                <a:schemeClr val="dk1"/>
              </a:buClr>
              <a:buSzPts val="1400"/>
              <a:buChar char="■"/>
              <a:defRPr>
                <a:solidFill>
                  <a:schemeClr val="dk1"/>
                </a:solidFill>
              </a:defRPr>
            </a:lvl6pPr>
            <a:lvl7pPr marL="3200400" lvl="6" indent="-317500" rtl="0">
              <a:spcBef>
                <a:spcPts val="1600"/>
              </a:spcBef>
              <a:spcAft>
                <a:spcPts val="0"/>
              </a:spcAft>
              <a:buClr>
                <a:schemeClr val="dk1"/>
              </a:buClr>
              <a:buSzPts val="1400"/>
              <a:buChar char="●"/>
              <a:defRPr>
                <a:solidFill>
                  <a:schemeClr val="dk1"/>
                </a:solidFill>
              </a:defRPr>
            </a:lvl7pPr>
            <a:lvl8pPr marL="3657600" lvl="7" indent="-317500" rtl="0">
              <a:spcBef>
                <a:spcPts val="1600"/>
              </a:spcBef>
              <a:spcAft>
                <a:spcPts val="0"/>
              </a:spcAft>
              <a:buClr>
                <a:schemeClr val="dk1"/>
              </a:buClr>
              <a:buSzPts val="1400"/>
              <a:buChar char="○"/>
              <a:defRPr>
                <a:solidFill>
                  <a:schemeClr val="dk1"/>
                </a:solidFill>
              </a:defRPr>
            </a:lvl8pPr>
            <a:lvl9pPr marL="4114800" lvl="8" indent="-317500" rtl="0">
              <a:spcBef>
                <a:spcPts val="1600"/>
              </a:spcBef>
              <a:spcAft>
                <a:spcPts val="1600"/>
              </a:spcAft>
              <a:buClr>
                <a:schemeClr val="dk1"/>
              </a:buClr>
              <a:buSzPts val="1400"/>
              <a:buChar char="■"/>
              <a:defRPr>
                <a:solidFill>
                  <a:schemeClr val="dk1"/>
                </a:solidFill>
              </a:defRPr>
            </a:lvl9pPr>
          </a:lstStyle>
          <a:p>
            <a:endParaRPr/>
          </a:p>
        </p:txBody>
      </p:sp>
      <p:sp>
        <p:nvSpPr>
          <p:cNvPr id="32" name="Google Shape;32;p6"/>
          <p:cNvSpPr txBox="1">
            <a:spLocks noGrp="1"/>
          </p:cNvSpPr>
          <p:nvPr>
            <p:ph type="sldNum" idx="12"/>
          </p:nvPr>
        </p:nvSpPr>
        <p:spPr>
          <a:xfrm>
            <a:off x="8832200" y="4829300"/>
            <a:ext cx="311700" cy="314100"/>
          </a:xfrm>
          <a:prstGeom prst="rect">
            <a:avLst/>
          </a:prstGeom>
        </p:spPr>
        <p:txBody>
          <a:bodyPr spcFirstLastPara="1" wrap="square" lIns="91425" tIns="91425" rIns="91425" bIns="91425" anchor="t" anchorCtr="0">
            <a:noAutofit/>
          </a:bodyPr>
          <a:lstStyle>
            <a:lvl1pPr lvl="0" rtl="0">
              <a:buNone/>
              <a:defRPr sz="800">
                <a:solidFill>
                  <a:srgbClr val="494985"/>
                </a:solidFill>
                <a:latin typeface="Quicksand Medium"/>
                <a:ea typeface="Quicksand Medium"/>
                <a:cs typeface="Quicksand Medium"/>
                <a:sym typeface="Quicksand Medium"/>
              </a:defRPr>
            </a:lvl1pPr>
            <a:lvl2pPr lvl="1" rtl="0">
              <a:buNone/>
              <a:defRPr sz="800">
                <a:solidFill>
                  <a:srgbClr val="494985"/>
                </a:solidFill>
                <a:latin typeface="Quicksand Medium"/>
                <a:ea typeface="Quicksand Medium"/>
                <a:cs typeface="Quicksand Medium"/>
                <a:sym typeface="Quicksand Medium"/>
              </a:defRPr>
            </a:lvl2pPr>
            <a:lvl3pPr lvl="2" rtl="0">
              <a:buNone/>
              <a:defRPr sz="800">
                <a:solidFill>
                  <a:srgbClr val="494985"/>
                </a:solidFill>
                <a:latin typeface="Quicksand Medium"/>
                <a:ea typeface="Quicksand Medium"/>
                <a:cs typeface="Quicksand Medium"/>
                <a:sym typeface="Quicksand Medium"/>
              </a:defRPr>
            </a:lvl3pPr>
            <a:lvl4pPr lvl="3" rtl="0">
              <a:buNone/>
              <a:defRPr sz="800">
                <a:solidFill>
                  <a:srgbClr val="494985"/>
                </a:solidFill>
                <a:latin typeface="Quicksand Medium"/>
                <a:ea typeface="Quicksand Medium"/>
                <a:cs typeface="Quicksand Medium"/>
                <a:sym typeface="Quicksand Medium"/>
              </a:defRPr>
            </a:lvl4pPr>
            <a:lvl5pPr lvl="4" rtl="0">
              <a:buNone/>
              <a:defRPr sz="800">
                <a:solidFill>
                  <a:srgbClr val="494985"/>
                </a:solidFill>
                <a:latin typeface="Quicksand Medium"/>
                <a:ea typeface="Quicksand Medium"/>
                <a:cs typeface="Quicksand Medium"/>
                <a:sym typeface="Quicksand Medium"/>
              </a:defRPr>
            </a:lvl5pPr>
            <a:lvl6pPr lvl="5" rtl="0">
              <a:buNone/>
              <a:defRPr sz="800">
                <a:solidFill>
                  <a:srgbClr val="494985"/>
                </a:solidFill>
                <a:latin typeface="Quicksand Medium"/>
                <a:ea typeface="Quicksand Medium"/>
                <a:cs typeface="Quicksand Medium"/>
                <a:sym typeface="Quicksand Medium"/>
              </a:defRPr>
            </a:lvl6pPr>
            <a:lvl7pPr lvl="6" rtl="0">
              <a:buNone/>
              <a:defRPr sz="800">
                <a:solidFill>
                  <a:srgbClr val="494985"/>
                </a:solidFill>
                <a:latin typeface="Quicksand Medium"/>
                <a:ea typeface="Quicksand Medium"/>
                <a:cs typeface="Quicksand Medium"/>
                <a:sym typeface="Quicksand Medium"/>
              </a:defRPr>
            </a:lvl7pPr>
            <a:lvl8pPr lvl="7" rtl="0">
              <a:buNone/>
              <a:defRPr sz="800">
                <a:solidFill>
                  <a:srgbClr val="494985"/>
                </a:solidFill>
                <a:latin typeface="Quicksand Medium"/>
                <a:ea typeface="Quicksand Medium"/>
                <a:cs typeface="Quicksand Medium"/>
                <a:sym typeface="Quicksand Medium"/>
              </a:defRPr>
            </a:lvl8pPr>
            <a:lvl9pPr lvl="8" rtl="0">
              <a:buNone/>
              <a:defRPr sz="800">
                <a:solidFill>
                  <a:srgbClr val="494985"/>
                </a:solidFill>
                <a:latin typeface="Quicksand Medium"/>
                <a:ea typeface="Quicksand Medium"/>
                <a:cs typeface="Quicksand Medium"/>
                <a:sym typeface="Quicksand Medium"/>
              </a:defRPr>
            </a:lvl9pPr>
          </a:lstStyle>
          <a:p>
            <a:pPr marL="0" lvl="0" indent="0" algn="ctr" rtl="0">
              <a:spcBef>
                <a:spcPts val="0"/>
              </a:spcBef>
              <a:spcAft>
                <a:spcPts val="0"/>
              </a:spcAft>
              <a:buNone/>
            </a:pPr>
            <a:fld id="{00000000-1234-1234-1234-123412341234}" type="slidenum">
              <a:rPr lang="en-GB"/>
              <a:t>‹#›</a:t>
            </a:fld>
            <a:endParaRPr/>
          </a:p>
        </p:txBody>
      </p:sp>
      <p:sp>
        <p:nvSpPr>
          <p:cNvPr id="33" name="Google Shape;33;p6"/>
          <p:cNvSpPr txBox="1">
            <a:spLocks noGrp="1"/>
          </p:cNvSpPr>
          <p:nvPr>
            <p:ph type="title"/>
          </p:nvPr>
        </p:nvSpPr>
        <p:spPr>
          <a:xfrm>
            <a:off x="310900" y="307424"/>
            <a:ext cx="8521200" cy="708900"/>
          </a:xfrm>
          <a:prstGeom prst="rect">
            <a:avLst/>
          </a:prstGeom>
        </p:spPr>
        <p:txBody>
          <a:bodyPr spcFirstLastPara="1" wrap="square" lIns="91425" tIns="91425" rIns="91425" bIns="91425" anchor="ctr" anchorCtr="0">
            <a:noAutofit/>
          </a:bodyPr>
          <a:lstStyle>
            <a:lvl1pPr lvl="0" rtl="0">
              <a:spcBef>
                <a:spcPts val="0"/>
              </a:spcBef>
              <a:spcAft>
                <a:spcPts val="0"/>
              </a:spcAft>
              <a:buNone/>
              <a:defRPr sz="2400"/>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a:endParaRPr/>
          </a:p>
        </p:txBody>
      </p:sp>
      <p:sp>
        <p:nvSpPr>
          <p:cNvPr id="34" name="Google Shape;34;p6"/>
          <p:cNvSpPr txBox="1">
            <a:spLocks noGrp="1"/>
          </p:cNvSpPr>
          <p:nvPr>
            <p:ph type="subTitle" idx="2"/>
          </p:nvPr>
        </p:nvSpPr>
        <p:spPr>
          <a:xfrm>
            <a:off x="6840000" y="0"/>
            <a:ext cx="1960500" cy="314100"/>
          </a:xfrm>
          <a:prstGeom prst="rect">
            <a:avLst/>
          </a:prstGeom>
        </p:spPr>
        <p:txBody>
          <a:bodyPr spcFirstLastPara="1" wrap="square" lIns="91425" tIns="91425" rIns="0" bIns="91425" anchor="ctr" anchorCtr="0">
            <a:noAutofit/>
          </a:bodyPr>
          <a:lstStyle>
            <a:lvl1pPr lvl="0" algn="r" rtl="0">
              <a:lnSpc>
                <a:spcPct val="100000"/>
              </a:lnSpc>
              <a:spcBef>
                <a:spcPts val="0"/>
              </a:spcBef>
              <a:spcAft>
                <a:spcPts val="0"/>
              </a:spcAft>
              <a:buNone/>
              <a:defRPr sz="1200">
                <a:solidFill>
                  <a:schemeClr val="dk1"/>
                </a:solidFill>
                <a:latin typeface="Quicksand Medium"/>
                <a:ea typeface="Quicksand Medium"/>
                <a:cs typeface="Quicksand Medium"/>
                <a:sym typeface="Quicksand Medium"/>
              </a:defRPr>
            </a:lvl1pPr>
            <a:lvl2pPr lvl="1" rtl="0">
              <a:spcBef>
                <a:spcPts val="0"/>
              </a:spcBef>
              <a:spcAft>
                <a:spcPts val="0"/>
              </a:spcAft>
              <a:buNone/>
              <a:defRPr/>
            </a:lvl2pPr>
            <a:lvl3pPr lvl="2" rtl="0">
              <a:spcBef>
                <a:spcPts val="1600"/>
              </a:spcBef>
              <a:spcAft>
                <a:spcPts val="0"/>
              </a:spcAft>
              <a:buNone/>
              <a:defRPr/>
            </a:lvl3pPr>
            <a:lvl4pPr lvl="3" rtl="0">
              <a:spcBef>
                <a:spcPts val="1600"/>
              </a:spcBef>
              <a:spcAft>
                <a:spcPts val="0"/>
              </a:spcAft>
              <a:buNone/>
              <a:defRPr/>
            </a:lvl4pPr>
            <a:lvl5pPr lvl="4" rtl="0">
              <a:spcBef>
                <a:spcPts val="1600"/>
              </a:spcBef>
              <a:spcAft>
                <a:spcPts val="0"/>
              </a:spcAft>
              <a:buNone/>
              <a:defRPr/>
            </a:lvl5pPr>
            <a:lvl6pPr lvl="5" rtl="0">
              <a:spcBef>
                <a:spcPts val="1600"/>
              </a:spcBef>
              <a:spcAft>
                <a:spcPts val="0"/>
              </a:spcAft>
              <a:buNone/>
              <a:defRPr/>
            </a:lvl6pPr>
            <a:lvl7pPr lvl="6" rtl="0">
              <a:spcBef>
                <a:spcPts val="1600"/>
              </a:spcBef>
              <a:spcAft>
                <a:spcPts val="0"/>
              </a:spcAft>
              <a:buNone/>
              <a:defRPr/>
            </a:lvl7pPr>
            <a:lvl8pPr lvl="7" rtl="0">
              <a:spcBef>
                <a:spcPts val="1600"/>
              </a:spcBef>
              <a:spcAft>
                <a:spcPts val="0"/>
              </a:spcAft>
              <a:buNone/>
              <a:defRPr/>
            </a:lvl8pPr>
            <a:lvl9pPr lvl="8" rtl="0">
              <a:spcBef>
                <a:spcPts val="1600"/>
              </a:spcBef>
              <a:spcAft>
                <a:spcPts val="1600"/>
              </a:spcAft>
              <a:buNone/>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ext or Images side by side">
  <p:cSld name="TITLE_4_1_1_1_3_1_1_1">
    <p:spTree>
      <p:nvGrpSpPr>
        <p:cNvPr id="1" name="Shape 35"/>
        <p:cNvGrpSpPr/>
        <p:nvPr/>
      </p:nvGrpSpPr>
      <p:grpSpPr>
        <a:xfrm>
          <a:off x="0" y="0"/>
          <a:ext cx="0" cy="0"/>
          <a:chOff x="0" y="0"/>
          <a:chExt cx="0" cy="0"/>
        </a:xfrm>
      </p:grpSpPr>
      <p:sp>
        <p:nvSpPr>
          <p:cNvPr id="36" name="Google Shape;36;p7"/>
          <p:cNvSpPr txBox="1">
            <a:spLocks noGrp="1"/>
          </p:cNvSpPr>
          <p:nvPr>
            <p:ph type="body" idx="1"/>
          </p:nvPr>
        </p:nvSpPr>
        <p:spPr>
          <a:xfrm>
            <a:off x="310900" y="1017724"/>
            <a:ext cx="4096500" cy="3659100"/>
          </a:xfrm>
          <a:prstGeom prst="rect">
            <a:avLst/>
          </a:prstGeom>
          <a:ln>
            <a:noFill/>
          </a:ln>
        </p:spPr>
        <p:txBody>
          <a:bodyPr spcFirstLastPara="1" wrap="square" lIns="91425" tIns="91425" rIns="91425" bIns="91425" anchor="t" anchorCtr="0">
            <a:noAutofit/>
          </a:bodyPr>
          <a:lstStyle>
            <a:lvl1pPr marL="457200" lvl="0" indent="-342900" rtl="0">
              <a:spcBef>
                <a:spcPts val="0"/>
              </a:spcBef>
              <a:spcAft>
                <a:spcPts val="0"/>
              </a:spcAft>
              <a:buClr>
                <a:schemeClr val="dk1"/>
              </a:buClr>
              <a:buSzPts val="1800"/>
              <a:buChar char="●"/>
              <a:defRPr>
                <a:solidFill>
                  <a:schemeClr val="dk1"/>
                </a:solidFill>
              </a:defRPr>
            </a:lvl1pPr>
            <a:lvl2pPr marL="914400" lvl="1" indent="-317500" rtl="0">
              <a:spcBef>
                <a:spcPts val="1600"/>
              </a:spcBef>
              <a:spcAft>
                <a:spcPts val="0"/>
              </a:spcAft>
              <a:buClr>
                <a:schemeClr val="dk1"/>
              </a:buClr>
              <a:buSzPts val="1400"/>
              <a:buChar char="○"/>
              <a:defRPr>
                <a:solidFill>
                  <a:schemeClr val="dk1"/>
                </a:solidFill>
              </a:defRPr>
            </a:lvl2pPr>
            <a:lvl3pPr marL="1371600" lvl="2" indent="-317500" rtl="0">
              <a:spcBef>
                <a:spcPts val="1600"/>
              </a:spcBef>
              <a:spcAft>
                <a:spcPts val="0"/>
              </a:spcAft>
              <a:buClr>
                <a:schemeClr val="dk1"/>
              </a:buClr>
              <a:buSzPts val="1400"/>
              <a:buChar char="■"/>
              <a:defRPr>
                <a:solidFill>
                  <a:schemeClr val="dk1"/>
                </a:solidFill>
              </a:defRPr>
            </a:lvl3pPr>
            <a:lvl4pPr marL="1828800" lvl="3" indent="-317500" rtl="0">
              <a:spcBef>
                <a:spcPts val="1600"/>
              </a:spcBef>
              <a:spcAft>
                <a:spcPts val="0"/>
              </a:spcAft>
              <a:buClr>
                <a:schemeClr val="dk1"/>
              </a:buClr>
              <a:buSzPts val="1400"/>
              <a:buChar char="●"/>
              <a:defRPr>
                <a:solidFill>
                  <a:schemeClr val="dk1"/>
                </a:solidFill>
              </a:defRPr>
            </a:lvl4pPr>
            <a:lvl5pPr marL="2286000" lvl="4" indent="-317500" rtl="0">
              <a:spcBef>
                <a:spcPts val="1600"/>
              </a:spcBef>
              <a:spcAft>
                <a:spcPts val="0"/>
              </a:spcAft>
              <a:buClr>
                <a:schemeClr val="dk1"/>
              </a:buClr>
              <a:buSzPts val="1400"/>
              <a:buChar char="○"/>
              <a:defRPr>
                <a:solidFill>
                  <a:schemeClr val="dk1"/>
                </a:solidFill>
              </a:defRPr>
            </a:lvl5pPr>
            <a:lvl6pPr marL="2743200" lvl="5" indent="-317500" rtl="0">
              <a:spcBef>
                <a:spcPts val="1600"/>
              </a:spcBef>
              <a:spcAft>
                <a:spcPts val="0"/>
              </a:spcAft>
              <a:buClr>
                <a:schemeClr val="dk1"/>
              </a:buClr>
              <a:buSzPts val="1400"/>
              <a:buChar char="■"/>
              <a:defRPr>
                <a:solidFill>
                  <a:schemeClr val="dk1"/>
                </a:solidFill>
              </a:defRPr>
            </a:lvl6pPr>
            <a:lvl7pPr marL="3200400" lvl="6" indent="-317500" rtl="0">
              <a:spcBef>
                <a:spcPts val="1600"/>
              </a:spcBef>
              <a:spcAft>
                <a:spcPts val="0"/>
              </a:spcAft>
              <a:buClr>
                <a:schemeClr val="dk1"/>
              </a:buClr>
              <a:buSzPts val="1400"/>
              <a:buChar char="●"/>
              <a:defRPr>
                <a:solidFill>
                  <a:schemeClr val="dk1"/>
                </a:solidFill>
              </a:defRPr>
            </a:lvl7pPr>
            <a:lvl8pPr marL="3657600" lvl="7" indent="-317500" rtl="0">
              <a:spcBef>
                <a:spcPts val="1600"/>
              </a:spcBef>
              <a:spcAft>
                <a:spcPts val="0"/>
              </a:spcAft>
              <a:buClr>
                <a:schemeClr val="dk1"/>
              </a:buClr>
              <a:buSzPts val="1400"/>
              <a:buChar char="○"/>
              <a:defRPr>
                <a:solidFill>
                  <a:schemeClr val="dk1"/>
                </a:solidFill>
              </a:defRPr>
            </a:lvl8pPr>
            <a:lvl9pPr marL="4114800" lvl="8" indent="-317500" rtl="0">
              <a:spcBef>
                <a:spcPts val="1600"/>
              </a:spcBef>
              <a:spcAft>
                <a:spcPts val="1600"/>
              </a:spcAft>
              <a:buClr>
                <a:schemeClr val="dk1"/>
              </a:buClr>
              <a:buSzPts val="1400"/>
              <a:buChar char="■"/>
              <a:defRPr>
                <a:solidFill>
                  <a:schemeClr val="dk1"/>
                </a:solidFill>
              </a:defRPr>
            </a:lvl9pPr>
          </a:lstStyle>
          <a:p>
            <a:endParaRPr/>
          </a:p>
        </p:txBody>
      </p:sp>
      <p:sp>
        <p:nvSpPr>
          <p:cNvPr id="37" name="Google Shape;37;p7"/>
          <p:cNvSpPr txBox="1">
            <a:spLocks noGrp="1"/>
          </p:cNvSpPr>
          <p:nvPr>
            <p:ph type="sldNum" idx="12"/>
          </p:nvPr>
        </p:nvSpPr>
        <p:spPr>
          <a:xfrm>
            <a:off x="8832200" y="4829300"/>
            <a:ext cx="311700" cy="314100"/>
          </a:xfrm>
          <a:prstGeom prst="rect">
            <a:avLst/>
          </a:prstGeom>
        </p:spPr>
        <p:txBody>
          <a:bodyPr spcFirstLastPara="1" wrap="square" lIns="91425" tIns="91425" rIns="91425" bIns="91425" anchor="t" anchorCtr="0">
            <a:noAutofit/>
          </a:bodyPr>
          <a:lstStyle>
            <a:lvl1pPr lvl="0" rtl="0">
              <a:buNone/>
              <a:defRPr sz="800">
                <a:solidFill>
                  <a:srgbClr val="494985"/>
                </a:solidFill>
                <a:latin typeface="Quicksand Medium"/>
                <a:ea typeface="Quicksand Medium"/>
                <a:cs typeface="Quicksand Medium"/>
                <a:sym typeface="Quicksand Medium"/>
              </a:defRPr>
            </a:lvl1pPr>
            <a:lvl2pPr lvl="1" rtl="0">
              <a:buNone/>
              <a:defRPr sz="800">
                <a:solidFill>
                  <a:srgbClr val="494985"/>
                </a:solidFill>
                <a:latin typeface="Quicksand Medium"/>
                <a:ea typeface="Quicksand Medium"/>
                <a:cs typeface="Quicksand Medium"/>
                <a:sym typeface="Quicksand Medium"/>
              </a:defRPr>
            </a:lvl2pPr>
            <a:lvl3pPr lvl="2" rtl="0">
              <a:buNone/>
              <a:defRPr sz="800">
                <a:solidFill>
                  <a:srgbClr val="494985"/>
                </a:solidFill>
                <a:latin typeface="Quicksand Medium"/>
                <a:ea typeface="Quicksand Medium"/>
                <a:cs typeface="Quicksand Medium"/>
                <a:sym typeface="Quicksand Medium"/>
              </a:defRPr>
            </a:lvl3pPr>
            <a:lvl4pPr lvl="3" rtl="0">
              <a:buNone/>
              <a:defRPr sz="800">
                <a:solidFill>
                  <a:srgbClr val="494985"/>
                </a:solidFill>
                <a:latin typeface="Quicksand Medium"/>
                <a:ea typeface="Quicksand Medium"/>
                <a:cs typeface="Quicksand Medium"/>
                <a:sym typeface="Quicksand Medium"/>
              </a:defRPr>
            </a:lvl4pPr>
            <a:lvl5pPr lvl="4" rtl="0">
              <a:buNone/>
              <a:defRPr sz="800">
                <a:solidFill>
                  <a:srgbClr val="494985"/>
                </a:solidFill>
                <a:latin typeface="Quicksand Medium"/>
                <a:ea typeface="Quicksand Medium"/>
                <a:cs typeface="Quicksand Medium"/>
                <a:sym typeface="Quicksand Medium"/>
              </a:defRPr>
            </a:lvl5pPr>
            <a:lvl6pPr lvl="5" rtl="0">
              <a:buNone/>
              <a:defRPr sz="800">
                <a:solidFill>
                  <a:srgbClr val="494985"/>
                </a:solidFill>
                <a:latin typeface="Quicksand Medium"/>
                <a:ea typeface="Quicksand Medium"/>
                <a:cs typeface="Quicksand Medium"/>
                <a:sym typeface="Quicksand Medium"/>
              </a:defRPr>
            </a:lvl6pPr>
            <a:lvl7pPr lvl="6" rtl="0">
              <a:buNone/>
              <a:defRPr sz="800">
                <a:solidFill>
                  <a:srgbClr val="494985"/>
                </a:solidFill>
                <a:latin typeface="Quicksand Medium"/>
                <a:ea typeface="Quicksand Medium"/>
                <a:cs typeface="Quicksand Medium"/>
                <a:sym typeface="Quicksand Medium"/>
              </a:defRPr>
            </a:lvl7pPr>
            <a:lvl8pPr lvl="7" rtl="0">
              <a:buNone/>
              <a:defRPr sz="800">
                <a:solidFill>
                  <a:srgbClr val="494985"/>
                </a:solidFill>
                <a:latin typeface="Quicksand Medium"/>
                <a:ea typeface="Quicksand Medium"/>
                <a:cs typeface="Quicksand Medium"/>
                <a:sym typeface="Quicksand Medium"/>
              </a:defRPr>
            </a:lvl8pPr>
            <a:lvl9pPr lvl="8" rtl="0">
              <a:buNone/>
              <a:defRPr sz="800">
                <a:solidFill>
                  <a:srgbClr val="494985"/>
                </a:solidFill>
                <a:latin typeface="Quicksand Medium"/>
                <a:ea typeface="Quicksand Medium"/>
                <a:cs typeface="Quicksand Medium"/>
                <a:sym typeface="Quicksand Medium"/>
              </a:defRPr>
            </a:lvl9pPr>
          </a:lstStyle>
          <a:p>
            <a:pPr marL="0" lvl="0" indent="0" algn="ctr" rtl="0">
              <a:spcBef>
                <a:spcPts val="0"/>
              </a:spcBef>
              <a:spcAft>
                <a:spcPts val="0"/>
              </a:spcAft>
              <a:buNone/>
            </a:pPr>
            <a:fld id="{00000000-1234-1234-1234-123412341234}" type="slidenum">
              <a:rPr lang="en-GB"/>
              <a:t>‹#›</a:t>
            </a:fld>
            <a:endParaRPr/>
          </a:p>
        </p:txBody>
      </p:sp>
      <p:sp>
        <p:nvSpPr>
          <p:cNvPr id="38" name="Google Shape;38;p7"/>
          <p:cNvSpPr txBox="1">
            <a:spLocks noGrp="1"/>
          </p:cNvSpPr>
          <p:nvPr>
            <p:ph type="body" idx="2"/>
          </p:nvPr>
        </p:nvSpPr>
        <p:spPr>
          <a:xfrm>
            <a:off x="4736600" y="1017700"/>
            <a:ext cx="4096500" cy="3659100"/>
          </a:xfrm>
          <a:prstGeom prst="rect">
            <a:avLst/>
          </a:prstGeom>
          <a:ln>
            <a:noFill/>
          </a:ln>
        </p:spPr>
        <p:txBody>
          <a:bodyPr spcFirstLastPara="1" wrap="square" lIns="91425" tIns="91425" rIns="91425" bIns="91425" anchor="t" anchorCtr="0">
            <a:noAutofit/>
          </a:bodyPr>
          <a:lstStyle>
            <a:lvl1pPr marL="457200" lvl="0" indent="-342900" rtl="0">
              <a:spcBef>
                <a:spcPts val="0"/>
              </a:spcBef>
              <a:spcAft>
                <a:spcPts val="0"/>
              </a:spcAft>
              <a:buClr>
                <a:schemeClr val="dk1"/>
              </a:buClr>
              <a:buSzPts val="1800"/>
              <a:buChar char="●"/>
              <a:defRPr>
                <a:solidFill>
                  <a:schemeClr val="dk1"/>
                </a:solidFill>
              </a:defRPr>
            </a:lvl1pPr>
            <a:lvl2pPr marL="914400" lvl="1" indent="-317500" rtl="0">
              <a:spcBef>
                <a:spcPts val="1600"/>
              </a:spcBef>
              <a:spcAft>
                <a:spcPts val="0"/>
              </a:spcAft>
              <a:buClr>
                <a:schemeClr val="dk1"/>
              </a:buClr>
              <a:buSzPts val="1400"/>
              <a:buChar char="○"/>
              <a:defRPr>
                <a:solidFill>
                  <a:schemeClr val="dk1"/>
                </a:solidFill>
              </a:defRPr>
            </a:lvl2pPr>
            <a:lvl3pPr marL="1371600" lvl="2" indent="-317500" rtl="0">
              <a:spcBef>
                <a:spcPts val="1600"/>
              </a:spcBef>
              <a:spcAft>
                <a:spcPts val="0"/>
              </a:spcAft>
              <a:buClr>
                <a:schemeClr val="dk1"/>
              </a:buClr>
              <a:buSzPts val="1400"/>
              <a:buChar char="■"/>
              <a:defRPr>
                <a:solidFill>
                  <a:schemeClr val="dk1"/>
                </a:solidFill>
              </a:defRPr>
            </a:lvl3pPr>
            <a:lvl4pPr marL="1828800" lvl="3" indent="-317500" rtl="0">
              <a:spcBef>
                <a:spcPts val="1600"/>
              </a:spcBef>
              <a:spcAft>
                <a:spcPts val="0"/>
              </a:spcAft>
              <a:buClr>
                <a:schemeClr val="dk1"/>
              </a:buClr>
              <a:buSzPts val="1400"/>
              <a:buChar char="●"/>
              <a:defRPr>
                <a:solidFill>
                  <a:schemeClr val="dk1"/>
                </a:solidFill>
              </a:defRPr>
            </a:lvl4pPr>
            <a:lvl5pPr marL="2286000" lvl="4" indent="-317500" rtl="0">
              <a:spcBef>
                <a:spcPts val="1600"/>
              </a:spcBef>
              <a:spcAft>
                <a:spcPts val="0"/>
              </a:spcAft>
              <a:buClr>
                <a:schemeClr val="dk1"/>
              </a:buClr>
              <a:buSzPts val="1400"/>
              <a:buChar char="○"/>
              <a:defRPr>
                <a:solidFill>
                  <a:schemeClr val="dk1"/>
                </a:solidFill>
              </a:defRPr>
            </a:lvl5pPr>
            <a:lvl6pPr marL="2743200" lvl="5" indent="-317500" rtl="0">
              <a:spcBef>
                <a:spcPts val="1600"/>
              </a:spcBef>
              <a:spcAft>
                <a:spcPts val="0"/>
              </a:spcAft>
              <a:buClr>
                <a:schemeClr val="dk1"/>
              </a:buClr>
              <a:buSzPts val="1400"/>
              <a:buChar char="■"/>
              <a:defRPr>
                <a:solidFill>
                  <a:schemeClr val="dk1"/>
                </a:solidFill>
              </a:defRPr>
            </a:lvl6pPr>
            <a:lvl7pPr marL="3200400" lvl="6" indent="-317500" rtl="0">
              <a:spcBef>
                <a:spcPts val="1600"/>
              </a:spcBef>
              <a:spcAft>
                <a:spcPts val="0"/>
              </a:spcAft>
              <a:buClr>
                <a:schemeClr val="dk1"/>
              </a:buClr>
              <a:buSzPts val="1400"/>
              <a:buChar char="●"/>
              <a:defRPr>
                <a:solidFill>
                  <a:schemeClr val="dk1"/>
                </a:solidFill>
              </a:defRPr>
            </a:lvl7pPr>
            <a:lvl8pPr marL="3657600" lvl="7" indent="-317500" rtl="0">
              <a:spcBef>
                <a:spcPts val="1600"/>
              </a:spcBef>
              <a:spcAft>
                <a:spcPts val="0"/>
              </a:spcAft>
              <a:buClr>
                <a:schemeClr val="dk1"/>
              </a:buClr>
              <a:buSzPts val="1400"/>
              <a:buChar char="○"/>
              <a:defRPr>
                <a:solidFill>
                  <a:schemeClr val="dk1"/>
                </a:solidFill>
              </a:defRPr>
            </a:lvl8pPr>
            <a:lvl9pPr marL="4114800" lvl="8" indent="-317500" rtl="0">
              <a:spcBef>
                <a:spcPts val="1600"/>
              </a:spcBef>
              <a:spcAft>
                <a:spcPts val="1600"/>
              </a:spcAft>
              <a:buClr>
                <a:schemeClr val="dk1"/>
              </a:buClr>
              <a:buSzPts val="1400"/>
              <a:buChar char="■"/>
              <a:defRPr>
                <a:solidFill>
                  <a:schemeClr val="dk1"/>
                </a:solidFill>
              </a:defRPr>
            </a:lvl9pPr>
          </a:lstStyle>
          <a:p>
            <a:endParaRPr/>
          </a:p>
        </p:txBody>
      </p:sp>
      <p:sp>
        <p:nvSpPr>
          <p:cNvPr id="39" name="Google Shape;39;p7"/>
          <p:cNvSpPr txBox="1">
            <a:spLocks noGrp="1"/>
          </p:cNvSpPr>
          <p:nvPr>
            <p:ph type="subTitle" idx="3"/>
          </p:nvPr>
        </p:nvSpPr>
        <p:spPr>
          <a:xfrm>
            <a:off x="6840000" y="0"/>
            <a:ext cx="1959900" cy="314100"/>
          </a:xfrm>
          <a:prstGeom prst="rect">
            <a:avLst/>
          </a:prstGeom>
        </p:spPr>
        <p:txBody>
          <a:bodyPr spcFirstLastPara="1" wrap="square" lIns="91425" tIns="91425" rIns="0" bIns="91425" anchor="ctr" anchorCtr="0">
            <a:noAutofit/>
          </a:bodyPr>
          <a:lstStyle>
            <a:lvl1pPr lvl="0" algn="r" rtl="0">
              <a:lnSpc>
                <a:spcPct val="100000"/>
              </a:lnSpc>
              <a:spcBef>
                <a:spcPts val="0"/>
              </a:spcBef>
              <a:spcAft>
                <a:spcPts val="0"/>
              </a:spcAft>
              <a:buNone/>
              <a:defRPr sz="1200">
                <a:solidFill>
                  <a:schemeClr val="dk1"/>
                </a:solidFill>
                <a:latin typeface="Quicksand Medium"/>
                <a:ea typeface="Quicksand Medium"/>
                <a:cs typeface="Quicksand Medium"/>
                <a:sym typeface="Quicksand Medium"/>
              </a:defRPr>
            </a:lvl1pPr>
            <a:lvl2pPr lvl="1" rtl="0">
              <a:spcBef>
                <a:spcPts val="0"/>
              </a:spcBef>
              <a:spcAft>
                <a:spcPts val="0"/>
              </a:spcAft>
              <a:buNone/>
              <a:defRPr/>
            </a:lvl2pPr>
            <a:lvl3pPr lvl="2" rtl="0">
              <a:spcBef>
                <a:spcPts val="1600"/>
              </a:spcBef>
              <a:spcAft>
                <a:spcPts val="0"/>
              </a:spcAft>
              <a:buNone/>
              <a:defRPr/>
            </a:lvl3pPr>
            <a:lvl4pPr lvl="3" rtl="0">
              <a:spcBef>
                <a:spcPts val="1600"/>
              </a:spcBef>
              <a:spcAft>
                <a:spcPts val="0"/>
              </a:spcAft>
              <a:buNone/>
              <a:defRPr/>
            </a:lvl4pPr>
            <a:lvl5pPr lvl="4" rtl="0">
              <a:spcBef>
                <a:spcPts val="1600"/>
              </a:spcBef>
              <a:spcAft>
                <a:spcPts val="0"/>
              </a:spcAft>
              <a:buNone/>
              <a:defRPr/>
            </a:lvl5pPr>
            <a:lvl6pPr lvl="5" rtl="0">
              <a:spcBef>
                <a:spcPts val="1600"/>
              </a:spcBef>
              <a:spcAft>
                <a:spcPts val="0"/>
              </a:spcAft>
              <a:buNone/>
              <a:defRPr/>
            </a:lvl6pPr>
            <a:lvl7pPr lvl="6" rtl="0">
              <a:spcBef>
                <a:spcPts val="1600"/>
              </a:spcBef>
              <a:spcAft>
                <a:spcPts val="0"/>
              </a:spcAft>
              <a:buNone/>
              <a:defRPr/>
            </a:lvl7pPr>
            <a:lvl8pPr lvl="7" rtl="0">
              <a:spcBef>
                <a:spcPts val="1600"/>
              </a:spcBef>
              <a:spcAft>
                <a:spcPts val="0"/>
              </a:spcAft>
              <a:buNone/>
              <a:defRPr/>
            </a:lvl8pPr>
            <a:lvl9pPr lvl="8" rtl="0">
              <a:spcBef>
                <a:spcPts val="1600"/>
              </a:spcBef>
              <a:spcAft>
                <a:spcPts val="1600"/>
              </a:spcAft>
              <a:buNone/>
              <a:defRPr/>
            </a:lvl9pPr>
          </a:lstStyle>
          <a:p>
            <a:endParaRPr/>
          </a:p>
        </p:txBody>
      </p:sp>
      <p:sp>
        <p:nvSpPr>
          <p:cNvPr id="40" name="Google Shape;40;p7"/>
          <p:cNvSpPr txBox="1">
            <a:spLocks noGrp="1"/>
          </p:cNvSpPr>
          <p:nvPr>
            <p:ph type="title"/>
          </p:nvPr>
        </p:nvSpPr>
        <p:spPr>
          <a:xfrm>
            <a:off x="310900" y="313512"/>
            <a:ext cx="8521200" cy="698100"/>
          </a:xfrm>
          <a:prstGeom prst="rect">
            <a:avLst/>
          </a:prstGeom>
        </p:spPr>
        <p:txBody>
          <a:bodyPr spcFirstLastPara="1" wrap="square" lIns="91425" tIns="91425" rIns="91425" bIns="91425" anchor="ctr" anchorCtr="0">
            <a:noAutofit/>
          </a:bodyPr>
          <a:lstStyle>
            <a:lvl1pPr lvl="0" rtl="0">
              <a:spcBef>
                <a:spcPts val="0"/>
              </a:spcBef>
              <a:spcAft>
                <a:spcPts val="0"/>
              </a:spcAft>
              <a:buNone/>
              <a:defRPr sz="2400"/>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ext or Images 2:1">
  <p:cSld name="TITLE_4_1_1_1_3_1_1_1_1">
    <p:spTree>
      <p:nvGrpSpPr>
        <p:cNvPr id="1" name="Shape 41"/>
        <p:cNvGrpSpPr/>
        <p:nvPr/>
      </p:nvGrpSpPr>
      <p:grpSpPr>
        <a:xfrm>
          <a:off x="0" y="0"/>
          <a:ext cx="0" cy="0"/>
          <a:chOff x="0" y="0"/>
          <a:chExt cx="0" cy="0"/>
        </a:xfrm>
      </p:grpSpPr>
      <p:sp>
        <p:nvSpPr>
          <p:cNvPr id="42" name="Google Shape;42;p8"/>
          <p:cNvSpPr txBox="1">
            <a:spLocks noGrp="1"/>
          </p:cNvSpPr>
          <p:nvPr>
            <p:ph type="body" idx="1"/>
          </p:nvPr>
        </p:nvSpPr>
        <p:spPr>
          <a:xfrm>
            <a:off x="310900" y="1017724"/>
            <a:ext cx="5580000" cy="3659100"/>
          </a:xfrm>
          <a:prstGeom prst="rect">
            <a:avLst/>
          </a:prstGeom>
          <a:ln>
            <a:noFill/>
          </a:ln>
        </p:spPr>
        <p:txBody>
          <a:bodyPr spcFirstLastPara="1" wrap="square" lIns="91425" tIns="91425" rIns="91425" bIns="91425" anchor="t" anchorCtr="0">
            <a:noAutofit/>
          </a:bodyPr>
          <a:lstStyle>
            <a:lvl1pPr marL="457200" lvl="0" indent="-342900" rtl="0">
              <a:spcBef>
                <a:spcPts val="0"/>
              </a:spcBef>
              <a:spcAft>
                <a:spcPts val="0"/>
              </a:spcAft>
              <a:buClr>
                <a:schemeClr val="dk1"/>
              </a:buClr>
              <a:buSzPts val="1800"/>
              <a:buChar char="●"/>
              <a:defRPr>
                <a:solidFill>
                  <a:schemeClr val="dk1"/>
                </a:solidFill>
              </a:defRPr>
            </a:lvl1pPr>
            <a:lvl2pPr marL="914400" lvl="1" indent="-317500" rtl="0">
              <a:spcBef>
                <a:spcPts val="1600"/>
              </a:spcBef>
              <a:spcAft>
                <a:spcPts val="0"/>
              </a:spcAft>
              <a:buClr>
                <a:schemeClr val="dk1"/>
              </a:buClr>
              <a:buSzPts val="1400"/>
              <a:buChar char="○"/>
              <a:defRPr>
                <a:solidFill>
                  <a:schemeClr val="dk1"/>
                </a:solidFill>
              </a:defRPr>
            </a:lvl2pPr>
            <a:lvl3pPr marL="1371600" lvl="2" indent="-317500" rtl="0">
              <a:spcBef>
                <a:spcPts val="1600"/>
              </a:spcBef>
              <a:spcAft>
                <a:spcPts val="0"/>
              </a:spcAft>
              <a:buClr>
                <a:schemeClr val="dk1"/>
              </a:buClr>
              <a:buSzPts val="1400"/>
              <a:buChar char="■"/>
              <a:defRPr>
                <a:solidFill>
                  <a:schemeClr val="dk1"/>
                </a:solidFill>
              </a:defRPr>
            </a:lvl3pPr>
            <a:lvl4pPr marL="1828800" lvl="3" indent="-317500" rtl="0">
              <a:spcBef>
                <a:spcPts val="1600"/>
              </a:spcBef>
              <a:spcAft>
                <a:spcPts val="0"/>
              </a:spcAft>
              <a:buClr>
                <a:schemeClr val="dk1"/>
              </a:buClr>
              <a:buSzPts val="1400"/>
              <a:buChar char="●"/>
              <a:defRPr>
                <a:solidFill>
                  <a:schemeClr val="dk1"/>
                </a:solidFill>
              </a:defRPr>
            </a:lvl4pPr>
            <a:lvl5pPr marL="2286000" lvl="4" indent="-317500" rtl="0">
              <a:spcBef>
                <a:spcPts val="1600"/>
              </a:spcBef>
              <a:spcAft>
                <a:spcPts val="0"/>
              </a:spcAft>
              <a:buClr>
                <a:schemeClr val="dk1"/>
              </a:buClr>
              <a:buSzPts val="1400"/>
              <a:buChar char="○"/>
              <a:defRPr>
                <a:solidFill>
                  <a:schemeClr val="dk1"/>
                </a:solidFill>
              </a:defRPr>
            </a:lvl5pPr>
            <a:lvl6pPr marL="2743200" lvl="5" indent="-317500" rtl="0">
              <a:spcBef>
                <a:spcPts val="1600"/>
              </a:spcBef>
              <a:spcAft>
                <a:spcPts val="0"/>
              </a:spcAft>
              <a:buClr>
                <a:schemeClr val="dk1"/>
              </a:buClr>
              <a:buSzPts val="1400"/>
              <a:buChar char="■"/>
              <a:defRPr>
                <a:solidFill>
                  <a:schemeClr val="dk1"/>
                </a:solidFill>
              </a:defRPr>
            </a:lvl6pPr>
            <a:lvl7pPr marL="3200400" lvl="6" indent="-317500" rtl="0">
              <a:spcBef>
                <a:spcPts val="1600"/>
              </a:spcBef>
              <a:spcAft>
                <a:spcPts val="0"/>
              </a:spcAft>
              <a:buClr>
                <a:schemeClr val="dk1"/>
              </a:buClr>
              <a:buSzPts val="1400"/>
              <a:buChar char="●"/>
              <a:defRPr>
                <a:solidFill>
                  <a:schemeClr val="dk1"/>
                </a:solidFill>
              </a:defRPr>
            </a:lvl7pPr>
            <a:lvl8pPr marL="3657600" lvl="7" indent="-317500" rtl="0">
              <a:spcBef>
                <a:spcPts val="1600"/>
              </a:spcBef>
              <a:spcAft>
                <a:spcPts val="0"/>
              </a:spcAft>
              <a:buClr>
                <a:schemeClr val="dk1"/>
              </a:buClr>
              <a:buSzPts val="1400"/>
              <a:buChar char="○"/>
              <a:defRPr>
                <a:solidFill>
                  <a:schemeClr val="dk1"/>
                </a:solidFill>
              </a:defRPr>
            </a:lvl8pPr>
            <a:lvl9pPr marL="4114800" lvl="8" indent="-317500" rtl="0">
              <a:spcBef>
                <a:spcPts val="1600"/>
              </a:spcBef>
              <a:spcAft>
                <a:spcPts val="1600"/>
              </a:spcAft>
              <a:buClr>
                <a:schemeClr val="dk1"/>
              </a:buClr>
              <a:buSzPts val="1400"/>
              <a:buChar char="■"/>
              <a:defRPr>
                <a:solidFill>
                  <a:schemeClr val="dk1"/>
                </a:solidFill>
              </a:defRPr>
            </a:lvl9pPr>
          </a:lstStyle>
          <a:p>
            <a:endParaRPr/>
          </a:p>
        </p:txBody>
      </p:sp>
      <p:sp>
        <p:nvSpPr>
          <p:cNvPr id="43" name="Google Shape;43;p8"/>
          <p:cNvSpPr txBox="1">
            <a:spLocks noGrp="1"/>
          </p:cNvSpPr>
          <p:nvPr>
            <p:ph type="title"/>
          </p:nvPr>
        </p:nvSpPr>
        <p:spPr>
          <a:xfrm>
            <a:off x="310900" y="313512"/>
            <a:ext cx="8521200" cy="698100"/>
          </a:xfrm>
          <a:prstGeom prst="rect">
            <a:avLst/>
          </a:prstGeom>
        </p:spPr>
        <p:txBody>
          <a:bodyPr spcFirstLastPara="1" wrap="square" lIns="91425" tIns="91425" rIns="91425" bIns="91425" anchor="ctr" anchorCtr="0">
            <a:noAutofit/>
          </a:bodyPr>
          <a:lstStyle>
            <a:lvl1pPr lvl="0" rtl="0">
              <a:spcBef>
                <a:spcPts val="0"/>
              </a:spcBef>
              <a:spcAft>
                <a:spcPts val="0"/>
              </a:spcAft>
              <a:buNone/>
              <a:defRPr sz="2400"/>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a:endParaRPr/>
          </a:p>
        </p:txBody>
      </p:sp>
      <p:sp>
        <p:nvSpPr>
          <p:cNvPr id="44" name="Google Shape;44;p8"/>
          <p:cNvSpPr txBox="1">
            <a:spLocks noGrp="1"/>
          </p:cNvSpPr>
          <p:nvPr>
            <p:ph type="sldNum" idx="12"/>
          </p:nvPr>
        </p:nvSpPr>
        <p:spPr>
          <a:xfrm>
            <a:off x="8832200" y="4829300"/>
            <a:ext cx="311700" cy="314100"/>
          </a:xfrm>
          <a:prstGeom prst="rect">
            <a:avLst/>
          </a:prstGeom>
        </p:spPr>
        <p:txBody>
          <a:bodyPr spcFirstLastPara="1" wrap="square" lIns="91425" tIns="91425" rIns="91425" bIns="91425" anchor="t" anchorCtr="0">
            <a:noAutofit/>
          </a:bodyPr>
          <a:lstStyle>
            <a:lvl1pPr lvl="0" rtl="0">
              <a:buNone/>
              <a:defRPr sz="800">
                <a:solidFill>
                  <a:srgbClr val="494985"/>
                </a:solidFill>
                <a:latin typeface="Quicksand Medium"/>
                <a:ea typeface="Quicksand Medium"/>
                <a:cs typeface="Quicksand Medium"/>
                <a:sym typeface="Quicksand Medium"/>
              </a:defRPr>
            </a:lvl1pPr>
            <a:lvl2pPr lvl="1" rtl="0">
              <a:buNone/>
              <a:defRPr sz="800">
                <a:solidFill>
                  <a:srgbClr val="494985"/>
                </a:solidFill>
                <a:latin typeface="Quicksand Medium"/>
                <a:ea typeface="Quicksand Medium"/>
                <a:cs typeface="Quicksand Medium"/>
                <a:sym typeface="Quicksand Medium"/>
              </a:defRPr>
            </a:lvl2pPr>
            <a:lvl3pPr lvl="2" rtl="0">
              <a:buNone/>
              <a:defRPr sz="800">
                <a:solidFill>
                  <a:srgbClr val="494985"/>
                </a:solidFill>
                <a:latin typeface="Quicksand Medium"/>
                <a:ea typeface="Quicksand Medium"/>
                <a:cs typeface="Quicksand Medium"/>
                <a:sym typeface="Quicksand Medium"/>
              </a:defRPr>
            </a:lvl3pPr>
            <a:lvl4pPr lvl="3" rtl="0">
              <a:buNone/>
              <a:defRPr sz="800">
                <a:solidFill>
                  <a:srgbClr val="494985"/>
                </a:solidFill>
                <a:latin typeface="Quicksand Medium"/>
                <a:ea typeface="Quicksand Medium"/>
                <a:cs typeface="Quicksand Medium"/>
                <a:sym typeface="Quicksand Medium"/>
              </a:defRPr>
            </a:lvl4pPr>
            <a:lvl5pPr lvl="4" rtl="0">
              <a:buNone/>
              <a:defRPr sz="800">
                <a:solidFill>
                  <a:srgbClr val="494985"/>
                </a:solidFill>
                <a:latin typeface="Quicksand Medium"/>
                <a:ea typeface="Quicksand Medium"/>
                <a:cs typeface="Quicksand Medium"/>
                <a:sym typeface="Quicksand Medium"/>
              </a:defRPr>
            </a:lvl5pPr>
            <a:lvl6pPr lvl="5" rtl="0">
              <a:buNone/>
              <a:defRPr sz="800">
                <a:solidFill>
                  <a:srgbClr val="494985"/>
                </a:solidFill>
                <a:latin typeface="Quicksand Medium"/>
                <a:ea typeface="Quicksand Medium"/>
                <a:cs typeface="Quicksand Medium"/>
                <a:sym typeface="Quicksand Medium"/>
              </a:defRPr>
            </a:lvl6pPr>
            <a:lvl7pPr lvl="6" rtl="0">
              <a:buNone/>
              <a:defRPr sz="800">
                <a:solidFill>
                  <a:srgbClr val="494985"/>
                </a:solidFill>
                <a:latin typeface="Quicksand Medium"/>
                <a:ea typeface="Quicksand Medium"/>
                <a:cs typeface="Quicksand Medium"/>
                <a:sym typeface="Quicksand Medium"/>
              </a:defRPr>
            </a:lvl7pPr>
            <a:lvl8pPr lvl="7" rtl="0">
              <a:buNone/>
              <a:defRPr sz="800">
                <a:solidFill>
                  <a:srgbClr val="494985"/>
                </a:solidFill>
                <a:latin typeface="Quicksand Medium"/>
                <a:ea typeface="Quicksand Medium"/>
                <a:cs typeface="Quicksand Medium"/>
                <a:sym typeface="Quicksand Medium"/>
              </a:defRPr>
            </a:lvl8pPr>
            <a:lvl9pPr lvl="8" rtl="0">
              <a:buNone/>
              <a:defRPr sz="800">
                <a:solidFill>
                  <a:srgbClr val="494985"/>
                </a:solidFill>
                <a:latin typeface="Quicksand Medium"/>
                <a:ea typeface="Quicksand Medium"/>
                <a:cs typeface="Quicksand Medium"/>
                <a:sym typeface="Quicksand Medium"/>
              </a:defRPr>
            </a:lvl9pPr>
          </a:lstStyle>
          <a:p>
            <a:pPr marL="0" lvl="0" indent="0" algn="ctr" rtl="0">
              <a:spcBef>
                <a:spcPts val="0"/>
              </a:spcBef>
              <a:spcAft>
                <a:spcPts val="0"/>
              </a:spcAft>
              <a:buNone/>
            </a:pPr>
            <a:fld id="{00000000-1234-1234-1234-123412341234}" type="slidenum">
              <a:rPr lang="en-GB"/>
              <a:t>‹#›</a:t>
            </a:fld>
            <a:endParaRPr/>
          </a:p>
        </p:txBody>
      </p:sp>
      <p:sp>
        <p:nvSpPr>
          <p:cNvPr id="45" name="Google Shape;45;p8"/>
          <p:cNvSpPr txBox="1">
            <a:spLocks noGrp="1"/>
          </p:cNvSpPr>
          <p:nvPr>
            <p:ph type="body" idx="2"/>
          </p:nvPr>
        </p:nvSpPr>
        <p:spPr>
          <a:xfrm>
            <a:off x="6041575" y="1017700"/>
            <a:ext cx="2791800" cy="3659100"/>
          </a:xfrm>
          <a:prstGeom prst="rect">
            <a:avLst/>
          </a:prstGeom>
          <a:ln>
            <a:noFill/>
          </a:ln>
        </p:spPr>
        <p:txBody>
          <a:bodyPr spcFirstLastPara="1" wrap="square" lIns="91425" tIns="91425" rIns="91425" bIns="91425" anchor="t" anchorCtr="0">
            <a:noAutofit/>
          </a:bodyPr>
          <a:lstStyle>
            <a:lvl1pPr marL="457200" lvl="0" indent="-342900" rtl="0">
              <a:spcBef>
                <a:spcPts val="0"/>
              </a:spcBef>
              <a:spcAft>
                <a:spcPts val="0"/>
              </a:spcAft>
              <a:buClr>
                <a:schemeClr val="dk1"/>
              </a:buClr>
              <a:buSzPts val="1800"/>
              <a:buChar char="●"/>
              <a:defRPr>
                <a:solidFill>
                  <a:schemeClr val="dk1"/>
                </a:solidFill>
              </a:defRPr>
            </a:lvl1pPr>
            <a:lvl2pPr marL="914400" lvl="1" indent="-317500" rtl="0">
              <a:spcBef>
                <a:spcPts val="1600"/>
              </a:spcBef>
              <a:spcAft>
                <a:spcPts val="0"/>
              </a:spcAft>
              <a:buClr>
                <a:schemeClr val="dk1"/>
              </a:buClr>
              <a:buSzPts val="1400"/>
              <a:buChar char="○"/>
              <a:defRPr>
                <a:solidFill>
                  <a:schemeClr val="dk1"/>
                </a:solidFill>
              </a:defRPr>
            </a:lvl2pPr>
            <a:lvl3pPr marL="1371600" lvl="2" indent="-317500" rtl="0">
              <a:spcBef>
                <a:spcPts val="1600"/>
              </a:spcBef>
              <a:spcAft>
                <a:spcPts val="0"/>
              </a:spcAft>
              <a:buClr>
                <a:schemeClr val="dk1"/>
              </a:buClr>
              <a:buSzPts val="1400"/>
              <a:buChar char="■"/>
              <a:defRPr>
                <a:solidFill>
                  <a:schemeClr val="dk1"/>
                </a:solidFill>
              </a:defRPr>
            </a:lvl3pPr>
            <a:lvl4pPr marL="1828800" lvl="3" indent="-317500" rtl="0">
              <a:spcBef>
                <a:spcPts val="1600"/>
              </a:spcBef>
              <a:spcAft>
                <a:spcPts val="0"/>
              </a:spcAft>
              <a:buClr>
                <a:schemeClr val="dk1"/>
              </a:buClr>
              <a:buSzPts val="1400"/>
              <a:buChar char="●"/>
              <a:defRPr>
                <a:solidFill>
                  <a:schemeClr val="dk1"/>
                </a:solidFill>
              </a:defRPr>
            </a:lvl4pPr>
            <a:lvl5pPr marL="2286000" lvl="4" indent="-317500" rtl="0">
              <a:spcBef>
                <a:spcPts val="1600"/>
              </a:spcBef>
              <a:spcAft>
                <a:spcPts val="0"/>
              </a:spcAft>
              <a:buClr>
                <a:schemeClr val="dk1"/>
              </a:buClr>
              <a:buSzPts val="1400"/>
              <a:buChar char="○"/>
              <a:defRPr>
                <a:solidFill>
                  <a:schemeClr val="dk1"/>
                </a:solidFill>
              </a:defRPr>
            </a:lvl5pPr>
            <a:lvl6pPr marL="2743200" lvl="5" indent="-317500" rtl="0">
              <a:spcBef>
                <a:spcPts val="1600"/>
              </a:spcBef>
              <a:spcAft>
                <a:spcPts val="0"/>
              </a:spcAft>
              <a:buClr>
                <a:schemeClr val="dk1"/>
              </a:buClr>
              <a:buSzPts val="1400"/>
              <a:buChar char="■"/>
              <a:defRPr>
                <a:solidFill>
                  <a:schemeClr val="dk1"/>
                </a:solidFill>
              </a:defRPr>
            </a:lvl6pPr>
            <a:lvl7pPr marL="3200400" lvl="6" indent="-317500" rtl="0">
              <a:spcBef>
                <a:spcPts val="1600"/>
              </a:spcBef>
              <a:spcAft>
                <a:spcPts val="0"/>
              </a:spcAft>
              <a:buClr>
                <a:schemeClr val="dk1"/>
              </a:buClr>
              <a:buSzPts val="1400"/>
              <a:buChar char="●"/>
              <a:defRPr>
                <a:solidFill>
                  <a:schemeClr val="dk1"/>
                </a:solidFill>
              </a:defRPr>
            </a:lvl7pPr>
            <a:lvl8pPr marL="3657600" lvl="7" indent="-317500" rtl="0">
              <a:spcBef>
                <a:spcPts val="1600"/>
              </a:spcBef>
              <a:spcAft>
                <a:spcPts val="0"/>
              </a:spcAft>
              <a:buClr>
                <a:schemeClr val="dk1"/>
              </a:buClr>
              <a:buSzPts val="1400"/>
              <a:buChar char="○"/>
              <a:defRPr>
                <a:solidFill>
                  <a:schemeClr val="dk1"/>
                </a:solidFill>
              </a:defRPr>
            </a:lvl8pPr>
            <a:lvl9pPr marL="4114800" lvl="8" indent="-317500" rtl="0">
              <a:spcBef>
                <a:spcPts val="1600"/>
              </a:spcBef>
              <a:spcAft>
                <a:spcPts val="1600"/>
              </a:spcAft>
              <a:buClr>
                <a:schemeClr val="dk1"/>
              </a:buClr>
              <a:buSzPts val="1400"/>
              <a:buChar char="■"/>
              <a:defRPr>
                <a:solidFill>
                  <a:schemeClr val="dk1"/>
                </a:solidFill>
              </a:defRPr>
            </a:lvl9pPr>
          </a:lstStyle>
          <a:p>
            <a:endParaRPr/>
          </a:p>
        </p:txBody>
      </p:sp>
      <p:sp>
        <p:nvSpPr>
          <p:cNvPr id="46" name="Google Shape;46;p8"/>
          <p:cNvSpPr txBox="1">
            <a:spLocks noGrp="1"/>
          </p:cNvSpPr>
          <p:nvPr>
            <p:ph type="subTitle" idx="3"/>
          </p:nvPr>
        </p:nvSpPr>
        <p:spPr>
          <a:xfrm>
            <a:off x="6840000" y="0"/>
            <a:ext cx="1959900" cy="314100"/>
          </a:xfrm>
          <a:prstGeom prst="rect">
            <a:avLst/>
          </a:prstGeom>
        </p:spPr>
        <p:txBody>
          <a:bodyPr spcFirstLastPara="1" wrap="square" lIns="91425" tIns="91425" rIns="0" bIns="91425" anchor="ctr" anchorCtr="0">
            <a:noAutofit/>
          </a:bodyPr>
          <a:lstStyle>
            <a:lvl1pPr lvl="0" algn="r" rtl="0">
              <a:lnSpc>
                <a:spcPct val="100000"/>
              </a:lnSpc>
              <a:spcBef>
                <a:spcPts val="0"/>
              </a:spcBef>
              <a:spcAft>
                <a:spcPts val="0"/>
              </a:spcAft>
              <a:buNone/>
              <a:defRPr sz="1200">
                <a:solidFill>
                  <a:schemeClr val="dk1"/>
                </a:solidFill>
                <a:latin typeface="Quicksand Medium"/>
                <a:ea typeface="Quicksand Medium"/>
                <a:cs typeface="Quicksand Medium"/>
                <a:sym typeface="Quicksand Medium"/>
              </a:defRPr>
            </a:lvl1pPr>
            <a:lvl2pPr lvl="1" rtl="0">
              <a:spcBef>
                <a:spcPts val="0"/>
              </a:spcBef>
              <a:spcAft>
                <a:spcPts val="0"/>
              </a:spcAft>
              <a:buNone/>
              <a:defRPr/>
            </a:lvl2pPr>
            <a:lvl3pPr lvl="2" rtl="0">
              <a:spcBef>
                <a:spcPts val="1600"/>
              </a:spcBef>
              <a:spcAft>
                <a:spcPts val="0"/>
              </a:spcAft>
              <a:buNone/>
              <a:defRPr/>
            </a:lvl3pPr>
            <a:lvl4pPr lvl="3" rtl="0">
              <a:spcBef>
                <a:spcPts val="1600"/>
              </a:spcBef>
              <a:spcAft>
                <a:spcPts val="0"/>
              </a:spcAft>
              <a:buNone/>
              <a:defRPr/>
            </a:lvl4pPr>
            <a:lvl5pPr lvl="4" rtl="0">
              <a:spcBef>
                <a:spcPts val="1600"/>
              </a:spcBef>
              <a:spcAft>
                <a:spcPts val="0"/>
              </a:spcAft>
              <a:buNone/>
              <a:defRPr/>
            </a:lvl5pPr>
            <a:lvl6pPr lvl="5" rtl="0">
              <a:spcBef>
                <a:spcPts val="1600"/>
              </a:spcBef>
              <a:spcAft>
                <a:spcPts val="0"/>
              </a:spcAft>
              <a:buNone/>
              <a:defRPr/>
            </a:lvl6pPr>
            <a:lvl7pPr lvl="6" rtl="0">
              <a:spcBef>
                <a:spcPts val="1600"/>
              </a:spcBef>
              <a:spcAft>
                <a:spcPts val="0"/>
              </a:spcAft>
              <a:buNone/>
              <a:defRPr/>
            </a:lvl7pPr>
            <a:lvl8pPr lvl="7" rtl="0">
              <a:spcBef>
                <a:spcPts val="1600"/>
              </a:spcBef>
              <a:spcAft>
                <a:spcPts val="0"/>
              </a:spcAft>
              <a:buNone/>
              <a:defRPr/>
            </a:lvl8pPr>
            <a:lvl9pPr lvl="8" rtl="0">
              <a:spcBef>
                <a:spcPts val="1600"/>
              </a:spcBef>
              <a:spcAft>
                <a:spcPts val="1600"/>
              </a:spcAft>
              <a:buNone/>
              <a:defRPr/>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ext or Images 1:2">
  <p:cSld name="TITLE_4_1_1_1_3_1_1_1_1_1">
    <p:spTree>
      <p:nvGrpSpPr>
        <p:cNvPr id="1" name="Shape 47"/>
        <p:cNvGrpSpPr/>
        <p:nvPr/>
      </p:nvGrpSpPr>
      <p:grpSpPr>
        <a:xfrm>
          <a:off x="0" y="0"/>
          <a:ext cx="0" cy="0"/>
          <a:chOff x="0" y="0"/>
          <a:chExt cx="0" cy="0"/>
        </a:xfrm>
      </p:grpSpPr>
      <p:sp>
        <p:nvSpPr>
          <p:cNvPr id="48" name="Google Shape;48;p9"/>
          <p:cNvSpPr txBox="1">
            <a:spLocks noGrp="1"/>
          </p:cNvSpPr>
          <p:nvPr>
            <p:ph type="body" idx="1"/>
          </p:nvPr>
        </p:nvSpPr>
        <p:spPr>
          <a:xfrm>
            <a:off x="310900" y="1017724"/>
            <a:ext cx="2790000" cy="3659100"/>
          </a:xfrm>
          <a:prstGeom prst="rect">
            <a:avLst/>
          </a:prstGeom>
          <a:ln>
            <a:noFill/>
          </a:ln>
        </p:spPr>
        <p:txBody>
          <a:bodyPr spcFirstLastPara="1" wrap="square" lIns="91425" tIns="91425" rIns="91425" bIns="91425" anchor="t" anchorCtr="0">
            <a:noAutofit/>
          </a:bodyPr>
          <a:lstStyle>
            <a:lvl1pPr marL="457200" lvl="0" indent="-342900" rtl="0">
              <a:spcBef>
                <a:spcPts val="0"/>
              </a:spcBef>
              <a:spcAft>
                <a:spcPts val="0"/>
              </a:spcAft>
              <a:buClr>
                <a:schemeClr val="dk1"/>
              </a:buClr>
              <a:buSzPts val="1800"/>
              <a:buChar char="●"/>
              <a:defRPr>
                <a:solidFill>
                  <a:schemeClr val="dk1"/>
                </a:solidFill>
              </a:defRPr>
            </a:lvl1pPr>
            <a:lvl2pPr marL="914400" lvl="1" indent="-317500" rtl="0">
              <a:spcBef>
                <a:spcPts val="1600"/>
              </a:spcBef>
              <a:spcAft>
                <a:spcPts val="0"/>
              </a:spcAft>
              <a:buClr>
                <a:schemeClr val="dk1"/>
              </a:buClr>
              <a:buSzPts val="1400"/>
              <a:buChar char="○"/>
              <a:defRPr>
                <a:solidFill>
                  <a:schemeClr val="dk1"/>
                </a:solidFill>
              </a:defRPr>
            </a:lvl2pPr>
            <a:lvl3pPr marL="1371600" lvl="2" indent="-317500" rtl="0">
              <a:spcBef>
                <a:spcPts val="1600"/>
              </a:spcBef>
              <a:spcAft>
                <a:spcPts val="0"/>
              </a:spcAft>
              <a:buClr>
                <a:schemeClr val="dk1"/>
              </a:buClr>
              <a:buSzPts val="1400"/>
              <a:buChar char="■"/>
              <a:defRPr>
                <a:solidFill>
                  <a:schemeClr val="dk1"/>
                </a:solidFill>
              </a:defRPr>
            </a:lvl3pPr>
            <a:lvl4pPr marL="1828800" lvl="3" indent="-317500" rtl="0">
              <a:spcBef>
                <a:spcPts val="1600"/>
              </a:spcBef>
              <a:spcAft>
                <a:spcPts val="0"/>
              </a:spcAft>
              <a:buClr>
                <a:schemeClr val="dk1"/>
              </a:buClr>
              <a:buSzPts val="1400"/>
              <a:buChar char="●"/>
              <a:defRPr>
                <a:solidFill>
                  <a:schemeClr val="dk1"/>
                </a:solidFill>
              </a:defRPr>
            </a:lvl4pPr>
            <a:lvl5pPr marL="2286000" lvl="4" indent="-317500" rtl="0">
              <a:spcBef>
                <a:spcPts val="1600"/>
              </a:spcBef>
              <a:spcAft>
                <a:spcPts val="0"/>
              </a:spcAft>
              <a:buClr>
                <a:schemeClr val="dk1"/>
              </a:buClr>
              <a:buSzPts val="1400"/>
              <a:buChar char="○"/>
              <a:defRPr>
                <a:solidFill>
                  <a:schemeClr val="dk1"/>
                </a:solidFill>
              </a:defRPr>
            </a:lvl5pPr>
            <a:lvl6pPr marL="2743200" lvl="5" indent="-317500" rtl="0">
              <a:spcBef>
                <a:spcPts val="1600"/>
              </a:spcBef>
              <a:spcAft>
                <a:spcPts val="0"/>
              </a:spcAft>
              <a:buClr>
                <a:schemeClr val="dk1"/>
              </a:buClr>
              <a:buSzPts val="1400"/>
              <a:buChar char="■"/>
              <a:defRPr>
                <a:solidFill>
                  <a:schemeClr val="dk1"/>
                </a:solidFill>
              </a:defRPr>
            </a:lvl6pPr>
            <a:lvl7pPr marL="3200400" lvl="6" indent="-317500" rtl="0">
              <a:spcBef>
                <a:spcPts val="1600"/>
              </a:spcBef>
              <a:spcAft>
                <a:spcPts val="0"/>
              </a:spcAft>
              <a:buClr>
                <a:schemeClr val="dk1"/>
              </a:buClr>
              <a:buSzPts val="1400"/>
              <a:buChar char="●"/>
              <a:defRPr>
                <a:solidFill>
                  <a:schemeClr val="dk1"/>
                </a:solidFill>
              </a:defRPr>
            </a:lvl7pPr>
            <a:lvl8pPr marL="3657600" lvl="7" indent="-317500" rtl="0">
              <a:spcBef>
                <a:spcPts val="1600"/>
              </a:spcBef>
              <a:spcAft>
                <a:spcPts val="0"/>
              </a:spcAft>
              <a:buClr>
                <a:schemeClr val="dk1"/>
              </a:buClr>
              <a:buSzPts val="1400"/>
              <a:buChar char="○"/>
              <a:defRPr>
                <a:solidFill>
                  <a:schemeClr val="dk1"/>
                </a:solidFill>
              </a:defRPr>
            </a:lvl8pPr>
            <a:lvl9pPr marL="4114800" lvl="8" indent="-317500" rtl="0">
              <a:spcBef>
                <a:spcPts val="1600"/>
              </a:spcBef>
              <a:spcAft>
                <a:spcPts val="1600"/>
              </a:spcAft>
              <a:buClr>
                <a:schemeClr val="dk1"/>
              </a:buClr>
              <a:buSzPts val="1400"/>
              <a:buChar char="■"/>
              <a:defRPr>
                <a:solidFill>
                  <a:schemeClr val="dk1"/>
                </a:solidFill>
              </a:defRPr>
            </a:lvl9pPr>
          </a:lstStyle>
          <a:p>
            <a:endParaRPr/>
          </a:p>
        </p:txBody>
      </p:sp>
      <p:sp>
        <p:nvSpPr>
          <p:cNvPr id="49" name="Google Shape;49;p9"/>
          <p:cNvSpPr txBox="1">
            <a:spLocks noGrp="1"/>
          </p:cNvSpPr>
          <p:nvPr>
            <p:ph type="title"/>
          </p:nvPr>
        </p:nvSpPr>
        <p:spPr>
          <a:xfrm>
            <a:off x="310900" y="313512"/>
            <a:ext cx="8521200" cy="698100"/>
          </a:xfrm>
          <a:prstGeom prst="rect">
            <a:avLst/>
          </a:prstGeom>
        </p:spPr>
        <p:txBody>
          <a:bodyPr spcFirstLastPara="1" wrap="square" lIns="91425" tIns="91425" rIns="91425" bIns="91425" anchor="ctr" anchorCtr="0">
            <a:noAutofit/>
          </a:bodyPr>
          <a:lstStyle>
            <a:lvl1pPr lvl="0" rtl="0">
              <a:spcBef>
                <a:spcPts val="0"/>
              </a:spcBef>
              <a:spcAft>
                <a:spcPts val="0"/>
              </a:spcAft>
              <a:buNone/>
              <a:defRPr sz="2400"/>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a:endParaRPr/>
          </a:p>
        </p:txBody>
      </p:sp>
      <p:sp>
        <p:nvSpPr>
          <p:cNvPr id="50" name="Google Shape;50;p9"/>
          <p:cNvSpPr txBox="1">
            <a:spLocks noGrp="1"/>
          </p:cNvSpPr>
          <p:nvPr>
            <p:ph type="sldNum" idx="12"/>
          </p:nvPr>
        </p:nvSpPr>
        <p:spPr>
          <a:xfrm>
            <a:off x="8832200" y="4829300"/>
            <a:ext cx="311700" cy="314100"/>
          </a:xfrm>
          <a:prstGeom prst="rect">
            <a:avLst/>
          </a:prstGeom>
        </p:spPr>
        <p:txBody>
          <a:bodyPr spcFirstLastPara="1" wrap="square" lIns="91425" tIns="91425" rIns="91425" bIns="91425" anchor="t" anchorCtr="0">
            <a:noAutofit/>
          </a:bodyPr>
          <a:lstStyle>
            <a:lvl1pPr lvl="0" rtl="0">
              <a:buNone/>
              <a:defRPr sz="800">
                <a:solidFill>
                  <a:srgbClr val="494985"/>
                </a:solidFill>
                <a:latin typeface="Quicksand Medium"/>
                <a:ea typeface="Quicksand Medium"/>
                <a:cs typeface="Quicksand Medium"/>
                <a:sym typeface="Quicksand Medium"/>
              </a:defRPr>
            </a:lvl1pPr>
            <a:lvl2pPr lvl="1" rtl="0">
              <a:buNone/>
              <a:defRPr sz="800">
                <a:solidFill>
                  <a:srgbClr val="494985"/>
                </a:solidFill>
                <a:latin typeface="Quicksand Medium"/>
                <a:ea typeface="Quicksand Medium"/>
                <a:cs typeface="Quicksand Medium"/>
                <a:sym typeface="Quicksand Medium"/>
              </a:defRPr>
            </a:lvl2pPr>
            <a:lvl3pPr lvl="2" rtl="0">
              <a:buNone/>
              <a:defRPr sz="800">
                <a:solidFill>
                  <a:srgbClr val="494985"/>
                </a:solidFill>
                <a:latin typeface="Quicksand Medium"/>
                <a:ea typeface="Quicksand Medium"/>
                <a:cs typeface="Quicksand Medium"/>
                <a:sym typeface="Quicksand Medium"/>
              </a:defRPr>
            </a:lvl3pPr>
            <a:lvl4pPr lvl="3" rtl="0">
              <a:buNone/>
              <a:defRPr sz="800">
                <a:solidFill>
                  <a:srgbClr val="494985"/>
                </a:solidFill>
                <a:latin typeface="Quicksand Medium"/>
                <a:ea typeface="Quicksand Medium"/>
                <a:cs typeface="Quicksand Medium"/>
                <a:sym typeface="Quicksand Medium"/>
              </a:defRPr>
            </a:lvl4pPr>
            <a:lvl5pPr lvl="4" rtl="0">
              <a:buNone/>
              <a:defRPr sz="800">
                <a:solidFill>
                  <a:srgbClr val="494985"/>
                </a:solidFill>
                <a:latin typeface="Quicksand Medium"/>
                <a:ea typeface="Quicksand Medium"/>
                <a:cs typeface="Quicksand Medium"/>
                <a:sym typeface="Quicksand Medium"/>
              </a:defRPr>
            </a:lvl5pPr>
            <a:lvl6pPr lvl="5" rtl="0">
              <a:buNone/>
              <a:defRPr sz="800">
                <a:solidFill>
                  <a:srgbClr val="494985"/>
                </a:solidFill>
                <a:latin typeface="Quicksand Medium"/>
                <a:ea typeface="Quicksand Medium"/>
                <a:cs typeface="Quicksand Medium"/>
                <a:sym typeface="Quicksand Medium"/>
              </a:defRPr>
            </a:lvl6pPr>
            <a:lvl7pPr lvl="6" rtl="0">
              <a:buNone/>
              <a:defRPr sz="800">
                <a:solidFill>
                  <a:srgbClr val="494985"/>
                </a:solidFill>
                <a:latin typeface="Quicksand Medium"/>
                <a:ea typeface="Quicksand Medium"/>
                <a:cs typeface="Quicksand Medium"/>
                <a:sym typeface="Quicksand Medium"/>
              </a:defRPr>
            </a:lvl7pPr>
            <a:lvl8pPr lvl="7" rtl="0">
              <a:buNone/>
              <a:defRPr sz="800">
                <a:solidFill>
                  <a:srgbClr val="494985"/>
                </a:solidFill>
                <a:latin typeface="Quicksand Medium"/>
                <a:ea typeface="Quicksand Medium"/>
                <a:cs typeface="Quicksand Medium"/>
                <a:sym typeface="Quicksand Medium"/>
              </a:defRPr>
            </a:lvl8pPr>
            <a:lvl9pPr lvl="8" rtl="0">
              <a:buNone/>
              <a:defRPr sz="800">
                <a:solidFill>
                  <a:srgbClr val="494985"/>
                </a:solidFill>
                <a:latin typeface="Quicksand Medium"/>
                <a:ea typeface="Quicksand Medium"/>
                <a:cs typeface="Quicksand Medium"/>
                <a:sym typeface="Quicksand Medium"/>
              </a:defRPr>
            </a:lvl9pPr>
          </a:lstStyle>
          <a:p>
            <a:pPr marL="0" lvl="0" indent="0" algn="ctr" rtl="0">
              <a:spcBef>
                <a:spcPts val="0"/>
              </a:spcBef>
              <a:spcAft>
                <a:spcPts val="0"/>
              </a:spcAft>
              <a:buNone/>
            </a:pPr>
            <a:fld id="{00000000-1234-1234-1234-123412341234}" type="slidenum">
              <a:rPr lang="en-GB"/>
              <a:t>‹#›</a:t>
            </a:fld>
            <a:endParaRPr/>
          </a:p>
        </p:txBody>
      </p:sp>
      <p:sp>
        <p:nvSpPr>
          <p:cNvPr id="51" name="Google Shape;51;p9"/>
          <p:cNvSpPr txBox="1">
            <a:spLocks noGrp="1"/>
          </p:cNvSpPr>
          <p:nvPr>
            <p:ph type="body" idx="2"/>
          </p:nvPr>
        </p:nvSpPr>
        <p:spPr>
          <a:xfrm>
            <a:off x="3253475" y="1017700"/>
            <a:ext cx="5579400" cy="3659100"/>
          </a:xfrm>
          <a:prstGeom prst="rect">
            <a:avLst/>
          </a:prstGeom>
          <a:ln>
            <a:noFill/>
          </a:ln>
        </p:spPr>
        <p:txBody>
          <a:bodyPr spcFirstLastPara="1" wrap="square" lIns="91425" tIns="91425" rIns="91425" bIns="91425" anchor="t" anchorCtr="0">
            <a:noAutofit/>
          </a:bodyPr>
          <a:lstStyle>
            <a:lvl1pPr marL="457200" lvl="0" indent="-342900" rtl="0">
              <a:spcBef>
                <a:spcPts val="0"/>
              </a:spcBef>
              <a:spcAft>
                <a:spcPts val="0"/>
              </a:spcAft>
              <a:buClr>
                <a:schemeClr val="dk1"/>
              </a:buClr>
              <a:buSzPts val="1800"/>
              <a:buChar char="●"/>
              <a:defRPr>
                <a:solidFill>
                  <a:schemeClr val="dk1"/>
                </a:solidFill>
              </a:defRPr>
            </a:lvl1pPr>
            <a:lvl2pPr marL="914400" lvl="1" indent="-317500" rtl="0">
              <a:spcBef>
                <a:spcPts val="1600"/>
              </a:spcBef>
              <a:spcAft>
                <a:spcPts val="0"/>
              </a:spcAft>
              <a:buClr>
                <a:schemeClr val="dk1"/>
              </a:buClr>
              <a:buSzPts val="1400"/>
              <a:buChar char="○"/>
              <a:defRPr>
                <a:solidFill>
                  <a:schemeClr val="dk1"/>
                </a:solidFill>
              </a:defRPr>
            </a:lvl2pPr>
            <a:lvl3pPr marL="1371600" lvl="2" indent="-317500" rtl="0">
              <a:spcBef>
                <a:spcPts val="1600"/>
              </a:spcBef>
              <a:spcAft>
                <a:spcPts val="0"/>
              </a:spcAft>
              <a:buClr>
                <a:schemeClr val="dk1"/>
              </a:buClr>
              <a:buSzPts val="1400"/>
              <a:buChar char="■"/>
              <a:defRPr>
                <a:solidFill>
                  <a:schemeClr val="dk1"/>
                </a:solidFill>
              </a:defRPr>
            </a:lvl3pPr>
            <a:lvl4pPr marL="1828800" lvl="3" indent="-317500" rtl="0">
              <a:spcBef>
                <a:spcPts val="1600"/>
              </a:spcBef>
              <a:spcAft>
                <a:spcPts val="0"/>
              </a:spcAft>
              <a:buClr>
                <a:schemeClr val="dk1"/>
              </a:buClr>
              <a:buSzPts val="1400"/>
              <a:buChar char="●"/>
              <a:defRPr>
                <a:solidFill>
                  <a:schemeClr val="dk1"/>
                </a:solidFill>
              </a:defRPr>
            </a:lvl4pPr>
            <a:lvl5pPr marL="2286000" lvl="4" indent="-317500" rtl="0">
              <a:spcBef>
                <a:spcPts val="1600"/>
              </a:spcBef>
              <a:spcAft>
                <a:spcPts val="0"/>
              </a:spcAft>
              <a:buClr>
                <a:schemeClr val="dk1"/>
              </a:buClr>
              <a:buSzPts val="1400"/>
              <a:buChar char="○"/>
              <a:defRPr>
                <a:solidFill>
                  <a:schemeClr val="dk1"/>
                </a:solidFill>
              </a:defRPr>
            </a:lvl5pPr>
            <a:lvl6pPr marL="2743200" lvl="5" indent="-317500" rtl="0">
              <a:spcBef>
                <a:spcPts val="1600"/>
              </a:spcBef>
              <a:spcAft>
                <a:spcPts val="0"/>
              </a:spcAft>
              <a:buClr>
                <a:schemeClr val="dk1"/>
              </a:buClr>
              <a:buSzPts val="1400"/>
              <a:buChar char="■"/>
              <a:defRPr>
                <a:solidFill>
                  <a:schemeClr val="dk1"/>
                </a:solidFill>
              </a:defRPr>
            </a:lvl6pPr>
            <a:lvl7pPr marL="3200400" lvl="6" indent="-317500" rtl="0">
              <a:spcBef>
                <a:spcPts val="1600"/>
              </a:spcBef>
              <a:spcAft>
                <a:spcPts val="0"/>
              </a:spcAft>
              <a:buClr>
                <a:schemeClr val="dk1"/>
              </a:buClr>
              <a:buSzPts val="1400"/>
              <a:buChar char="●"/>
              <a:defRPr>
                <a:solidFill>
                  <a:schemeClr val="dk1"/>
                </a:solidFill>
              </a:defRPr>
            </a:lvl7pPr>
            <a:lvl8pPr marL="3657600" lvl="7" indent="-317500" rtl="0">
              <a:spcBef>
                <a:spcPts val="1600"/>
              </a:spcBef>
              <a:spcAft>
                <a:spcPts val="0"/>
              </a:spcAft>
              <a:buClr>
                <a:schemeClr val="dk1"/>
              </a:buClr>
              <a:buSzPts val="1400"/>
              <a:buChar char="○"/>
              <a:defRPr>
                <a:solidFill>
                  <a:schemeClr val="dk1"/>
                </a:solidFill>
              </a:defRPr>
            </a:lvl8pPr>
            <a:lvl9pPr marL="4114800" lvl="8" indent="-317500" rtl="0">
              <a:spcBef>
                <a:spcPts val="1600"/>
              </a:spcBef>
              <a:spcAft>
                <a:spcPts val="1600"/>
              </a:spcAft>
              <a:buClr>
                <a:schemeClr val="dk1"/>
              </a:buClr>
              <a:buSzPts val="1400"/>
              <a:buChar char="■"/>
              <a:defRPr>
                <a:solidFill>
                  <a:schemeClr val="dk1"/>
                </a:solidFill>
              </a:defRPr>
            </a:lvl9pPr>
          </a:lstStyle>
          <a:p>
            <a:endParaRPr/>
          </a:p>
        </p:txBody>
      </p:sp>
      <p:sp>
        <p:nvSpPr>
          <p:cNvPr id="52" name="Google Shape;52;p9"/>
          <p:cNvSpPr txBox="1">
            <a:spLocks noGrp="1"/>
          </p:cNvSpPr>
          <p:nvPr>
            <p:ph type="subTitle" idx="3"/>
          </p:nvPr>
        </p:nvSpPr>
        <p:spPr>
          <a:xfrm>
            <a:off x="6840000" y="0"/>
            <a:ext cx="1959900" cy="314100"/>
          </a:xfrm>
          <a:prstGeom prst="rect">
            <a:avLst/>
          </a:prstGeom>
        </p:spPr>
        <p:txBody>
          <a:bodyPr spcFirstLastPara="1" wrap="square" lIns="91425" tIns="91425" rIns="0" bIns="91425" anchor="ctr" anchorCtr="0">
            <a:noAutofit/>
          </a:bodyPr>
          <a:lstStyle>
            <a:lvl1pPr lvl="0" algn="r" rtl="0">
              <a:lnSpc>
                <a:spcPct val="100000"/>
              </a:lnSpc>
              <a:spcBef>
                <a:spcPts val="0"/>
              </a:spcBef>
              <a:spcAft>
                <a:spcPts val="0"/>
              </a:spcAft>
              <a:buNone/>
              <a:defRPr sz="1200">
                <a:solidFill>
                  <a:schemeClr val="dk1"/>
                </a:solidFill>
                <a:latin typeface="Quicksand Medium"/>
                <a:ea typeface="Quicksand Medium"/>
                <a:cs typeface="Quicksand Medium"/>
                <a:sym typeface="Quicksand Medium"/>
              </a:defRPr>
            </a:lvl1pPr>
            <a:lvl2pPr lvl="1" rtl="0">
              <a:spcBef>
                <a:spcPts val="0"/>
              </a:spcBef>
              <a:spcAft>
                <a:spcPts val="0"/>
              </a:spcAft>
              <a:buNone/>
              <a:defRPr/>
            </a:lvl2pPr>
            <a:lvl3pPr lvl="2" rtl="0">
              <a:spcBef>
                <a:spcPts val="1600"/>
              </a:spcBef>
              <a:spcAft>
                <a:spcPts val="0"/>
              </a:spcAft>
              <a:buNone/>
              <a:defRPr/>
            </a:lvl3pPr>
            <a:lvl4pPr lvl="3" rtl="0">
              <a:spcBef>
                <a:spcPts val="1600"/>
              </a:spcBef>
              <a:spcAft>
                <a:spcPts val="0"/>
              </a:spcAft>
              <a:buNone/>
              <a:defRPr/>
            </a:lvl4pPr>
            <a:lvl5pPr lvl="4" rtl="0">
              <a:spcBef>
                <a:spcPts val="1600"/>
              </a:spcBef>
              <a:spcAft>
                <a:spcPts val="0"/>
              </a:spcAft>
              <a:buNone/>
              <a:defRPr/>
            </a:lvl5pPr>
            <a:lvl6pPr lvl="5" rtl="0">
              <a:spcBef>
                <a:spcPts val="1600"/>
              </a:spcBef>
              <a:spcAft>
                <a:spcPts val="0"/>
              </a:spcAft>
              <a:buNone/>
              <a:defRPr/>
            </a:lvl6pPr>
            <a:lvl7pPr lvl="6" rtl="0">
              <a:spcBef>
                <a:spcPts val="1600"/>
              </a:spcBef>
              <a:spcAft>
                <a:spcPts val="0"/>
              </a:spcAft>
              <a:buNone/>
              <a:defRPr/>
            </a:lvl7pPr>
            <a:lvl8pPr lvl="7" rtl="0">
              <a:spcBef>
                <a:spcPts val="1600"/>
              </a:spcBef>
              <a:spcAft>
                <a:spcPts val="0"/>
              </a:spcAft>
              <a:buNone/>
              <a:defRPr/>
            </a:lvl8pPr>
            <a:lvl9pPr lvl="8" rtl="0">
              <a:spcBef>
                <a:spcPts val="1600"/>
              </a:spcBef>
              <a:spcAft>
                <a:spcPts val="1600"/>
              </a:spcAft>
              <a:buNone/>
              <a:defRPr/>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ext or Images 1:1:1">
  <p:cSld name="TITLE_4_1_1_1_3_1_1_1_1_1_1">
    <p:spTree>
      <p:nvGrpSpPr>
        <p:cNvPr id="1" name="Shape 53"/>
        <p:cNvGrpSpPr/>
        <p:nvPr/>
      </p:nvGrpSpPr>
      <p:grpSpPr>
        <a:xfrm>
          <a:off x="0" y="0"/>
          <a:ext cx="0" cy="0"/>
          <a:chOff x="0" y="0"/>
          <a:chExt cx="0" cy="0"/>
        </a:xfrm>
      </p:grpSpPr>
      <p:sp>
        <p:nvSpPr>
          <p:cNvPr id="54" name="Google Shape;54;p10"/>
          <p:cNvSpPr txBox="1">
            <a:spLocks noGrp="1"/>
          </p:cNvSpPr>
          <p:nvPr>
            <p:ph type="body" idx="1"/>
          </p:nvPr>
        </p:nvSpPr>
        <p:spPr>
          <a:xfrm>
            <a:off x="310900" y="1017724"/>
            <a:ext cx="2700000" cy="3659100"/>
          </a:xfrm>
          <a:prstGeom prst="rect">
            <a:avLst/>
          </a:prstGeom>
          <a:ln>
            <a:noFill/>
          </a:ln>
        </p:spPr>
        <p:txBody>
          <a:bodyPr spcFirstLastPara="1" wrap="square" lIns="91425" tIns="91425" rIns="91425" bIns="91425" anchor="t" anchorCtr="0">
            <a:noAutofit/>
          </a:bodyPr>
          <a:lstStyle>
            <a:lvl1pPr marL="457200" lvl="0" indent="-342900" rtl="0">
              <a:spcBef>
                <a:spcPts val="0"/>
              </a:spcBef>
              <a:spcAft>
                <a:spcPts val="0"/>
              </a:spcAft>
              <a:buClr>
                <a:schemeClr val="dk1"/>
              </a:buClr>
              <a:buSzPts val="1800"/>
              <a:buChar char="●"/>
              <a:defRPr>
                <a:solidFill>
                  <a:schemeClr val="dk1"/>
                </a:solidFill>
              </a:defRPr>
            </a:lvl1pPr>
            <a:lvl2pPr marL="914400" lvl="1" indent="-317500" rtl="0">
              <a:spcBef>
                <a:spcPts val="1600"/>
              </a:spcBef>
              <a:spcAft>
                <a:spcPts val="0"/>
              </a:spcAft>
              <a:buClr>
                <a:schemeClr val="dk1"/>
              </a:buClr>
              <a:buSzPts val="1400"/>
              <a:buChar char="○"/>
              <a:defRPr>
                <a:solidFill>
                  <a:schemeClr val="dk1"/>
                </a:solidFill>
              </a:defRPr>
            </a:lvl2pPr>
            <a:lvl3pPr marL="1371600" lvl="2" indent="-317500" rtl="0">
              <a:spcBef>
                <a:spcPts val="1600"/>
              </a:spcBef>
              <a:spcAft>
                <a:spcPts val="0"/>
              </a:spcAft>
              <a:buClr>
                <a:schemeClr val="dk1"/>
              </a:buClr>
              <a:buSzPts val="1400"/>
              <a:buChar char="■"/>
              <a:defRPr>
                <a:solidFill>
                  <a:schemeClr val="dk1"/>
                </a:solidFill>
              </a:defRPr>
            </a:lvl3pPr>
            <a:lvl4pPr marL="1828800" lvl="3" indent="-317500" rtl="0">
              <a:spcBef>
                <a:spcPts val="1600"/>
              </a:spcBef>
              <a:spcAft>
                <a:spcPts val="0"/>
              </a:spcAft>
              <a:buClr>
                <a:schemeClr val="dk1"/>
              </a:buClr>
              <a:buSzPts val="1400"/>
              <a:buChar char="●"/>
              <a:defRPr>
                <a:solidFill>
                  <a:schemeClr val="dk1"/>
                </a:solidFill>
              </a:defRPr>
            </a:lvl4pPr>
            <a:lvl5pPr marL="2286000" lvl="4" indent="-317500" rtl="0">
              <a:spcBef>
                <a:spcPts val="1600"/>
              </a:spcBef>
              <a:spcAft>
                <a:spcPts val="0"/>
              </a:spcAft>
              <a:buClr>
                <a:schemeClr val="dk1"/>
              </a:buClr>
              <a:buSzPts val="1400"/>
              <a:buChar char="○"/>
              <a:defRPr>
                <a:solidFill>
                  <a:schemeClr val="dk1"/>
                </a:solidFill>
              </a:defRPr>
            </a:lvl5pPr>
            <a:lvl6pPr marL="2743200" lvl="5" indent="-317500" rtl="0">
              <a:spcBef>
                <a:spcPts val="1600"/>
              </a:spcBef>
              <a:spcAft>
                <a:spcPts val="0"/>
              </a:spcAft>
              <a:buClr>
                <a:schemeClr val="dk1"/>
              </a:buClr>
              <a:buSzPts val="1400"/>
              <a:buChar char="■"/>
              <a:defRPr>
                <a:solidFill>
                  <a:schemeClr val="dk1"/>
                </a:solidFill>
              </a:defRPr>
            </a:lvl6pPr>
            <a:lvl7pPr marL="3200400" lvl="6" indent="-317500" rtl="0">
              <a:spcBef>
                <a:spcPts val="1600"/>
              </a:spcBef>
              <a:spcAft>
                <a:spcPts val="0"/>
              </a:spcAft>
              <a:buClr>
                <a:schemeClr val="dk1"/>
              </a:buClr>
              <a:buSzPts val="1400"/>
              <a:buChar char="●"/>
              <a:defRPr>
                <a:solidFill>
                  <a:schemeClr val="dk1"/>
                </a:solidFill>
              </a:defRPr>
            </a:lvl7pPr>
            <a:lvl8pPr marL="3657600" lvl="7" indent="-317500" rtl="0">
              <a:spcBef>
                <a:spcPts val="1600"/>
              </a:spcBef>
              <a:spcAft>
                <a:spcPts val="0"/>
              </a:spcAft>
              <a:buClr>
                <a:schemeClr val="dk1"/>
              </a:buClr>
              <a:buSzPts val="1400"/>
              <a:buChar char="○"/>
              <a:defRPr>
                <a:solidFill>
                  <a:schemeClr val="dk1"/>
                </a:solidFill>
              </a:defRPr>
            </a:lvl8pPr>
            <a:lvl9pPr marL="4114800" lvl="8" indent="-317500" rtl="0">
              <a:spcBef>
                <a:spcPts val="1600"/>
              </a:spcBef>
              <a:spcAft>
                <a:spcPts val="1600"/>
              </a:spcAft>
              <a:buClr>
                <a:schemeClr val="dk1"/>
              </a:buClr>
              <a:buSzPts val="1400"/>
              <a:buChar char="■"/>
              <a:defRPr>
                <a:solidFill>
                  <a:schemeClr val="dk1"/>
                </a:solidFill>
              </a:defRPr>
            </a:lvl9pPr>
          </a:lstStyle>
          <a:p>
            <a:endParaRPr/>
          </a:p>
        </p:txBody>
      </p:sp>
      <p:sp>
        <p:nvSpPr>
          <p:cNvPr id="55" name="Google Shape;55;p10"/>
          <p:cNvSpPr txBox="1">
            <a:spLocks noGrp="1"/>
          </p:cNvSpPr>
          <p:nvPr>
            <p:ph type="title"/>
          </p:nvPr>
        </p:nvSpPr>
        <p:spPr>
          <a:xfrm>
            <a:off x="310900" y="313512"/>
            <a:ext cx="8521200" cy="698100"/>
          </a:xfrm>
          <a:prstGeom prst="rect">
            <a:avLst/>
          </a:prstGeom>
        </p:spPr>
        <p:txBody>
          <a:bodyPr spcFirstLastPara="1" wrap="square" lIns="91425" tIns="91425" rIns="91425" bIns="91425" anchor="ctr" anchorCtr="0">
            <a:noAutofit/>
          </a:bodyPr>
          <a:lstStyle>
            <a:lvl1pPr lvl="0" rtl="0">
              <a:spcBef>
                <a:spcPts val="0"/>
              </a:spcBef>
              <a:spcAft>
                <a:spcPts val="0"/>
              </a:spcAft>
              <a:buNone/>
              <a:defRPr sz="2400"/>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a:endParaRPr/>
          </a:p>
        </p:txBody>
      </p:sp>
      <p:sp>
        <p:nvSpPr>
          <p:cNvPr id="56" name="Google Shape;56;p10"/>
          <p:cNvSpPr txBox="1">
            <a:spLocks noGrp="1"/>
          </p:cNvSpPr>
          <p:nvPr>
            <p:ph type="sldNum" idx="12"/>
          </p:nvPr>
        </p:nvSpPr>
        <p:spPr>
          <a:xfrm>
            <a:off x="8832200" y="4829300"/>
            <a:ext cx="311700" cy="314100"/>
          </a:xfrm>
          <a:prstGeom prst="rect">
            <a:avLst/>
          </a:prstGeom>
        </p:spPr>
        <p:txBody>
          <a:bodyPr spcFirstLastPara="1" wrap="square" lIns="91425" tIns="91425" rIns="91425" bIns="91425" anchor="t" anchorCtr="0">
            <a:noAutofit/>
          </a:bodyPr>
          <a:lstStyle>
            <a:lvl1pPr lvl="0" rtl="0">
              <a:buNone/>
              <a:defRPr sz="800">
                <a:solidFill>
                  <a:srgbClr val="494985"/>
                </a:solidFill>
                <a:latin typeface="Quicksand Medium"/>
                <a:ea typeface="Quicksand Medium"/>
                <a:cs typeface="Quicksand Medium"/>
                <a:sym typeface="Quicksand Medium"/>
              </a:defRPr>
            </a:lvl1pPr>
            <a:lvl2pPr lvl="1" rtl="0">
              <a:buNone/>
              <a:defRPr sz="800">
                <a:solidFill>
                  <a:srgbClr val="494985"/>
                </a:solidFill>
                <a:latin typeface="Quicksand Medium"/>
                <a:ea typeface="Quicksand Medium"/>
                <a:cs typeface="Quicksand Medium"/>
                <a:sym typeface="Quicksand Medium"/>
              </a:defRPr>
            </a:lvl2pPr>
            <a:lvl3pPr lvl="2" rtl="0">
              <a:buNone/>
              <a:defRPr sz="800">
                <a:solidFill>
                  <a:srgbClr val="494985"/>
                </a:solidFill>
                <a:latin typeface="Quicksand Medium"/>
                <a:ea typeface="Quicksand Medium"/>
                <a:cs typeface="Quicksand Medium"/>
                <a:sym typeface="Quicksand Medium"/>
              </a:defRPr>
            </a:lvl3pPr>
            <a:lvl4pPr lvl="3" rtl="0">
              <a:buNone/>
              <a:defRPr sz="800">
                <a:solidFill>
                  <a:srgbClr val="494985"/>
                </a:solidFill>
                <a:latin typeface="Quicksand Medium"/>
                <a:ea typeface="Quicksand Medium"/>
                <a:cs typeface="Quicksand Medium"/>
                <a:sym typeface="Quicksand Medium"/>
              </a:defRPr>
            </a:lvl4pPr>
            <a:lvl5pPr lvl="4" rtl="0">
              <a:buNone/>
              <a:defRPr sz="800">
                <a:solidFill>
                  <a:srgbClr val="494985"/>
                </a:solidFill>
                <a:latin typeface="Quicksand Medium"/>
                <a:ea typeface="Quicksand Medium"/>
                <a:cs typeface="Quicksand Medium"/>
                <a:sym typeface="Quicksand Medium"/>
              </a:defRPr>
            </a:lvl5pPr>
            <a:lvl6pPr lvl="5" rtl="0">
              <a:buNone/>
              <a:defRPr sz="800">
                <a:solidFill>
                  <a:srgbClr val="494985"/>
                </a:solidFill>
                <a:latin typeface="Quicksand Medium"/>
                <a:ea typeface="Quicksand Medium"/>
                <a:cs typeface="Quicksand Medium"/>
                <a:sym typeface="Quicksand Medium"/>
              </a:defRPr>
            </a:lvl6pPr>
            <a:lvl7pPr lvl="6" rtl="0">
              <a:buNone/>
              <a:defRPr sz="800">
                <a:solidFill>
                  <a:srgbClr val="494985"/>
                </a:solidFill>
                <a:latin typeface="Quicksand Medium"/>
                <a:ea typeface="Quicksand Medium"/>
                <a:cs typeface="Quicksand Medium"/>
                <a:sym typeface="Quicksand Medium"/>
              </a:defRPr>
            </a:lvl7pPr>
            <a:lvl8pPr lvl="7" rtl="0">
              <a:buNone/>
              <a:defRPr sz="800">
                <a:solidFill>
                  <a:srgbClr val="494985"/>
                </a:solidFill>
                <a:latin typeface="Quicksand Medium"/>
                <a:ea typeface="Quicksand Medium"/>
                <a:cs typeface="Quicksand Medium"/>
                <a:sym typeface="Quicksand Medium"/>
              </a:defRPr>
            </a:lvl8pPr>
            <a:lvl9pPr lvl="8" rtl="0">
              <a:buNone/>
              <a:defRPr sz="800">
                <a:solidFill>
                  <a:srgbClr val="494985"/>
                </a:solidFill>
                <a:latin typeface="Quicksand Medium"/>
                <a:ea typeface="Quicksand Medium"/>
                <a:cs typeface="Quicksand Medium"/>
                <a:sym typeface="Quicksand Medium"/>
              </a:defRPr>
            </a:lvl9pPr>
          </a:lstStyle>
          <a:p>
            <a:pPr marL="0" lvl="0" indent="0" algn="ctr" rtl="0">
              <a:spcBef>
                <a:spcPts val="0"/>
              </a:spcBef>
              <a:spcAft>
                <a:spcPts val="0"/>
              </a:spcAft>
              <a:buNone/>
            </a:pPr>
            <a:fld id="{00000000-1234-1234-1234-123412341234}" type="slidenum">
              <a:rPr lang="en-GB"/>
              <a:t>‹#›</a:t>
            </a:fld>
            <a:endParaRPr/>
          </a:p>
        </p:txBody>
      </p:sp>
      <p:sp>
        <p:nvSpPr>
          <p:cNvPr id="57" name="Google Shape;57;p10"/>
          <p:cNvSpPr txBox="1">
            <a:spLocks noGrp="1"/>
          </p:cNvSpPr>
          <p:nvPr>
            <p:ph type="body" idx="2"/>
          </p:nvPr>
        </p:nvSpPr>
        <p:spPr>
          <a:xfrm>
            <a:off x="3253475" y="1017700"/>
            <a:ext cx="2700000" cy="3659100"/>
          </a:xfrm>
          <a:prstGeom prst="rect">
            <a:avLst/>
          </a:prstGeom>
          <a:ln>
            <a:noFill/>
          </a:ln>
        </p:spPr>
        <p:txBody>
          <a:bodyPr spcFirstLastPara="1" wrap="square" lIns="91425" tIns="91425" rIns="91425" bIns="91425" anchor="t" anchorCtr="0">
            <a:noAutofit/>
          </a:bodyPr>
          <a:lstStyle>
            <a:lvl1pPr marL="457200" lvl="0" indent="-342900" rtl="0">
              <a:spcBef>
                <a:spcPts val="0"/>
              </a:spcBef>
              <a:spcAft>
                <a:spcPts val="0"/>
              </a:spcAft>
              <a:buClr>
                <a:schemeClr val="dk1"/>
              </a:buClr>
              <a:buSzPts val="1800"/>
              <a:buChar char="●"/>
              <a:defRPr>
                <a:solidFill>
                  <a:schemeClr val="dk1"/>
                </a:solidFill>
              </a:defRPr>
            </a:lvl1pPr>
            <a:lvl2pPr marL="914400" lvl="1" indent="-317500" rtl="0">
              <a:spcBef>
                <a:spcPts val="1600"/>
              </a:spcBef>
              <a:spcAft>
                <a:spcPts val="0"/>
              </a:spcAft>
              <a:buClr>
                <a:schemeClr val="dk1"/>
              </a:buClr>
              <a:buSzPts val="1400"/>
              <a:buChar char="○"/>
              <a:defRPr>
                <a:solidFill>
                  <a:schemeClr val="dk1"/>
                </a:solidFill>
              </a:defRPr>
            </a:lvl2pPr>
            <a:lvl3pPr marL="1371600" lvl="2" indent="-317500" rtl="0">
              <a:spcBef>
                <a:spcPts val="1600"/>
              </a:spcBef>
              <a:spcAft>
                <a:spcPts val="0"/>
              </a:spcAft>
              <a:buClr>
                <a:schemeClr val="dk1"/>
              </a:buClr>
              <a:buSzPts val="1400"/>
              <a:buChar char="■"/>
              <a:defRPr>
                <a:solidFill>
                  <a:schemeClr val="dk1"/>
                </a:solidFill>
              </a:defRPr>
            </a:lvl3pPr>
            <a:lvl4pPr marL="1828800" lvl="3" indent="-317500" rtl="0">
              <a:spcBef>
                <a:spcPts val="1600"/>
              </a:spcBef>
              <a:spcAft>
                <a:spcPts val="0"/>
              </a:spcAft>
              <a:buClr>
                <a:schemeClr val="dk1"/>
              </a:buClr>
              <a:buSzPts val="1400"/>
              <a:buChar char="●"/>
              <a:defRPr>
                <a:solidFill>
                  <a:schemeClr val="dk1"/>
                </a:solidFill>
              </a:defRPr>
            </a:lvl4pPr>
            <a:lvl5pPr marL="2286000" lvl="4" indent="-317500" rtl="0">
              <a:spcBef>
                <a:spcPts val="1600"/>
              </a:spcBef>
              <a:spcAft>
                <a:spcPts val="0"/>
              </a:spcAft>
              <a:buClr>
                <a:schemeClr val="dk1"/>
              </a:buClr>
              <a:buSzPts val="1400"/>
              <a:buChar char="○"/>
              <a:defRPr>
                <a:solidFill>
                  <a:schemeClr val="dk1"/>
                </a:solidFill>
              </a:defRPr>
            </a:lvl5pPr>
            <a:lvl6pPr marL="2743200" lvl="5" indent="-317500" rtl="0">
              <a:spcBef>
                <a:spcPts val="1600"/>
              </a:spcBef>
              <a:spcAft>
                <a:spcPts val="0"/>
              </a:spcAft>
              <a:buClr>
                <a:schemeClr val="dk1"/>
              </a:buClr>
              <a:buSzPts val="1400"/>
              <a:buChar char="■"/>
              <a:defRPr>
                <a:solidFill>
                  <a:schemeClr val="dk1"/>
                </a:solidFill>
              </a:defRPr>
            </a:lvl6pPr>
            <a:lvl7pPr marL="3200400" lvl="6" indent="-317500" rtl="0">
              <a:spcBef>
                <a:spcPts val="1600"/>
              </a:spcBef>
              <a:spcAft>
                <a:spcPts val="0"/>
              </a:spcAft>
              <a:buClr>
                <a:schemeClr val="dk1"/>
              </a:buClr>
              <a:buSzPts val="1400"/>
              <a:buChar char="●"/>
              <a:defRPr>
                <a:solidFill>
                  <a:schemeClr val="dk1"/>
                </a:solidFill>
              </a:defRPr>
            </a:lvl7pPr>
            <a:lvl8pPr marL="3657600" lvl="7" indent="-317500" rtl="0">
              <a:spcBef>
                <a:spcPts val="1600"/>
              </a:spcBef>
              <a:spcAft>
                <a:spcPts val="0"/>
              </a:spcAft>
              <a:buClr>
                <a:schemeClr val="dk1"/>
              </a:buClr>
              <a:buSzPts val="1400"/>
              <a:buChar char="○"/>
              <a:defRPr>
                <a:solidFill>
                  <a:schemeClr val="dk1"/>
                </a:solidFill>
              </a:defRPr>
            </a:lvl8pPr>
            <a:lvl9pPr marL="4114800" lvl="8" indent="-317500" rtl="0">
              <a:spcBef>
                <a:spcPts val="1600"/>
              </a:spcBef>
              <a:spcAft>
                <a:spcPts val="1600"/>
              </a:spcAft>
              <a:buClr>
                <a:schemeClr val="dk1"/>
              </a:buClr>
              <a:buSzPts val="1400"/>
              <a:buChar char="■"/>
              <a:defRPr>
                <a:solidFill>
                  <a:schemeClr val="dk1"/>
                </a:solidFill>
              </a:defRPr>
            </a:lvl9pPr>
          </a:lstStyle>
          <a:p>
            <a:endParaRPr/>
          </a:p>
        </p:txBody>
      </p:sp>
      <p:sp>
        <p:nvSpPr>
          <p:cNvPr id="58" name="Google Shape;58;p10"/>
          <p:cNvSpPr txBox="1">
            <a:spLocks noGrp="1"/>
          </p:cNvSpPr>
          <p:nvPr>
            <p:ph type="subTitle" idx="3"/>
          </p:nvPr>
        </p:nvSpPr>
        <p:spPr>
          <a:xfrm>
            <a:off x="6840000" y="0"/>
            <a:ext cx="1959900" cy="314100"/>
          </a:xfrm>
          <a:prstGeom prst="rect">
            <a:avLst/>
          </a:prstGeom>
        </p:spPr>
        <p:txBody>
          <a:bodyPr spcFirstLastPara="1" wrap="square" lIns="91425" tIns="91425" rIns="0" bIns="91425" anchor="ctr" anchorCtr="0">
            <a:noAutofit/>
          </a:bodyPr>
          <a:lstStyle>
            <a:lvl1pPr lvl="0" algn="r" rtl="0">
              <a:lnSpc>
                <a:spcPct val="100000"/>
              </a:lnSpc>
              <a:spcBef>
                <a:spcPts val="0"/>
              </a:spcBef>
              <a:spcAft>
                <a:spcPts val="0"/>
              </a:spcAft>
              <a:buNone/>
              <a:defRPr sz="1200">
                <a:solidFill>
                  <a:schemeClr val="dk1"/>
                </a:solidFill>
                <a:latin typeface="Quicksand Medium"/>
                <a:ea typeface="Quicksand Medium"/>
                <a:cs typeface="Quicksand Medium"/>
                <a:sym typeface="Quicksand Medium"/>
              </a:defRPr>
            </a:lvl1pPr>
            <a:lvl2pPr lvl="1" rtl="0">
              <a:spcBef>
                <a:spcPts val="0"/>
              </a:spcBef>
              <a:spcAft>
                <a:spcPts val="0"/>
              </a:spcAft>
              <a:buNone/>
              <a:defRPr/>
            </a:lvl2pPr>
            <a:lvl3pPr lvl="2" rtl="0">
              <a:spcBef>
                <a:spcPts val="1600"/>
              </a:spcBef>
              <a:spcAft>
                <a:spcPts val="0"/>
              </a:spcAft>
              <a:buNone/>
              <a:defRPr/>
            </a:lvl3pPr>
            <a:lvl4pPr lvl="3" rtl="0">
              <a:spcBef>
                <a:spcPts val="1600"/>
              </a:spcBef>
              <a:spcAft>
                <a:spcPts val="0"/>
              </a:spcAft>
              <a:buNone/>
              <a:defRPr/>
            </a:lvl4pPr>
            <a:lvl5pPr lvl="4" rtl="0">
              <a:spcBef>
                <a:spcPts val="1600"/>
              </a:spcBef>
              <a:spcAft>
                <a:spcPts val="0"/>
              </a:spcAft>
              <a:buNone/>
              <a:defRPr/>
            </a:lvl5pPr>
            <a:lvl6pPr lvl="5" rtl="0">
              <a:spcBef>
                <a:spcPts val="1600"/>
              </a:spcBef>
              <a:spcAft>
                <a:spcPts val="0"/>
              </a:spcAft>
              <a:buNone/>
              <a:defRPr/>
            </a:lvl6pPr>
            <a:lvl7pPr lvl="6" rtl="0">
              <a:spcBef>
                <a:spcPts val="1600"/>
              </a:spcBef>
              <a:spcAft>
                <a:spcPts val="0"/>
              </a:spcAft>
              <a:buNone/>
              <a:defRPr/>
            </a:lvl7pPr>
            <a:lvl8pPr lvl="7" rtl="0">
              <a:spcBef>
                <a:spcPts val="1600"/>
              </a:spcBef>
              <a:spcAft>
                <a:spcPts val="0"/>
              </a:spcAft>
              <a:buNone/>
              <a:defRPr/>
            </a:lvl8pPr>
            <a:lvl9pPr lvl="8" rtl="0">
              <a:spcBef>
                <a:spcPts val="1600"/>
              </a:spcBef>
              <a:spcAft>
                <a:spcPts val="1600"/>
              </a:spcAft>
              <a:buNone/>
              <a:defRPr/>
            </a:lvl9pPr>
          </a:lstStyle>
          <a:p>
            <a:endParaRPr/>
          </a:p>
        </p:txBody>
      </p:sp>
      <p:sp>
        <p:nvSpPr>
          <p:cNvPr id="59" name="Google Shape;59;p10"/>
          <p:cNvSpPr txBox="1">
            <a:spLocks noGrp="1"/>
          </p:cNvSpPr>
          <p:nvPr>
            <p:ph type="body" idx="4"/>
          </p:nvPr>
        </p:nvSpPr>
        <p:spPr>
          <a:xfrm>
            <a:off x="6149075" y="1017700"/>
            <a:ext cx="2700000" cy="3659100"/>
          </a:xfrm>
          <a:prstGeom prst="rect">
            <a:avLst/>
          </a:prstGeom>
          <a:ln>
            <a:noFill/>
          </a:ln>
        </p:spPr>
        <p:txBody>
          <a:bodyPr spcFirstLastPara="1" wrap="square" lIns="91425" tIns="91425" rIns="91425" bIns="91425" anchor="t" anchorCtr="0">
            <a:noAutofit/>
          </a:bodyPr>
          <a:lstStyle>
            <a:lvl1pPr marL="457200" lvl="0" indent="-342900" rtl="0">
              <a:spcBef>
                <a:spcPts val="0"/>
              </a:spcBef>
              <a:spcAft>
                <a:spcPts val="0"/>
              </a:spcAft>
              <a:buClr>
                <a:schemeClr val="dk1"/>
              </a:buClr>
              <a:buSzPts val="1800"/>
              <a:buChar char="●"/>
              <a:defRPr>
                <a:solidFill>
                  <a:schemeClr val="dk1"/>
                </a:solidFill>
              </a:defRPr>
            </a:lvl1pPr>
            <a:lvl2pPr marL="914400" lvl="1" indent="-317500" rtl="0">
              <a:spcBef>
                <a:spcPts val="1600"/>
              </a:spcBef>
              <a:spcAft>
                <a:spcPts val="0"/>
              </a:spcAft>
              <a:buClr>
                <a:schemeClr val="dk1"/>
              </a:buClr>
              <a:buSzPts val="1400"/>
              <a:buChar char="○"/>
              <a:defRPr>
                <a:solidFill>
                  <a:schemeClr val="dk1"/>
                </a:solidFill>
              </a:defRPr>
            </a:lvl2pPr>
            <a:lvl3pPr marL="1371600" lvl="2" indent="-317500" rtl="0">
              <a:spcBef>
                <a:spcPts val="1600"/>
              </a:spcBef>
              <a:spcAft>
                <a:spcPts val="0"/>
              </a:spcAft>
              <a:buClr>
                <a:schemeClr val="dk1"/>
              </a:buClr>
              <a:buSzPts val="1400"/>
              <a:buChar char="■"/>
              <a:defRPr>
                <a:solidFill>
                  <a:schemeClr val="dk1"/>
                </a:solidFill>
              </a:defRPr>
            </a:lvl3pPr>
            <a:lvl4pPr marL="1828800" lvl="3" indent="-317500" rtl="0">
              <a:spcBef>
                <a:spcPts val="1600"/>
              </a:spcBef>
              <a:spcAft>
                <a:spcPts val="0"/>
              </a:spcAft>
              <a:buClr>
                <a:schemeClr val="dk1"/>
              </a:buClr>
              <a:buSzPts val="1400"/>
              <a:buChar char="●"/>
              <a:defRPr>
                <a:solidFill>
                  <a:schemeClr val="dk1"/>
                </a:solidFill>
              </a:defRPr>
            </a:lvl4pPr>
            <a:lvl5pPr marL="2286000" lvl="4" indent="-317500" rtl="0">
              <a:spcBef>
                <a:spcPts val="1600"/>
              </a:spcBef>
              <a:spcAft>
                <a:spcPts val="0"/>
              </a:spcAft>
              <a:buClr>
                <a:schemeClr val="dk1"/>
              </a:buClr>
              <a:buSzPts val="1400"/>
              <a:buChar char="○"/>
              <a:defRPr>
                <a:solidFill>
                  <a:schemeClr val="dk1"/>
                </a:solidFill>
              </a:defRPr>
            </a:lvl5pPr>
            <a:lvl6pPr marL="2743200" lvl="5" indent="-317500" rtl="0">
              <a:spcBef>
                <a:spcPts val="1600"/>
              </a:spcBef>
              <a:spcAft>
                <a:spcPts val="0"/>
              </a:spcAft>
              <a:buClr>
                <a:schemeClr val="dk1"/>
              </a:buClr>
              <a:buSzPts val="1400"/>
              <a:buChar char="■"/>
              <a:defRPr>
                <a:solidFill>
                  <a:schemeClr val="dk1"/>
                </a:solidFill>
              </a:defRPr>
            </a:lvl6pPr>
            <a:lvl7pPr marL="3200400" lvl="6" indent="-317500" rtl="0">
              <a:spcBef>
                <a:spcPts val="1600"/>
              </a:spcBef>
              <a:spcAft>
                <a:spcPts val="0"/>
              </a:spcAft>
              <a:buClr>
                <a:schemeClr val="dk1"/>
              </a:buClr>
              <a:buSzPts val="1400"/>
              <a:buChar char="●"/>
              <a:defRPr>
                <a:solidFill>
                  <a:schemeClr val="dk1"/>
                </a:solidFill>
              </a:defRPr>
            </a:lvl7pPr>
            <a:lvl8pPr marL="3657600" lvl="7" indent="-317500" rtl="0">
              <a:spcBef>
                <a:spcPts val="1600"/>
              </a:spcBef>
              <a:spcAft>
                <a:spcPts val="0"/>
              </a:spcAft>
              <a:buClr>
                <a:schemeClr val="dk1"/>
              </a:buClr>
              <a:buSzPts val="1400"/>
              <a:buChar char="○"/>
              <a:defRPr>
                <a:solidFill>
                  <a:schemeClr val="dk1"/>
                </a:solidFill>
              </a:defRPr>
            </a:lvl8pPr>
            <a:lvl9pPr marL="4114800" lvl="8" indent="-317500" rtl="0">
              <a:spcBef>
                <a:spcPts val="1600"/>
              </a:spcBef>
              <a:spcAft>
                <a:spcPts val="1600"/>
              </a:spcAft>
              <a:buClr>
                <a:schemeClr val="dk1"/>
              </a:buClr>
              <a:buSzPts val="1400"/>
              <a:buChar char="■"/>
              <a:defRPr>
                <a:solidFill>
                  <a:schemeClr val="dk1"/>
                </a:solidFill>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0900" y="310900"/>
            <a:ext cx="8521500" cy="706800"/>
          </a:xfrm>
          <a:prstGeom prst="rect">
            <a:avLst/>
          </a:prstGeom>
          <a:noFill/>
          <a:ln>
            <a:noFill/>
          </a:ln>
        </p:spPr>
        <p:txBody>
          <a:bodyPr spcFirstLastPara="1" wrap="square" lIns="91425" tIns="91425" rIns="91425" bIns="91425" anchor="ctr" anchorCtr="0">
            <a:noAutofit/>
          </a:bodyPr>
          <a:lstStyle>
            <a:lvl1pPr lvl="0" rtl="0">
              <a:spcBef>
                <a:spcPts val="0"/>
              </a:spcBef>
              <a:spcAft>
                <a:spcPts val="0"/>
              </a:spcAft>
              <a:buClr>
                <a:schemeClr val="accent6"/>
              </a:buClr>
              <a:buSzPts val="2800"/>
              <a:buFont typeface="Quicksand"/>
              <a:buNone/>
              <a:defRPr sz="2800" b="1">
                <a:solidFill>
                  <a:schemeClr val="accent6"/>
                </a:solidFill>
                <a:latin typeface="Quicksand"/>
                <a:ea typeface="Quicksand"/>
                <a:cs typeface="Quicksand"/>
                <a:sym typeface="Quicksand"/>
              </a:defRPr>
            </a:lvl1pPr>
            <a:lvl2pPr lvl="1" rtl="0">
              <a:spcBef>
                <a:spcPts val="0"/>
              </a:spcBef>
              <a:spcAft>
                <a:spcPts val="0"/>
              </a:spcAft>
              <a:buClr>
                <a:schemeClr val="dk1"/>
              </a:buClr>
              <a:buSzPts val="2800"/>
              <a:buNone/>
              <a:defRPr sz="2800">
                <a:solidFill>
                  <a:schemeClr val="dk1"/>
                </a:solidFill>
              </a:defRPr>
            </a:lvl2pPr>
            <a:lvl3pPr lvl="2" rtl="0">
              <a:spcBef>
                <a:spcPts val="0"/>
              </a:spcBef>
              <a:spcAft>
                <a:spcPts val="0"/>
              </a:spcAft>
              <a:buClr>
                <a:schemeClr val="dk1"/>
              </a:buClr>
              <a:buSzPts val="2800"/>
              <a:buNone/>
              <a:defRPr sz="2800">
                <a:solidFill>
                  <a:schemeClr val="dk1"/>
                </a:solidFill>
              </a:defRPr>
            </a:lvl3pPr>
            <a:lvl4pPr lvl="3" rtl="0">
              <a:spcBef>
                <a:spcPts val="0"/>
              </a:spcBef>
              <a:spcAft>
                <a:spcPts val="0"/>
              </a:spcAft>
              <a:buClr>
                <a:schemeClr val="dk1"/>
              </a:buClr>
              <a:buSzPts val="2800"/>
              <a:buNone/>
              <a:defRPr sz="2800">
                <a:solidFill>
                  <a:schemeClr val="dk1"/>
                </a:solidFill>
              </a:defRPr>
            </a:lvl4pPr>
            <a:lvl5pPr lvl="4" rtl="0">
              <a:spcBef>
                <a:spcPts val="0"/>
              </a:spcBef>
              <a:spcAft>
                <a:spcPts val="0"/>
              </a:spcAft>
              <a:buClr>
                <a:schemeClr val="dk1"/>
              </a:buClr>
              <a:buSzPts val="2800"/>
              <a:buNone/>
              <a:defRPr sz="2800">
                <a:solidFill>
                  <a:schemeClr val="dk1"/>
                </a:solidFill>
              </a:defRPr>
            </a:lvl5pPr>
            <a:lvl6pPr lvl="5" rtl="0">
              <a:spcBef>
                <a:spcPts val="0"/>
              </a:spcBef>
              <a:spcAft>
                <a:spcPts val="0"/>
              </a:spcAft>
              <a:buClr>
                <a:schemeClr val="dk1"/>
              </a:buClr>
              <a:buSzPts val="2800"/>
              <a:buNone/>
              <a:defRPr sz="2800">
                <a:solidFill>
                  <a:schemeClr val="dk1"/>
                </a:solidFill>
              </a:defRPr>
            </a:lvl6pPr>
            <a:lvl7pPr lvl="6" rtl="0">
              <a:spcBef>
                <a:spcPts val="0"/>
              </a:spcBef>
              <a:spcAft>
                <a:spcPts val="0"/>
              </a:spcAft>
              <a:buClr>
                <a:schemeClr val="dk1"/>
              </a:buClr>
              <a:buSzPts val="2800"/>
              <a:buNone/>
              <a:defRPr sz="2800">
                <a:solidFill>
                  <a:schemeClr val="dk1"/>
                </a:solidFill>
              </a:defRPr>
            </a:lvl7pPr>
            <a:lvl8pPr lvl="7" rtl="0">
              <a:spcBef>
                <a:spcPts val="0"/>
              </a:spcBef>
              <a:spcAft>
                <a:spcPts val="0"/>
              </a:spcAft>
              <a:buClr>
                <a:schemeClr val="dk1"/>
              </a:buClr>
              <a:buSzPts val="2800"/>
              <a:buNone/>
              <a:defRPr sz="2800">
                <a:solidFill>
                  <a:schemeClr val="dk1"/>
                </a:solidFill>
              </a:defRPr>
            </a:lvl8pPr>
            <a:lvl9pPr lvl="8" rtl="0">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0900" y="1017725"/>
            <a:ext cx="8521500" cy="3810300"/>
          </a:xfrm>
          <a:prstGeom prst="rect">
            <a:avLst/>
          </a:prstGeom>
          <a:noFill/>
          <a:ln>
            <a:noFill/>
          </a:ln>
        </p:spPr>
        <p:txBody>
          <a:bodyPr spcFirstLastPara="1" wrap="square" lIns="91425" tIns="91425" rIns="91425" bIns="91425" anchor="t" anchorCtr="0">
            <a:noAutofit/>
          </a:bodyPr>
          <a:lstStyle>
            <a:lvl1pPr marL="457200" lvl="0" indent="-342900" rtl="0">
              <a:lnSpc>
                <a:spcPct val="115000"/>
              </a:lnSpc>
              <a:spcBef>
                <a:spcPts val="0"/>
              </a:spcBef>
              <a:spcAft>
                <a:spcPts val="0"/>
              </a:spcAft>
              <a:buClr>
                <a:schemeClr val="dk1"/>
              </a:buClr>
              <a:buSzPts val="1800"/>
              <a:buFont typeface="Quicksand"/>
              <a:buChar char="●"/>
              <a:defRPr sz="1800">
                <a:solidFill>
                  <a:schemeClr val="dk1"/>
                </a:solidFill>
                <a:latin typeface="Quicksand"/>
                <a:ea typeface="Quicksand"/>
                <a:cs typeface="Quicksand"/>
                <a:sym typeface="Quicksand"/>
              </a:defRPr>
            </a:lvl1pPr>
            <a:lvl2pPr marL="914400" lvl="1" indent="-317500" rtl="0">
              <a:lnSpc>
                <a:spcPct val="115000"/>
              </a:lnSpc>
              <a:spcBef>
                <a:spcPts val="1600"/>
              </a:spcBef>
              <a:spcAft>
                <a:spcPts val="0"/>
              </a:spcAft>
              <a:buClr>
                <a:schemeClr val="dk1"/>
              </a:buClr>
              <a:buSzPts val="1400"/>
              <a:buFont typeface="Quicksand"/>
              <a:buChar char="○"/>
              <a:defRPr>
                <a:solidFill>
                  <a:schemeClr val="dk1"/>
                </a:solidFill>
                <a:latin typeface="Quicksand"/>
                <a:ea typeface="Quicksand"/>
                <a:cs typeface="Quicksand"/>
                <a:sym typeface="Quicksand"/>
              </a:defRPr>
            </a:lvl2pPr>
            <a:lvl3pPr marL="1371600" lvl="2" indent="-317500" rtl="0">
              <a:lnSpc>
                <a:spcPct val="115000"/>
              </a:lnSpc>
              <a:spcBef>
                <a:spcPts val="1600"/>
              </a:spcBef>
              <a:spcAft>
                <a:spcPts val="0"/>
              </a:spcAft>
              <a:buClr>
                <a:schemeClr val="dk1"/>
              </a:buClr>
              <a:buSzPts val="1400"/>
              <a:buFont typeface="Quicksand"/>
              <a:buChar char="■"/>
              <a:defRPr>
                <a:solidFill>
                  <a:schemeClr val="dk1"/>
                </a:solidFill>
                <a:latin typeface="Quicksand"/>
                <a:ea typeface="Quicksand"/>
                <a:cs typeface="Quicksand"/>
                <a:sym typeface="Quicksand"/>
              </a:defRPr>
            </a:lvl3pPr>
            <a:lvl4pPr marL="1828800" lvl="3" indent="-317500" rtl="0">
              <a:lnSpc>
                <a:spcPct val="115000"/>
              </a:lnSpc>
              <a:spcBef>
                <a:spcPts val="1600"/>
              </a:spcBef>
              <a:spcAft>
                <a:spcPts val="0"/>
              </a:spcAft>
              <a:buClr>
                <a:schemeClr val="dk1"/>
              </a:buClr>
              <a:buSzPts val="1400"/>
              <a:buFont typeface="Quicksand"/>
              <a:buChar char="●"/>
              <a:defRPr>
                <a:solidFill>
                  <a:schemeClr val="dk1"/>
                </a:solidFill>
                <a:latin typeface="Quicksand"/>
                <a:ea typeface="Quicksand"/>
                <a:cs typeface="Quicksand"/>
                <a:sym typeface="Quicksand"/>
              </a:defRPr>
            </a:lvl4pPr>
            <a:lvl5pPr marL="2286000" lvl="4" indent="-317500" rtl="0">
              <a:lnSpc>
                <a:spcPct val="115000"/>
              </a:lnSpc>
              <a:spcBef>
                <a:spcPts val="1600"/>
              </a:spcBef>
              <a:spcAft>
                <a:spcPts val="0"/>
              </a:spcAft>
              <a:buClr>
                <a:schemeClr val="dk1"/>
              </a:buClr>
              <a:buSzPts val="1400"/>
              <a:buFont typeface="Quicksand"/>
              <a:buChar char="○"/>
              <a:defRPr>
                <a:solidFill>
                  <a:schemeClr val="dk1"/>
                </a:solidFill>
                <a:latin typeface="Quicksand"/>
                <a:ea typeface="Quicksand"/>
                <a:cs typeface="Quicksand"/>
                <a:sym typeface="Quicksand"/>
              </a:defRPr>
            </a:lvl5pPr>
            <a:lvl6pPr marL="2743200" lvl="5" indent="-317500" rtl="0">
              <a:lnSpc>
                <a:spcPct val="115000"/>
              </a:lnSpc>
              <a:spcBef>
                <a:spcPts val="1600"/>
              </a:spcBef>
              <a:spcAft>
                <a:spcPts val="0"/>
              </a:spcAft>
              <a:buClr>
                <a:schemeClr val="dk1"/>
              </a:buClr>
              <a:buSzPts val="1400"/>
              <a:buFont typeface="Quicksand"/>
              <a:buChar char="■"/>
              <a:defRPr>
                <a:solidFill>
                  <a:schemeClr val="dk1"/>
                </a:solidFill>
                <a:latin typeface="Quicksand"/>
                <a:ea typeface="Quicksand"/>
                <a:cs typeface="Quicksand"/>
                <a:sym typeface="Quicksand"/>
              </a:defRPr>
            </a:lvl6pPr>
            <a:lvl7pPr marL="3200400" lvl="6" indent="-317500" rtl="0">
              <a:lnSpc>
                <a:spcPct val="115000"/>
              </a:lnSpc>
              <a:spcBef>
                <a:spcPts val="1600"/>
              </a:spcBef>
              <a:spcAft>
                <a:spcPts val="0"/>
              </a:spcAft>
              <a:buClr>
                <a:schemeClr val="dk1"/>
              </a:buClr>
              <a:buSzPts val="1400"/>
              <a:buFont typeface="Quicksand"/>
              <a:buChar char="●"/>
              <a:defRPr>
                <a:solidFill>
                  <a:schemeClr val="dk1"/>
                </a:solidFill>
                <a:latin typeface="Quicksand"/>
                <a:ea typeface="Quicksand"/>
                <a:cs typeface="Quicksand"/>
                <a:sym typeface="Quicksand"/>
              </a:defRPr>
            </a:lvl7pPr>
            <a:lvl8pPr marL="3657600" lvl="7" indent="-317500" rtl="0">
              <a:lnSpc>
                <a:spcPct val="115000"/>
              </a:lnSpc>
              <a:spcBef>
                <a:spcPts val="1600"/>
              </a:spcBef>
              <a:spcAft>
                <a:spcPts val="0"/>
              </a:spcAft>
              <a:buClr>
                <a:schemeClr val="dk1"/>
              </a:buClr>
              <a:buSzPts val="1400"/>
              <a:buFont typeface="Quicksand"/>
              <a:buChar char="○"/>
              <a:defRPr>
                <a:solidFill>
                  <a:schemeClr val="dk1"/>
                </a:solidFill>
                <a:latin typeface="Quicksand"/>
                <a:ea typeface="Quicksand"/>
                <a:cs typeface="Quicksand"/>
                <a:sym typeface="Quicksand"/>
              </a:defRPr>
            </a:lvl8pPr>
            <a:lvl9pPr marL="4114800" lvl="8" indent="-317500" rtl="0">
              <a:lnSpc>
                <a:spcPct val="115000"/>
              </a:lnSpc>
              <a:spcBef>
                <a:spcPts val="1600"/>
              </a:spcBef>
              <a:spcAft>
                <a:spcPts val="1600"/>
              </a:spcAft>
              <a:buClr>
                <a:schemeClr val="dk1"/>
              </a:buClr>
              <a:buSzPts val="1400"/>
              <a:buFont typeface="Quicksand"/>
              <a:buChar char="■"/>
              <a:defRPr>
                <a:solidFill>
                  <a:schemeClr val="dk1"/>
                </a:solidFill>
                <a:latin typeface="Quicksand"/>
                <a:ea typeface="Quicksand"/>
                <a:cs typeface="Quicksand"/>
                <a:sym typeface="Quicksand"/>
              </a:defRPr>
            </a:lvl9pPr>
          </a:lstStyle>
          <a:p>
            <a:endParaRPr/>
          </a:p>
        </p:txBody>
      </p:sp>
      <p:sp>
        <p:nvSpPr>
          <p:cNvPr id="8" name="Google Shape;8;p1"/>
          <p:cNvSpPr txBox="1">
            <a:spLocks noGrp="1"/>
          </p:cNvSpPr>
          <p:nvPr>
            <p:ph type="sldNum" idx="12"/>
          </p:nvPr>
        </p:nvSpPr>
        <p:spPr>
          <a:xfrm>
            <a:off x="8832200" y="4829300"/>
            <a:ext cx="311700" cy="314100"/>
          </a:xfrm>
          <a:prstGeom prst="rect">
            <a:avLst/>
          </a:prstGeom>
          <a:noFill/>
          <a:ln>
            <a:noFill/>
          </a:ln>
        </p:spPr>
        <p:txBody>
          <a:bodyPr spcFirstLastPara="1" wrap="square" lIns="91425" tIns="91425" rIns="91425" bIns="91425" anchor="ctr" anchorCtr="0">
            <a:noAutofit/>
          </a:bodyPr>
          <a:lstStyle>
            <a:lvl1pPr lvl="0" algn="ctr" rtl="0">
              <a:buNone/>
              <a:defRPr sz="800">
                <a:solidFill>
                  <a:srgbClr val="494985"/>
                </a:solidFill>
                <a:latin typeface="Quicksand Medium"/>
                <a:ea typeface="Quicksand Medium"/>
                <a:cs typeface="Quicksand Medium"/>
                <a:sym typeface="Quicksand Medium"/>
              </a:defRPr>
            </a:lvl1pPr>
            <a:lvl2pPr lvl="1" algn="ctr" rtl="0">
              <a:buNone/>
              <a:defRPr sz="800">
                <a:solidFill>
                  <a:srgbClr val="494985"/>
                </a:solidFill>
                <a:latin typeface="Quicksand Medium"/>
                <a:ea typeface="Quicksand Medium"/>
                <a:cs typeface="Quicksand Medium"/>
                <a:sym typeface="Quicksand Medium"/>
              </a:defRPr>
            </a:lvl2pPr>
            <a:lvl3pPr lvl="2" algn="ctr" rtl="0">
              <a:buNone/>
              <a:defRPr sz="800">
                <a:solidFill>
                  <a:srgbClr val="494985"/>
                </a:solidFill>
                <a:latin typeface="Quicksand Medium"/>
                <a:ea typeface="Quicksand Medium"/>
                <a:cs typeface="Quicksand Medium"/>
                <a:sym typeface="Quicksand Medium"/>
              </a:defRPr>
            </a:lvl3pPr>
            <a:lvl4pPr lvl="3" algn="ctr" rtl="0">
              <a:buNone/>
              <a:defRPr sz="800">
                <a:solidFill>
                  <a:srgbClr val="494985"/>
                </a:solidFill>
                <a:latin typeface="Quicksand Medium"/>
                <a:ea typeface="Quicksand Medium"/>
                <a:cs typeface="Quicksand Medium"/>
                <a:sym typeface="Quicksand Medium"/>
              </a:defRPr>
            </a:lvl4pPr>
            <a:lvl5pPr lvl="4" algn="ctr" rtl="0">
              <a:buNone/>
              <a:defRPr sz="800">
                <a:solidFill>
                  <a:srgbClr val="494985"/>
                </a:solidFill>
                <a:latin typeface="Quicksand Medium"/>
                <a:ea typeface="Quicksand Medium"/>
                <a:cs typeface="Quicksand Medium"/>
                <a:sym typeface="Quicksand Medium"/>
              </a:defRPr>
            </a:lvl5pPr>
            <a:lvl6pPr lvl="5" algn="ctr" rtl="0">
              <a:buNone/>
              <a:defRPr sz="800">
                <a:solidFill>
                  <a:srgbClr val="494985"/>
                </a:solidFill>
                <a:latin typeface="Quicksand Medium"/>
                <a:ea typeface="Quicksand Medium"/>
                <a:cs typeface="Quicksand Medium"/>
                <a:sym typeface="Quicksand Medium"/>
              </a:defRPr>
            </a:lvl6pPr>
            <a:lvl7pPr lvl="6" algn="ctr" rtl="0">
              <a:buNone/>
              <a:defRPr sz="800">
                <a:solidFill>
                  <a:srgbClr val="494985"/>
                </a:solidFill>
                <a:latin typeface="Quicksand Medium"/>
                <a:ea typeface="Quicksand Medium"/>
                <a:cs typeface="Quicksand Medium"/>
                <a:sym typeface="Quicksand Medium"/>
              </a:defRPr>
            </a:lvl7pPr>
            <a:lvl8pPr lvl="7" algn="ctr" rtl="0">
              <a:buNone/>
              <a:defRPr sz="800">
                <a:solidFill>
                  <a:srgbClr val="494985"/>
                </a:solidFill>
                <a:latin typeface="Quicksand Medium"/>
                <a:ea typeface="Quicksand Medium"/>
                <a:cs typeface="Quicksand Medium"/>
                <a:sym typeface="Quicksand Medium"/>
              </a:defRPr>
            </a:lvl8pPr>
            <a:lvl9pPr lvl="8" algn="ctr" rtl="0">
              <a:buNone/>
              <a:defRPr sz="800">
                <a:solidFill>
                  <a:srgbClr val="494985"/>
                </a:solidFill>
                <a:latin typeface="Quicksand Medium"/>
                <a:ea typeface="Quicksand Medium"/>
                <a:cs typeface="Quicksand Medium"/>
                <a:sym typeface="Quicksand Medium"/>
              </a:defRPr>
            </a:lvl9pPr>
          </a:lstStyle>
          <a:p>
            <a:pPr marL="0" lvl="0" indent="0" algn="ctr" rtl="0">
              <a:spcBef>
                <a:spcPts val="0"/>
              </a:spcBef>
              <a:spcAft>
                <a:spcPts val="0"/>
              </a:spcAft>
              <a:buNone/>
            </a:pPr>
            <a:fld id="{00000000-1234-1234-1234-123412341234}" type="slidenum">
              <a:rPr lang="en-GB"/>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extLst>
    <p:ext uri="{27BBF7A9-308A-43DC-89C8-2F10F3537804}">
      <p15:sldGuideLst xmlns:p15="http://schemas.microsoft.com/office/powerpoint/2012/main">
        <p15:guide id="1" pos="196">
          <p15:clr>
            <a:srgbClr val="EA4335"/>
          </p15:clr>
        </p15:guide>
        <p15:guide id="2" orient="horz" pos="196">
          <p15:clr>
            <a:srgbClr val="EA4335"/>
          </p15:clr>
        </p15:guide>
        <p15:guide id="3" orient="horz" pos="641">
          <p15:clr>
            <a:srgbClr val="EA4335"/>
          </p15:clr>
        </p15:guide>
        <p15:guide id="4" pos="2776">
          <p15:clr>
            <a:srgbClr val="EA4335"/>
          </p15:clr>
        </p15:guide>
        <p15:guide id="5" orient="horz" pos="812">
          <p15:clr>
            <a:srgbClr val="EA4335"/>
          </p15:clr>
        </p15:guide>
        <p15:guide id="6" pos="2984">
          <p15:clr>
            <a:srgbClr val="EA4335"/>
          </p15:clr>
        </p15:guide>
        <p15:guide id="7" pos="5564">
          <p15:clr>
            <a:srgbClr val="EA4335"/>
          </p15:clr>
        </p15:guide>
        <p15:guide id="8" orient="horz" pos="2592">
          <p15:clr>
            <a:srgbClr val="EA4335"/>
          </p15:clr>
        </p15:guide>
        <p15:guide id="9" pos="2448">
          <p15:clr>
            <a:srgbClr val="EA4335"/>
          </p15:clr>
        </p15:guide>
        <p15:guide id="10" pos="3312">
          <p15:clr>
            <a:srgbClr val="EA4335"/>
          </p15:clr>
        </p15:guide>
        <p15:guide id="11" orient="horz" pos="3041">
          <p15:clr>
            <a:srgbClr val="EA4335"/>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1.xml"/><Relationship Id="rId1" Type="http://schemas.openxmlformats.org/officeDocument/2006/relationships/slideLayout" Target="../slideLayouts/slideLayout3.xml"/><Relationship Id="rId5" Type="http://schemas.openxmlformats.org/officeDocument/2006/relationships/image" Target="../media/image10.jpg"/><Relationship Id="rId4" Type="http://schemas.openxmlformats.org/officeDocument/2006/relationships/image" Target="../media/image9.jpg"/></Relationships>
</file>

<file path=ppt/slides/_rels/slide12.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5.xml"/><Relationship Id="rId1" Type="http://schemas.openxmlformats.org/officeDocument/2006/relationships/slideLayout" Target="../slideLayouts/slideLayout3.xml"/><Relationship Id="rId5" Type="http://schemas.openxmlformats.org/officeDocument/2006/relationships/image" Target="../media/image13.png"/><Relationship Id="rId4" Type="http://schemas.openxmlformats.org/officeDocument/2006/relationships/image" Target="../media/image12.png"/></Relationships>
</file>

<file path=ppt/slides/_rels/slide1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1.xml"/><Relationship Id="rId1" Type="http://schemas.openxmlformats.org/officeDocument/2006/relationships/slideLayout" Target="../slideLayouts/slideLayout2.xml"/><Relationship Id="rId5" Type="http://schemas.openxmlformats.org/officeDocument/2006/relationships/image" Target="../media/image21.png"/><Relationship Id="rId4" Type="http://schemas.openxmlformats.org/officeDocument/2006/relationships/image" Target="../media/image20.pn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3.xml"/><Relationship Id="rId1" Type="http://schemas.openxmlformats.org/officeDocument/2006/relationships/video" Target="https://player.vimeo.com/video/883954135?app_id=122963" TargetMode="External"/><Relationship Id="rId5" Type="http://schemas.openxmlformats.org/officeDocument/2006/relationships/image" Target="../media/image4.jpeg"/><Relationship Id="rId4" Type="http://schemas.openxmlformats.org/officeDocument/2006/relationships/image" Target="../media/image3.jpg"/></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71"/>
        <p:cNvGrpSpPr/>
        <p:nvPr/>
      </p:nvGrpSpPr>
      <p:grpSpPr>
        <a:xfrm>
          <a:off x="0" y="0"/>
          <a:ext cx="0" cy="0"/>
          <a:chOff x="0" y="0"/>
          <a:chExt cx="0" cy="0"/>
        </a:xfrm>
      </p:grpSpPr>
      <p:sp>
        <p:nvSpPr>
          <p:cNvPr id="72" name="Google Shape;72;p13"/>
          <p:cNvSpPr txBox="1">
            <a:spLocks noGrp="1"/>
          </p:cNvSpPr>
          <p:nvPr>
            <p:ph type="title"/>
          </p:nvPr>
        </p:nvSpPr>
        <p:spPr>
          <a:xfrm>
            <a:off x="526875" y="576775"/>
            <a:ext cx="8095800" cy="20349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a:t>Lesson 3: Memory and storage</a:t>
            </a:r>
            <a:endParaRPr/>
          </a:p>
        </p:txBody>
      </p:sp>
      <p:sp>
        <p:nvSpPr>
          <p:cNvPr id="73" name="Google Shape;73;p13"/>
          <p:cNvSpPr txBox="1">
            <a:spLocks noGrp="1"/>
          </p:cNvSpPr>
          <p:nvPr>
            <p:ph type="subTitle" idx="2"/>
          </p:nvPr>
        </p:nvSpPr>
        <p:spPr>
          <a:xfrm>
            <a:off x="532725" y="2665400"/>
            <a:ext cx="8095800" cy="731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GB"/>
              <a:t>Digital environments</a:t>
            </a:r>
            <a:endParaRPr/>
          </a:p>
          <a:p>
            <a:pPr marL="0" lvl="0" indent="0" algn="l" rtl="0">
              <a:spcBef>
                <a:spcPts val="1600"/>
              </a:spcBef>
              <a:spcAft>
                <a:spcPts val="1600"/>
              </a:spcAft>
              <a:buNone/>
            </a:pPr>
            <a:endParaRPr/>
          </a:p>
        </p:txBody>
      </p:sp>
      <p:pic>
        <p:nvPicPr>
          <p:cNvPr id="74" name="Google Shape;74;p13"/>
          <p:cNvPicPr preferRelativeResize="0"/>
          <p:nvPr/>
        </p:nvPicPr>
        <p:blipFill>
          <a:blip r:embed="rId3">
            <a:alphaModFix/>
          </a:blip>
          <a:stretch>
            <a:fillRect/>
          </a:stretch>
        </p:blipFill>
        <p:spPr>
          <a:xfrm>
            <a:off x="104488" y="4408551"/>
            <a:ext cx="1355401" cy="540001"/>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Shape 205"/>
        <p:cNvGrpSpPr/>
        <p:nvPr/>
      </p:nvGrpSpPr>
      <p:grpSpPr>
        <a:xfrm>
          <a:off x="0" y="0"/>
          <a:ext cx="0" cy="0"/>
          <a:chOff x="0" y="0"/>
          <a:chExt cx="0" cy="0"/>
        </a:xfrm>
      </p:grpSpPr>
      <p:sp>
        <p:nvSpPr>
          <p:cNvPr id="206" name="Google Shape;206;p22"/>
          <p:cNvSpPr txBox="1">
            <a:spLocks noGrp="1"/>
          </p:cNvSpPr>
          <p:nvPr>
            <p:ph type="body" idx="2"/>
          </p:nvPr>
        </p:nvSpPr>
        <p:spPr>
          <a:xfrm>
            <a:off x="4736600" y="1017700"/>
            <a:ext cx="4096500" cy="3659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sz="2000"/>
              <a:t>Secondary storage is necessary because it is</a:t>
            </a:r>
            <a:r>
              <a:rPr lang="en-GB" sz="2000" b="1"/>
              <a:t> persistent</a:t>
            </a:r>
            <a:r>
              <a:rPr lang="en-GB" sz="2000"/>
              <a:t>. </a:t>
            </a:r>
            <a:endParaRPr sz="2000"/>
          </a:p>
          <a:p>
            <a:pPr marL="0" lvl="0" indent="0" algn="l" rtl="0">
              <a:spcBef>
                <a:spcPts val="1600"/>
              </a:spcBef>
              <a:spcAft>
                <a:spcPts val="0"/>
              </a:spcAft>
              <a:buNone/>
            </a:pPr>
            <a:r>
              <a:rPr lang="en-GB" sz="2000"/>
              <a:t>This means it is designed to store data even when the computer system is not in use.</a:t>
            </a:r>
            <a:endParaRPr sz="2000"/>
          </a:p>
          <a:p>
            <a:pPr marL="0" lvl="0" indent="0" algn="l" rtl="0">
              <a:spcBef>
                <a:spcPts val="1600"/>
              </a:spcBef>
              <a:spcAft>
                <a:spcPts val="0"/>
              </a:spcAft>
              <a:buNone/>
            </a:pPr>
            <a:endParaRPr sz="2000"/>
          </a:p>
          <a:p>
            <a:pPr marL="457200" lvl="0" indent="0" algn="l" rtl="0">
              <a:spcBef>
                <a:spcPts val="1600"/>
              </a:spcBef>
              <a:spcAft>
                <a:spcPts val="1600"/>
              </a:spcAft>
              <a:buNone/>
            </a:pPr>
            <a:endParaRPr sz="2000"/>
          </a:p>
        </p:txBody>
      </p:sp>
      <p:sp>
        <p:nvSpPr>
          <p:cNvPr id="207" name="Google Shape;207;p22"/>
          <p:cNvSpPr txBox="1">
            <a:spLocks noGrp="1"/>
          </p:cNvSpPr>
          <p:nvPr>
            <p:ph type="title"/>
          </p:nvPr>
        </p:nvSpPr>
        <p:spPr>
          <a:xfrm>
            <a:off x="310900" y="313512"/>
            <a:ext cx="8521200" cy="6981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GB"/>
              <a:t>Main memory isn’t enough</a:t>
            </a:r>
            <a:endParaRPr/>
          </a:p>
        </p:txBody>
      </p:sp>
      <p:sp>
        <p:nvSpPr>
          <p:cNvPr id="208" name="Google Shape;208;p22"/>
          <p:cNvSpPr txBox="1">
            <a:spLocks noGrp="1"/>
          </p:cNvSpPr>
          <p:nvPr>
            <p:ph type="subTitle" idx="3"/>
          </p:nvPr>
        </p:nvSpPr>
        <p:spPr>
          <a:xfrm>
            <a:off x="6840000" y="0"/>
            <a:ext cx="1959900" cy="314100"/>
          </a:xfrm>
          <a:prstGeom prst="rect">
            <a:avLst/>
          </a:prstGeom>
        </p:spPr>
        <p:txBody>
          <a:bodyPr spcFirstLastPara="1" wrap="square" lIns="91425" tIns="91425" rIns="0" bIns="91425" anchor="ctr" anchorCtr="0">
            <a:noAutofit/>
          </a:bodyPr>
          <a:lstStyle/>
          <a:p>
            <a:pPr marL="0" lvl="0" indent="0" algn="r" rtl="0">
              <a:spcBef>
                <a:spcPts val="0"/>
              </a:spcBef>
              <a:spcAft>
                <a:spcPts val="0"/>
              </a:spcAft>
              <a:buNone/>
            </a:pPr>
            <a:r>
              <a:rPr lang="en-GB"/>
              <a:t>Activity 2</a:t>
            </a:r>
            <a:endParaRPr/>
          </a:p>
        </p:txBody>
      </p:sp>
      <p:pic>
        <p:nvPicPr>
          <p:cNvPr id="209" name="Google Shape;209;p22"/>
          <p:cNvPicPr preferRelativeResize="0"/>
          <p:nvPr/>
        </p:nvPicPr>
        <p:blipFill>
          <a:blip r:embed="rId3">
            <a:alphaModFix/>
          </a:blip>
          <a:stretch>
            <a:fillRect/>
          </a:stretch>
        </p:blipFill>
        <p:spPr>
          <a:xfrm>
            <a:off x="310900" y="1289300"/>
            <a:ext cx="4058425" cy="2738900"/>
          </a:xfrm>
          <a:prstGeom prst="rect">
            <a:avLst/>
          </a:prstGeom>
          <a:noFill/>
          <a:ln>
            <a:noFill/>
          </a:ln>
        </p:spPr>
      </p:pic>
      <p:sp>
        <p:nvSpPr>
          <p:cNvPr id="210" name="Google Shape;210;p22"/>
          <p:cNvSpPr txBox="1">
            <a:spLocks noGrp="1"/>
          </p:cNvSpPr>
          <p:nvPr>
            <p:ph type="sldNum" idx="12"/>
          </p:nvPr>
        </p:nvSpPr>
        <p:spPr>
          <a:xfrm>
            <a:off x="8832200" y="4829300"/>
            <a:ext cx="311700" cy="3141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fld id="{00000000-1234-1234-1234-123412341234}" type="slidenum">
              <a:rPr lang="en-GB"/>
              <a:t>10</a:t>
            </a:fld>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Shape 214"/>
        <p:cNvGrpSpPr/>
        <p:nvPr/>
      </p:nvGrpSpPr>
      <p:grpSpPr>
        <a:xfrm>
          <a:off x="0" y="0"/>
          <a:ext cx="0" cy="0"/>
          <a:chOff x="0" y="0"/>
          <a:chExt cx="0" cy="0"/>
        </a:xfrm>
      </p:grpSpPr>
      <p:sp>
        <p:nvSpPr>
          <p:cNvPr id="215" name="Google Shape;215;p23"/>
          <p:cNvSpPr txBox="1">
            <a:spLocks noGrp="1"/>
          </p:cNvSpPr>
          <p:nvPr>
            <p:ph type="subTitle" idx="3"/>
          </p:nvPr>
        </p:nvSpPr>
        <p:spPr>
          <a:xfrm>
            <a:off x="6840000" y="0"/>
            <a:ext cx="1960800" cy="314100"/>
          </a:xfrm>
          <a:prstGeom prst="rect">
            <a:avLst/>
          </a:prstGeom>
          <a:noFill/>
          <a:ln>
            <a:noFill/>
          </a:ln>
        </p:spPr>
        <p:txBody>
          <a:bodyPr spcFirstLastPara="1" wrap="square" lIns="91425" tIns="91425" rIns="0" bIns="91425" anchor="ctr" anchorCtr="0">
            <a:noAutofit/>
          </a:bodyPr>
          <a:lstStyle/>
          <a:p>
            <a:pPr marL="0" lvl="0" indent="0" algn="r" rtl="0">
              <a:lnSpc>
                <a:spcPct val="100000"/>
              </a:lnSpc>
              <a:spcBef>
                <a:spcPts val="0"/>
              </a:spcBef>
              <a:spcAft>
                <a:spcPts val="0"/>
              </a:spcAft>
              <a:buSzPts val="1800"/>
              <a:buNone/>
            </a:pPr>
            <a:r>
              <a:rPr lang="en-GB"/>
              <a:t>Activity 2 </a:t>
            </a:r>
            <a:endParaRPr/>
          </a:p>
        </p:txBody>
      </p:sp>
      <p:sp>
        <p:nvSpPr>
          <p:cNvPr id="216" name="Google Shape;216;p23"/>
          <p:cNvSpPr txBox="1">
            <a:spLocks noGrp="1"/>
          </p:cNvSpPr>
          <p:nvPr>
            <p:ph type="title"/>
          </p:nvPr>
        </p:nvSpPr>
        <p:spPr>
          <a:xfrm>
            <a:off x="310900" y="313512"/>
            <a:ext cx="8521200" cy="698100"/>
          </a:xfrm>
          <a:prstGeom prst="rect">
            <a:avLst/>
          </a:prstGeom>
          <a:noFill/>
          <a:ln>
            <a:noFill/>
          </a:ln>
        </p:spPr>
        <p:txBody>
          <a:bodyPr spcFirstLastPara="1" wrap="square" lIns="91425" tIns="91425" rIns="91425" bIns="91425" anchor="ctr" anchorCtr="0">
            <a:noAutofit/>
          </a:bodyPr>
          <a:lstStyle/>
          <a:p>
            <a:pPr marL="0" lvl="0" indent="0" algn="l" rtl="0">
              <a:lnSpc>
                <a:spcPct val="100000"/>
              </a:lnSpc>
              <a:spcBef>
                <a:spcPts val="0"/>
              </a:spcBef>
              <a:spcAft>
                <a:spcPts val="0"/>
              </a:spcAft>
              <a:buSzPts val="2800"/>
              <a:buNone/>
            </a:pPr>
            <a:r>
              <a:rPr lang="en-GB"/>
              <a:t>Secondary storage</a:t>
            </a:r>
            <a:endParaRPr/>
          </a:p>
        </p:txBody>
      </p:sp>
      <p:graphicFrame>
        <p:nvGraphicFramePr>
          <p:cNvPr id="217" name="Google Shape;217;p23"/>
          <p:cNvGraphicFramePr/>
          <p:nvPr/>
        </p:nvGraphicFramePr>
        <p:xfrm>
          <a:off x="4736600" y="802735"/>
          <a:ext cx="4085600" cy="3672420"/>
        </p:xfrm>
        <a:graphic>
          <a:graphicData uri="http://schemas.openxmlformats.org/drawingml/2006/table">
            <a:tbl>
              <a:tblPr>
                <a:noFill/>
                <a:tableStyleId>{3981F68B-C46F-407D-8554-A5D2B23F176D}</a:tableStyleId>
              </a:tblPr>
              <a:tblGrid>
                <a:gridCol w="4085600">
                  <a:extLst>
                    <a:ext uri="{9D8B030D-6E8A-4147-A177-3AD203B41FA5}">
                      <a16:colId xmlns:a16="http://schemas.microsoft.com/office/drawing/2014/main" val="20000"/>
                    </a:ext>
                  </a:extLst>
                </a:gridCol>
              </a:tblGrid>
              <a:tr h="443875">
                <a:tc>
                  <a:txBody>
                    <a:bodyPr/>
                    <a:lstStyle/>
                    <a:p>
                      <a:pPr marL="0" lvl="0" indent="0" algn="ctr" rtl="0">
                        <a:spcBef>
                          <a:spcPts val="0"/>
                        </a:spcBef>
                        <a:spcAft>
                          <a:spcPts val="0"/>
                        </a:spcAft>
                        <a:buNone/>
                      </a:pPr>
                      <a:r>
                        <a:rPr lang="en-GB" sz="1800" b="1">
                          <a:solidFill>
                            <a:schemeClr val="lt1"/>
                          </a:solidFill>
                          <a:latin typeface="Quicksand"/>
                          <a:ea typeface="Quicksand"/>
                          <a:cs typeface="Quicksand"/>
                          <a:sym typeface="Quicksand"/>
                        </a:rPr>
                        <a:t>Secondary storage</a:t>
                      </a:r>
                      <a:endParaRPr sz="1800" b="1">
                        <a:solidFill>
                          <a:schemeClr val="lt1"/>
                        </a:solidFill>
                        <a:latin typeface="Quicksand"/>
                        <a:ea typeface="Quicksand"/>
                        <a:cs typeface="Quicksand"/>
                        <a:sym typeface="Quicksand"/>
                      </a:endParaRPr>
                    </a:p>
                  </a:txBody>
                  <a:tcPr marL="91425" marR="91425" marT="91425" marB="91425">
                    <a:solidFill>
                      <a:schemeClr val="accent6"/>
                    </a:solidFill>
                  </a:tcPr>
                </a:tc>
                <a:extLst>
                  <a:ext uri="{0D108BD9-81ED-4DB2-BD59-A6C34878D82A}">
                    <a16:rowId xmlns:a16="http://schemas.microsoft.com/office/drawing/2014/main" val="10000"/>
                  </a:ext>
                </a:extLst>
              </a:tr>
              <a:tr h="1071750">
                <a:tc>
                  <a:txBody>
                    <a:bodyPr/>
                    <a:lstStyle/>
                    <a:p>
                      <a:pPr marL="0" lvl="0" indent="0" algn="l" rtl="0">
                        <a:spcBef>
                          <a:spcPts val="0"/>
                        </a:spcBef>
                        <a:spcAft>
                          <a:spcPts val="0"/>
                        </a:spcAft>
                        <a:buNone/>
                      </a:pPr>
                      <a:endParaRPr sz="1800" b="1">
                        <a:latin typeface="Quicksand"/>
                        <a:ea typeface="Quicksand"/>
                        <a:cs typeface="Quicksand"/>
                        <a:sym typeface="Quicksand"/>
                      </a:endParaRPr>
                    </a:p>
                    <a:p>
                      <a:pPr marL="0" lvl="0" indent="0" algn="l" rtl="0">
                        <a:spcBef>
                          <a:spcPts val="0"/>
                        </a:spcBef>
                        <a:spcAft>
                          <a:spcPts val="0"/>
                        </a:spcAft>
                        <a:buNone/>
                      </a:pPr>
                      <a:r>
                        <a:rPr lang="en-GB" sz="1800" b="1">
                          <a:latin typeface="Quicksand"/>
                          <a:ea typeface="Quicksand"/>
                          <a:cs typeface="Quicksand"/>
                          <a:sym typeface="Quicksand"/>
                        </a:rPr>
                        <a:t>Solid-state</a:t>
                      </a:r>
                      <a:endParaRPr sz="1800" b="1">
                        <a:latin typeface="Quicksand"/>
                        <a:ea typeface="Quicksand"/>
                        <a:cs typeface="Quicksand"/>
                        <a:sym typeface="Quicksand"/>
                      </a:endParaRPr>
                    </a:p>
                  </a:txBody>
                  <a:tcPr marL="91425" marR="91425" marT="91425" marB="91425">
                    <a:solidFill>
                      <a:schemeClr val="dk2"/>
                    </a:solidFill>
                  </a:tcPr>
                </a:tc>
                <a:extLst>
                  <a:ext uri="{0D108BD9-81ED-4DB2-BD59-A6C34878D82A}">
                    <a16:rowId xmlns:a16="http://schemas.microsoft.com/office/drawing/2014/main" val="10001"/>
                  </a:ext>
                </a:extLst>
              </a:tr>
              <a:tr h="1071750">
                <a:tc>
                  <a:txBody>
                    <a:bodyPr/>
                    <a:lstStyle/>
                    <a:p>
                      <a:pPr marL="0" lvl="0" indent="0" algn="l" rtl="0">
                        <a:spcBef>
                          <a:spcPts val="0"/>
                        </a:spcBef>
                        <a:spcAft>
                          <a:spcPts val="0"/>
                        </a:spcAft>
                        <a:buNone/>
                      </a:pPr>
                      <a:endParaRPr sz="1800" b="1">
                        <a:latin typeface="Quicksand"/>
                        <a:ea typeface="Quicksand"/>
                        <a:cs typeface="Quicksand"/>
                        <a:sym typeface="Quicksand"/>
                      </a:endParaRPr>
                    </a:p>
                    <a:p>
                      <a:pPr marL="0" lvl="0" indent="0" algn="l" rtl="0">
                        <a:spcBef>
                          <a:spcPts val="0"/>
                        </a:spcBef>
                        <a:spcAft>
                          <a:spcPts val="0"/>
                        </a:spcAft>
                        <a:buNone/>
                      </a:pPr>
                      <a:r>
                        <a:rPr lang="en-GB" sz="1800" b="1">
                          <a:latin typeface="Quicksand"/>
                          <a:ea typeface="Quicksand"/>
                          <a:cs typeface="Quicksand"/>
                          <a:sym typeface="Quicksand"/>
                        </a:rPr>
                        <a:t>Optical</a:t>
                      </a:r>
                      <a:endParaRPr sz="1800" b="1">
                        <a:latin typeface="Quicksand"/>
                        <a:ea typeface="Quicksand"/>
                        <a:cs typeface="Quicksand"/>
                        <a:sym typeface="Quicksand"/>
                      </a:endParaRPr>
                    </a:p>
                  </a:txBody>
                  <a:tcPr marL="91425" marR="91425" marT="91425" marB="91425">
                    <a:solidFill>
                      <a:schemeClr val="accent2"/>
                    </a:solidFill>
                  </a:tcPr>
                </a:tc>
                <a:extLst>
                  <a:ext uri="{0D108BD9-81ED-4DB2-BD59-A6C34878D82A}">
                    <a16:rowId xmlns:a16="http://schemas.microsoft.com/office/drawing/2014/main" val="10002"/>
                  </a:ext>
                </a:extLst>
              </a:tr>
              <a:tr h="1071750">
                <a:tc>
                  <a:txBody>
                    <a:bodyPr/>
                    <a:lstStyle/>
                    <a:p>
                      <a:pPr marL="0" lvl="0" indent="0" algn="l" rtl="0">
                        <a:spcBef>
                          <a:spcPts val="0"/>
                        </a:spcBef>
                        <a:spcAft>
                          <a:spcPts val="0"/>
                        </a:spcAft>
                        <a:buNone/>
                      </a:pPr>
                      <a:endParaRPr sz="1800" b="1" dirty="0">
                        <a:latin typeface="Quicksand"/>
                        <a:ea typeface="Quicksand"/>
                        <a:cs typeface="Quicksand"/>
                        <a:sym typeface="Quicksand"/>
                      </a:endParaRPr>
                    </a:p>
                    <a:p>
                      <a:pPr marL="0" lvl="0" indent="0" algn="l" rtl="0">
                        <a:spcBef>
                          <a:spcPts val="0"/>
                        </a:spcBef>
                        <a:spcAft>
                          <a:spcPts val="0"/>
                        </a:spcAft>
                        <a:buNone/>
                      </a:pPr>
                      <a:r>
                        <a:rPr lang="en-GB" sz="1800" b="1" dirty="0">
                          <a:latin typeface="Quicksand"/>
                          <a:ea typeface="Quicksand"/>
                          <a:cs typeface="Quicksand"/>
                          <a:sym typeface="Quicksand"/>
                        </a:rPr>
                        <a:t>Magnetic</a:t>
                      </a:r>
                      <a:endParaRPr sz="1800" b="1" dirty="0">
                        <a:latin typeface="Quicksand"/>
                        <a:ea typeface="Quicksand"/>
                        <a:cs typeface="Quicksand"/>
                        <a:sym typeface="Quicksand"/>
                      </a:endParaRPr>
                    </a:p>
                  </a:txBody>
                  <a:tcPr marL="91425" marR="91425" marT="91425" marB="91425">
                    <a:solidFill>
                      <a:schemeClr val="lt2"/>
                    </a:solidFill>
                  </a:tcPr>
                </a:tc>
                <a:extLst>
                  <a:ext uri="{0D108BD9-81ED-4DB2-BD59-A6C34878D82A}">
                    <a16:rowId xmlns:a16="http://schemas.microsoft.com/office/drawing/2014/main" val="10003"/>
                  </a:ext>
                </a:extLst>
              </a:tr>
            </a:tbl>
          </a:graphicData>
        </a:graphic>
      </p:graphicFrame>
      <p:sp>
        <p:nvSpPr>
          <p:cNvPr id="218" name="Google Shape;218;p23"/>
          <p:cNvSpPr txBox="1">
            <a:spLocks noGrp="1"/>
          </p:cNvSpPr>
          <p:nvPr>
            <p:ph type="body" idx="2"/>
          </p:nvPr>
        </p:nvSpPr>
        <p:spPr>
          <a:xfrm>
            <a:off x="310900" y="1170124"/>
            <a:ext cx="4096500" cy="3659100"/>
          </a:xfrm>
          <a:prstGeom prst="rect">
            <a:avLst/>
          </a:prstGeom>
        </p:spPr>
        <p:txBody>
          <a:bodyPr spcFirstLastPara="1" wrap="square" lIns="91425" tIns="91425" rIns="91425" bIns="91425" anchor="t" anchorCtr="0">
            <a:noAutofit/>
          </a:bodyPr>
          <a:lstStyle/>
          <a:p>
            <a:pPr marL="0" lvl="0" indent="0" algn="l" rtl="0">
              <a:lnSpc>
                <a:spcPct val="100000"/>
              </a:lnSpc>
              <a:spcBef>
                <a:spcPts val="0"/>
              </a:spcBef>
              <a:spcAft>
                <a:spcPts val="0"/>
              </a:spcAft>
              <a:buNone/>
            </a:pPr>
            <a:r>
              <a:rPr lang="en-GB"/>
              <a:t>Three types of secondary storage are:</a:t>
            </a:r>
            <a:endParaRPr/>
          </a:p>
          <a:p>
            <a:pPr marL="457200" lvl="0" indent="0" algn="l" rtl="0">
              <a:lnSpc>
                <a:spcPct val="100000"/>
              </a:lnSpc>
              <a:spcBef>
                <a:spcPts val="1600"/>
              </a:spcBef>
              <a:spcAft>
                <a:spcPts val="1600"/>
              </a:spcAft>
              <a:buNone/>
            </a:pPr>
            <a:endParaRPr/>
          </a:p>
        </p:txBody>
      </p:sp>
      <p:sp>
        <p:nvSpPr>
          <p:cNvPr id="219" name="Google Shape;219;p23"/>
          <p:cNvSpPr txBox="1"/>
          <p:nvPr/>
        </p:nvSpPr>
        <p:spPr>
          <a:xfrm>
            <a:off x="400325" y="4276150"/>
            <a:ext cx="4154700" cy="4311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sz="800">
              <a:latin typeface="Quicksand"/>
              <a:ea typeface="Quicksand"/>
              <a:cs typeface="Quicksand"/>
              <a:sym typeface="Quicksand"/>
            </a:endParaRPr>
          </a:p>
          <a:p>
            <a:pPr marL="0" lvl="0" indent="0" algn="l" rtl="0">
              <a:spcBef>
                <a:spcPts val="0"/>
              </a:spcBef>
              <a:spcAft>
                <a:spcPts val="0"/>
              </a:spcAft>
              <a:buNone/>
            </a:pPr>
            <a:endParaRPr sz="800">
              <a:latin typeface="Quicksand"/>
              <a:ea typeface="Quicksand"/>
              <a:cs typeface="Quicksand"/>
              <a:sym typeface="Quicksand"/>
            </a:endParaRPr>
          </a:p>
        </p:txBody>
      </p:sp>
      <p:pic>
        <p:nvPicPr>
          <p:cNvPr id="220" name="Google Shape;220;p23"/>
          <p:cNvPicPr preferRelativeResize="0"/>
          <p:nvPr/>
        </p:nvPicPr>
        <p:blipFill>
          <a:blip r:embed="rId3">
            <a:alphaModFix/>
          </a:blip>
          <a:stretch>
            <a:fillRect/>
          </a:stretch>
        </p:blipFill>
        <p:spPr>
          <a:xfrm>
            <a:off x="7276653" y="1289300"/>
            <a:ext cx="1524150" cy="1015699"/>
          </a:xfrm>
          <a:prstGeom prst="rect">
            <a:avLst/>
          </a:prstGeom>
          <a:noFill/>
          <a:ln>
            <a:noFill/>
          </a:ln>
        </p:spPr>
      </p:pic>
      <p:pic>
        <p:nvPicPr>
          <p:cNvPr id="221" name="Google Shape;221;p23"/>
          <p:cNvPicPr preferRelativeResize="0"/>
          <p:nvPr/>
        </p:nvPicPr>
        <p:blipFill>
          <a:blip r:embed="rId4">
            <a:alphaModFix/>
          </a:blip>
          <a:stretch>
            <a:fillRect/>
          </a:stretch>
        </p:blipFill>
        <p:spPr>
          <a:xfrm>
            <a:off x="7278173" y="3434961"/>
            <a:ext cx="1522800" cy="1015200"/>
          </a:xfrm>
          <a:prstGeom prst="rect">
            <a:avLst/>
          </a:prstGeom>
          <a:noFill/>
          <a:ln>
            <a:noFill/>
          </a:ln>
        </p:spPr>
      </p:pic>
      <p:pic>
        <p:nvPicPr>
          <p:cNvPr id="222" name="Google Shape;222;p23"/>
          <p:cNvPicPr preferRelativeResize="0"/>
          <p:nvPr/>
        </p:nvPicPr>
        <p:blipFill>
          <a:blip r:embed="rId5">
            <a:alphaModFix/>
          </a:blip>
          <a:stretch>
            <a:fillRect/>
          </a:stretch>
        </p:blipFill>
        <p:spPr>
          <a:xfrm>
            <a:off x="7276578" y="2368412"/>
            <a:ext cx="1522799" cy="1015200"/>
          </a:xfrm>
          <a:prstGeom prst="rect">
            <a:avLst/>
          </a:prstGeom>
          <a:noFill/>
          <a:ln>
            <a:noFill/>
          </a:ln>
        </p:spPr>
      </p:pic>
      <p:sp>
        <p:nvSpPr>
          <p:cNvPr id="223" name="Google Shape;223;p23"/>
          <p:cNvSpPr txBox="1">
            <a:spLocks noGrp="1"/>
          </p:cNvSpPr>
          <p:nvPr>
            <p:ph type="sldNum" idx="12"/>
          </p:nvPr>
        </p:nvSpPr>
        <p:spPr>
          <a:xfrm>
            <a:off x="8832200" y="4829300"/>
            <a:ext cx="311700" cy="3141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fld id="{00000000-1234-1234-1234-123412341234}" type="slidenum">
              <a:rPr lang="en-GB"/>
              <a:t>11</a:t>
            </a:fld>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Shape 227"/>
        <p:cNvGrpSpPr/>
        <p:nvPr/>
      </p:nvGrpSpPr>
      <p:grpSpPr>
        <a:xfrm>
          <a:off x="0" y="0"/>
          <a:ext cx="0" cy="0"/>
          <a:chOff x="0" y="0"/>
          <a:chExt cx="0" cy="0"/>
        </a:xfrm>
      </p:grpSpPr>
      <p:sp>
        <p:nvSpPr>
          <p:cNvPr id="228" name="Google Shape;228;p24"/>
          <p:cNvSpPr txBox="1">
            <a:spLocks noGrp="1"/>
          </p:cNvSpPr>
          <p:nvPr>
            <p:ph type="subTitle" idx="3"/>
          </p:nvPr>
        </p:nvSpPr>
        <p:spPr>
          <a:xfrm>
            <a:off x="6840000" y="0"/>
            <a:ext cx="1960800" cy="314100"/>
          </a:xfrm>
          <a:prstGeom prst="rect">
            <a:avLst/>
          </a:prstGeom>
          <a:noFill/>
          <a:ln>
            <a:noFill/>
          </a:ln>
        </p:spPr>
        <p:txBody>
          <a:bodyPr spcFirstLastPara="1" wrap="square" lIns="91425" tIns="91425" rIns="0" bIns="91425" anchor="ctr" anchorCtr="0">
            <a:noAutofit/>
          </a:bodyPr>
          <a:lstStyle/>
          <a:p>
            <a:pPr marL="0" lvl="0" indent="0" algn="r" rtl="0">
              <a:lnSpc>
                <a:spcPct val="100000"/>
              </a:lnSpc>
              <a:spcBef>
                <a:spcPts val="0"/>
              </a:spcBef>
              <a:spcAft>
                <a:spcPts val="0"/>
              </a:spcAft>
              <a:buSzPts val="1800"/>
              <a:buNone/>
            </a:pPr>
            <a:r>
              <a:rPr lang="en-GB"/>
              <a:t>Activity 2 </a:t>
            </a:r>
            <a:endParaRPr/>
          </a:p>
        </p:txBody>
      </p:sp>
      <p:sp>
        <p:nvSpPr>
          <p:cNvPr id="229" name="Google Shape;229;p24"/>
          <p:cNvSpPr txBox="1">
            <a:spLocks noGrp="1"/>
          </p:cNvSpPr>
          <p:nvPr>
            <p:ph type="title"/>
          </p:nvPr>
        </p:nvSpPr>
        <p:spPr>
          <a:xfrm>
            <a:off x="310900" y="313500"/>
            <a:ext cx="4509000" cy="698100"/>
          </a:xfrm>
          <a:prstGeom prst="rect">
            <a:avLst/>
          </a:prstGeom>
          <a:noFill/>
          <a:ln>
            <a:noFill/>
          </a:ln>
        </p:spPr>
        <p:txBody>
          <a:bodyPr spcFirstLastPara="1" wrap="square" lIns="91425" tIns="91425" rIns="91425" bIns="91425" anchor="ctr" anchorCtr="0">
            <a:noAutofit/>
          </a:bodyPr>
          <a:lstStyle/>
          <a:p>
            <a:pPr marL="0" lvl="0" indent="0" algn="l" rtl="0">
              <a:lnSpc>
                <a:spcPct val="100000"/>
              </a:lnSpc>
              <a:spcBef>
                <a:spcPts val="0"/>
              </a:spcBef>
              <a:spcAft>
                <a:spcPts val="0"/>
              </a:spcAft>
              <a:buSzPts val="2800"/>
              <a:buNone/>
            </a:pPr>
            <a:r>
              <a:rPr lang="en-GB"/>
              <a:t>Secondary storage </a:t>
            </a:r>
            <a:endParaRPr/>
          </a:p>
        </p:txBody>
      </p:sp>
      <p:sp>
        <p:nvSpPr>
          <p:cNvPr id="230" name="Google Shape;230;p24"/>
          <p:cNvSpPr/>
          <p:nvPr/>
        </p:nvSpPr>
        <p:spPr>
          <a:xfrm>
            <a:off x="5485500" y="551700"/>
            <a:ext cx="2937900" cy="4275900"/>
          </a:xfrm>
          <a:prstGeom prst="roundRect">
            <a:avLst>
              <a:gd name="adj" fmla="val 16667"/>
            </a:avLst>
          </a:prstGeom>
          <a:solidFill>
            <a:srgbClr val="B12850"/>
          </a:solidFill>
          <a:ln w="19050" cap="flat" cmpd="sng">
            <a:solidFill>
              <a:srgbClr val="F1C9D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231;p24"/>
          <p:cNvSpPr/>
          <p:nvPr/>
        </p:nvSpPr>
        <p:spPr>
          <a:xfrm>
            <a:off x="5573250" y="654600"/>
            <a:ext cx="2762400" cy="4070100"/>
          </a:xfrm>
          <a:prstGeom prst="roundRect">
            <a:avLst>
              <a:gd name="adj" fmla="val 16667"/>
            </a:avLst>
          </a:prstGeom>
          <a:solidFill>
            <a:srgbClr val="F1BACA"/>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232" name="Google Shape;232;p24"/>
          <p:cNvPicPr preferRelativeResize="0"/>
          <p:nvPr/>
        </p:nvPicPr>
        <p:blipFill>
          <a:blip r:embed="rId3">
            <a:alphaModFix/>
          </a:blip>
          <a:stretch>
            <a:fillRect/>
          </a:stretch>
        </p:blipFill>
        <p:spPr>
          <a:xfrm>
            <a:off x="5939300" y="1355175"/>
            <a:ext cx="2030301" cy="1353001"/>
          </a:xfrm>
          <a:prstGeom prst="rect">
            <a:avLst/>
          </a:prstGeom>
          <a:noFill/>
          <a:ln w="19050" cap="flat" cmpd="sng">
            <a:solidFill>
              <a:schemeClr val="dk2"/>
            </a:solidFill>
            <a:prstDash val="solid"/>
            <a:round/>
            <a:headEnd type="none" w="sm" len="sm"/>
            <a:tailEnd type="none" w="sm" len="sm"/>
          </a:ln>
        </p:spPr>
      </p:pic>
      <p:sp>
        <p:nvSpPr>
          <p:cNvPr id="233" name="Google Shape;233;p24"/>
          <p:cNvSpPr/>
          <p:nvPr/>
        </p:nvSpPr>
        <p:spPr>
          <a:xfrm>
            <a:off x="5705475" y="809625"/>
            <a:ext cx="2476500" cy="479700"/>
          </a:xfrm>
          <a:prstGeom prst="roundRect">
            <a:avLst>
              <a:gd name="adj" fmla="val 28166"/>
            </a:avLst>
          </a:prstGeom>
          <a:solidFill>
            <a:schemeClr val="lt1"/>
          </a:solid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Clr>
                <a:schemeClr val="dk1"/>
              </a:buClr>
              <a:buSzPts val="2800"/>
              <a:buFont typeface="Arial"/>
              <a:buNone/>
            </a:pPr>
            <a:r>
              <a:rPr lang="en-GB" sz="1700" b="1">
                <a:solidFill>
                  <a:schemeClr val="accent6"/>
                </a:solidFill>
                <a:latin typeface="Quicksand"/>
                <a:ea typeface="Quicksand"/>
                <a:cs typeface="Quicksand"/>
                <a:sym typeface="Quicksand"/>
              </a:rPr>
              <a:t>Solid-state (SSDs)</a:t>
            </a:r>
            <a:endParaRPr sz="1200">
              <a:solidFill>
                <a:schemeClr val="accent6"/>
              </a:solidFill>
            </a:endParaRPr>
          </a:p>
        </p:txBody>
      </p:sp>
      <p:sp>
        <p:nvSpPr>
          <p:cNvPr id="234" name="Google Shape;234;p24"/>
          <p:cNvSpPr txBox="1"/>
          <p:nvPr/>
        </p:nvSpPr>
        <p:spPr>
          <a:xfrm>
            <a:off x="264325" y="1038225"/>
            <a:ext cx="5099400" cy="38328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Clr>
                <a:schemeClr val="dk1"/>
              </a:buClr>
              <a:buSzPts val="1100"/>
              <a:buFont typeface="Arial"/>
              <a:buNone/>
            </a:pPr>
            <a:r>
              <a:rPr lang="en-GB" sz="1500" b="1">
                <a:solidFill>
                  <a:schemeClr val="dk1"/>
                </a:solidFill>
                <a:latin typeface="Quicksand"/>
                <a:ea typeface="Quicksand"/>
                <a:cs typeface="Quicksand"/>
                <a:sym typeface="Quicksand"/>
              </a:rPr>
              <a:t>Solid-state drives (SSDs)</a:t>
            </a:r>
            <a:r>
              <a:rPr lang="en-GB" sz="1500">
                <a:solidFill>
                  <a:schemeClr val="dk1"/>
                </a:solidFill>
                <a:latin typeface="Quicksand"/>
                <a:ea typeface="Quicksand"/>
                <a:cs typeface="Quicksand"/>
                <a:sym typeface="Quicksand"/>
              </a:rPr>
              <a:t> and solid-state devices like USB sticks and SD cards have no moving parts, which means they are more </a:t>
            </a:r>
            <a:r>
              <a:rPr lang="en-GB" sz="1500" b="1">
                <a:solidFill>
                  <a:schemeClr val="dk1"/>
                </a:solidFill>
                <a:latin typeface="Quicksand"/>
                <a:ea typeface="Quicksand"/>
                <a:cs typeface="Quicksand"/>
                <a:sym typeface="Quicksand"/>
              </a:rPr>
              <a:t>robust </a:t>
            </a:r>
            <a:r>
              <a:rPr lang="en-GB" sz="1500">
                <a:solidFill>
                  <a:schemeClr val="dk1"/>
                </a:solidFill>
                <a:latin typeface="Quicksand"/>
                <a:ea typeface="Quicksand"/>
                <a:cs typeface="Quicksand"/>
                <a:sym typeface="Quicksand"/>
              </a:rPr>
              <a:t>and are suitable for devices that move around a lot.</a:t>
            </a:r>
            <a:endParaRPr sz="1500">
              <a:solidFill>
                <a:schemeClr val="dk1"/>
              </a:solidFill>
              <a:latin typeface="Quicksand"/>
              <a:ea typeface="Quicksand"/>
              <a:cs typeface="Quicksand"/>
              <a:sym typeface="Quicksand"/>
            </a:endParaRPr>
          </a:p>
          <a:p>
            <a:pPr marL="0" lvl="0" indent="0" algn="l" rtl="0">
              <a:spcBef>
                <a:spcPts val="0"/>
              </a:spcBef>
              <a:spcAft>
                <a:spcPts val="0"/>
              </a:spcAft>
              <a:buClr>
                <a:schemeClr val="dk1"/>
              </a:buClr>
              <a:buSzPts val="1100"/>
              <a:buFont typeface="Arial"/>
              <a:buNone/>
            </a:pPr>
            <a:endParaRPr sz="1500">
              <a:solidFill>
                <a:schemeClr val="dk1"/>
              </a:solidFill>
              <a:latin typeface="Quicksand"/>
              <a:ea typeface="Quicksand"/>
              <a:cs typeface="Quicksand"/>
              <a:sym typeface="Quicksand"/>
            </a:endParaRPr>
          </a:p>
          <a:p>
            <a:pPr marL="0" lvl="0" indent="0" algn="l" rtl="0">
              <a:spcBef>
                <a:spcPts val="0"/>
              </a:spcBef>
              <a:spcAft>
                <a:spcPts val="0"/>
              </a:spcAft>
              <a:buClr>
                <a:schemeClr val="dk1"/>
              </a:buClr>
              <a:buSzPts val="1100"/>
              <a:buFont typeface="Arial"/>
              <a:buNone/>
            </a:pPr>
            <a:r>
              <a:rPr lang="en-GB" sz="1500">
                <a:solidFill>
                  <a:schemeClr val="dk1"/>
                </a:solidFill>
                <a:latin typeface="Quicksand"/>
                <a:ea typeface="Quicksand"/>
                <a:cs typeface="Quicksand"/>
                <a:sym typeface="Quicksand"/>
              </a:rPr>
              <a:t>It is becoming increasingly common for computer systems to have both magnetic and solid-state drives.</a:t>
            </a:r>
            <a:endParaRPr sz="1500">
              <a:solidFill>
                <a:schemeClr val="dk1"/>
              </a:solidFill>
              <a:latin typeface="Quicksand"/>
              <a:ea typeface="Quicksand"/>
              <a:cs typeface="Quicksand"/>
              <a:sym typeface="Quicksand"/>
            </a:endParaRPr>
          </a:p>
          <a:p>
            <a:pPr marL="0" lvl="0" indent="0" algn="l" rtl="0">
              <a:spcBef>
                <a:spcPts val="0"/>
              </a:spcBef>
              <a:spcAft>
                <a:spcPts val="0"/>
              </a:spcAft>
              <a:buClr>
                <a:schemeClr val="dk1"/>
              </a:buClr>
              <a:buSzPts val="1100"/>
              <a:buFont typeface="Arial"/>
              <a:buNone/>
            </a:pPr>
            <a:endParaRPr sz="1500">
              <a:solidFill>
                <a:schemeClr val="dk1"/>
              </a:solidFill>
              <a:latin typeface="Quicksand"/>
              <a:ea typeface="Quicksand"/>
              <a:cs typeface="Quicksand"/>
              <a:sym typeface="Quicksand"/>
            </a:endParaRPr>
          </a:p>
          <a:p>
            <a:pPr marL="0" lvl="0" indent="0" algn="l" rtl="0">
              <a:spcBef>
                <a:spcPts val="0"/>
              </a:spcBef>
              <a:spcAft>
                <a:spcPts val="0"/>
              </a:spcAft>
              <a:buClr>
                <a:schemeClr val="dk1"/>
              </a:buClr>
              <a:buSzPts val="1100"/>
              <a:buFont typeface="Arial"/>
              <a:buNone/>
            </a:pPr>
            <a:r>
              <a:rPr lang="en-GB" sz="1500">
                <a:solidFill>
                  <a:schemeClr val="dk1"/>
                </a:solidFill>
                <a:latin typeface="Quicksand"/>
                <a:ea typeface="Quicksand"/>
                <a:cs typeface="Quicksand"/>
                <a:sym typeface="Quicksand"/>
              </a:rPr>
              <a:t>An advantage is that</a:t>
            </a:r>
            <a:r>
              <a:rPr lang="en-GB" sz="1500" b="1">
                <a:solidFill>
                  <a:schemeClr val="dk1"/>
                </a:solidFill>
                <a:latin typeface="Quicksand"/>
                <a:ea typeface="Quicksand"/>
                <a:cs typeface="Quicksand"/>
                <a:sym typeface="Quicksand"/>
              </a:rPr>
              <a:t> </a:t>
            </a:r>
            <a:r>
              <a:rPr lang="en-GB" sz="1500">
                <a:solidFill>
                  <a:schemeClr val="dk1"/>
                </a:solidFill>
                <a:latin typeface="Quicksand"/>
                <a:ea typeface="Quicksand"/>
                <a:cs typeface="Quicksand"/>
                <a:sym typeface="Quicksand"/>
              </a:rPr>
              <a:t>SSDs can read and write data much </a:t>
            </a:r>
            <a:r>
              <a:rPr lang="en-GB" sz="1500" b="1">
                <a:solidFill>
                  <a:schemeClr val="dk1"/>
                </a:solidFill>
                <a:latin typeface="Quicksand"/>
                <a:ea typeface="Quicksand"/>
                <a:cs typeface="Quicksand"/>
                <a:sym typeface="Quicksand"/>
              </a:rPr>
              <a:t>quicker</a:t>
            </a:r>
            <a:r>
              <a:rPr lang="en-GB" sz="1500">
                <a:solidFill>
                  <a:schemeClr val="dk1"/>
                </a:solidFill>
                <a:latin typeface="Quicksand"/>
                <a:ea typeface="Quicksand"/>
                <a:cs typeface="Quicksand"/>
                <a:sym typeface="Quicksand"/>
              </a:rPr>
              <a:t> than both magnetic and optical storage devices. </a:t>
            </a:r>
            <a:endParaRPr sz="1500">
              <a:solidFill>
                <a:schemeClr val="dk1"/>
              </a:solidFill>
              <a:latin typeface="Quicksand"/>
              <a:ea typeface="Quicksand"/>
              <a:cs typeface="Quicksand"/>
              <a:sym typeface="Quicksand"/>
            </a:endParaRPr>
          </a:p>
          <a:p>
            <a:pPr marL="0" lvl="0" indent="0" algn="l" rtl="0">
              <a:spcBef>
                <a:spcPts val="0"/>
              </a:spcBef>
              <a:spcAft>
                <a:spcPts val="0"/>
              </a:spcAft>
              <a:buClr>
                <a:schemeClr val="dk1"/>
              </a:buClr>
              <a:buSzPts val="1100"/>
              <a:buFont typeface="Arial"/>
              <a:buNone/>
            </a:pPr>
            <a:endParaRPr sz="1500">
              <a:solidFill>
                <a:schemeClr val="dk1"/>
              </a:solidFill>
              <a:latin typeface="Quicksand"/>
              <a:ea typeface="Quicksand"/>
              <a:cs typeface="Quicksand"/>
              <a:sym typeface="Quicksand"/>
            </a:endParaRPr>
          </a:p>
          <a:p>
            <a:pPr marL="0" lvl="0" indent="0" algn="l" rtl="0">
              <a:spcBef>
                <a:spcPts val="0"/>
              </a:spcBef>
              <a:spcAft>
                <a:spcPts val="0"/>
              </a:spcAft>
              <a:buClr>
                <a:schemeClr val="dk1"/>
              </a:buClr>
              <a:buSzPts val="1100"/>
              <a:buFont typeface="Arial"/>
              <a:buNone/>
            </a:pPr>
            <a:r>
              <a:rPr lang="en-GB" sz="1500">
                <a:solidFill>
                  <a:schemeClr val="dk1"/>
                </a:solidFill>
                <a:latin typeface="Quicksand"/>
                <a:ea typeface="Quicksand"/>
                <a:cs typeface="Quicksand"/>
                <a:sym typeface="Quicksand"/>
              </a:rPr>
              <a:t>A disadvantage is that SSDs have a </a:t>
            </a:r>
            <a:r>
              <a:rPr lang="en-GB" sz="1500" b="1">
                <a:solidFill>
                  <a:schemeClr val="dk1"/>
                </a:solidFill>
                <a:latin typeface="Quicksand"/>
                <a:ea typeface="Quicksand"/>
                <a:cs typeface="Quicksand"/>
                <a:sym typeface="Quicksand"/>
              </a:rPr>
              <a:t>limited</a:t>
            </a:r>
            <a:r>
              <a:rPr lang="en-GB" sz="1500">
                <a:solidFill>
                  <a:schemeClr val="dk1"/>
                </a:solidFill>
                <a:latin typeface="Quicksand"/>
                <a:ea typeface="Quicksand"/>
                <a:cs typeface="Quicksand"/>
                <a:sym typeface="Quicksand"/>
              </a:rPr>
              <a:t> number of read/write cycles which means they are not suitable for long-term archiving of data. </a:t>
            </a:r>
            <a:endParaRPr sz="1900" b="1">
              <a:solidFill>
                <a:schemeClr val="dk1"/>
              </a:solidFill>
              <a:latin typeface="Quicksand"/>
              <a:ea typeface="Quicksand"/>
              <a:cs typeface="Quicksand"/>
              <a:sym typeface="Quicksand"/>
            </a:endParaRPr>
          </a:p>
          <a:p>
            <a:pPr marL="0" lvl="0" indent="0" algn="l" rtl="0">
              <a:spcBef>
                <a:spcPts val="0"/>
              </a:spcBef>
              <a:spcAft>
                <a:spcPts val="0"/>
              </a:spcAft>
              <a:buNone/>
            </a:pPr>
            <a:endParaRPr sz="1200">
              <a:latin typeface="Quicksand"/>
              <a:ea typeface="Quicksand"/>
              <a:cs typeface="Quicksand"/>
              <a:sym typeface="Quicksand"/>
            </a:endParaRPr>
          </a:p>
        </p:txBody>
      </p:sp>
      <p:graphicFrame>
        <p:nvGraphicFramePr>
          <p:cNvPr id="235" name="Google Shape;235;p24"/>
          <p:cNvGraphicFramePr/>
          <p:nvPr/>
        </p:nvGraphicFramePr>
        <p:xfrm>
          <a:off x="5649438" y="2832000"/>
          <a:ext cx="2629925" cy="1523880"/>
        </p:xfrm>
        <a:graphic>
          <a:graphicData uri="http://schemas.openxmlformats.org/drawingml/2006/table">
            <a:tbl>
              <a:tblPr>
                <a:noFill/>
                <a:tableStyleId>{3981F68B-C46F-407D-8554-A5D2B23F176D}</a:tableStyleId>
              </a:tblPr>
              <a:tblGrid>
                <a:gridCol w="1307125">
                  <a:extLst>
                    <a:ext uri="{9D8B030D-6E8A-4147-A177-3AD203B41FA5}">
                      <a16:colId xmlns:a16="http://schemas.microsoft.com/office/drawing/2014/main" val="20000"/>
                    </a:ext>
                  </a:extLst>
                </a:gridCol>
                <a:gridCol w="1322800">
                  <a:extLst>
                    <a:ext uri="{9D8B030D-6E8A-4147-A177-3AD203B41FA5}">
                      <a16:colId xmlns:a16="http://schemas.microsoft.com/office/drawing/2014/main" val="20001"/>
                    </a:ext>
                  </a:extLst>
                </a:gridCol>
              </a:tblGrid>
              <a:tr h="350500">
                <a:tc>
                  <a:txBody>
                    <a:bodyPr/>
                    <a:lstStyle/>
                    <a:p>
                      <a:pPr marL="0" lvl="0" indent="0" algn="l" rtl="0">
                        <a:spcBef>
                          <a:spcPts val="0"/>
                        </a:spcBef>
                        <a:spcAft>
                          <a:spcPts val="0"/>
                        </a:spcAft>
                        <a:buNone/>
                      </a:pPr>
                      <a:r>
                        <a:rPr lang="en-GB" sz="1300" b="1">
                          <a:solidFill>
                            <a:schemeClr val="dk1"/>
                          </a:solidFill>
                          <a:latin typeface="Quicksand"/>
                          <a:ea typeface="Quicksand"/>
                          <a:cs typeface="Quicksand"/>
                          <a:sym typeface="Quicksand"/>
                        </a:rPr>
                        <a:t>Capacity</a:t>
                      </a:r>
                      <a:endParaRPr sz="1300" b="1">
                        <a:solidFill>
                          <a:schemeClr val="dk1"/>
                        </a:solidFill>
                        <a:latin typeface="Quicksand"/>
                        <a:ea typeface="Quicksand"/>
                        <a:cs typeface="Quicksand"/>
                        <a:sym typeface="Quicksand"/>
                      </a:endParaRPr>
                    </a:p>
                  </a:txBody>
                  <a:tcPr marL="91425" marR="91425" marT="91425" marB="91425">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tc>
                  <a:txBody>
                    <a:bodyPr/>
                    <a:lstStyle/>
                    <a:p>
                      <a:pPr marL="0" lvl="0" indent="0" algn="l" rtl="0">
                        <a:spcBef>
                          <a:spcPts val="0"/>
                        </a:spcBef>
                        <a:spcAft>
                          <a:spcPts val="0"/>
                        </a:spcAft>
                        <a:buNone/>
                      </a:pPr>
                      <a:r>
                        <a:rPr lang="en-GB" sz="1000">
                          <a:solidFill>
                            <a:srgbClr val="FAED00"/>
                          </a:solidFill>
                          <a:latin typeface="Quicksand Medium"/>
                          <a:ea typeface="Quicksand Medium"/>
                          <a:cs typeface="Quicksand Medium"/>
                          <a:sym typeface="Quicksand Medium"/>
                        </a:rPr>
                        <a:t>🔷🔷🔷🔷🔷</a:t>
                      </a:r>
                      <a:endParaRPr sz="1000">
                        <a:solidFill>
                          <a:srgbClr val="FAED00"/>
                        </a:solidFill>
                        <a:latin typeface="Quicksand Medium"/>
                        <a:ea typeface="Quicksand Medium"/>
                        <a:cs typeface="Quicksand Medium"/>
                        <a:sym typeface="Quicksand Medium"/>
                      </a:endParaRPr>
                    </a:p>
                  </a:txBody>
                  <a:tcPr marL="91425" marR="91425" marT="91425" marB="91425">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extLst>
                  <a:ext uri="{0D108BD9-81ED-4DB2-BD59-A6C34878D82A}">
                    <a16:rowId xmlns:a16="http://schemas.microsoft.com/office/drawing/2014/main" val="10000"/>
                  </a:ext>
                </a:extLst>
              </a:tr>
              <a:tr h="350500">
                <a:tc>
                  <a:txBody>
                    <a:bodyPr/>
                    <a:lstStyle/>
                    <a:p>
                      <a:pPr marL="0" lvl="0" indent="0" algn="l" rtl="0">
                        <a:spcBef>
                          <a:spcPts val="0"/>
                        </a:spcBef>
                        <a:spcAft>
                          <a:spcPts val="0"/>
                        </a:spcAft>
                        <a:buNone/>
                      </a:pPr>
                      <a:r>
                        <a:rPr lang="en-GB" sz="1300" b="1">
                          <a:solidFill>
                            <a:schemeClr val="dk1"/>
                          </a:solidFill>
                          <a:latin typeface="Quicksand"/>
                          <a:ea typeface="Quicksand"/>
                          <a:cs typeface="Quicksand"/>
                          <a:sym typeface="Quicksand"/>
                        </a:rPr>
                        <a:t>Cost</a:t>
                      </a:r>
                      <a:endParaRPr sz="1300" b="1">
                        <a:solidFill>
                          <a:schemeClr val="dk1"/>
                        </a:solidFill>
                        <a:latin typeface="Quicksand"/>
                        <a:ea typeface="Quicksand"/>
                        <a:cs typeface="Quicksand"/>
                        <a:sym typeface="Quicksand"/>
                      </a:endParaRPr>
                    </a:p>
                  </a:txBody>
                  <a:tcPr marL="91425" marR="91425" marT="91425" marB="91425">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tc>
                  <a:txBody>
                    <a:bodyPr/>
                    <a:lstStyle/>
                    <a:p>
                      <a:pPr marL="0" lvl="0" indent="0" algn="l" rtl="0">
                        <a:spcBef>
                          <a:spcPts val="0"/>
                        </a:spcBef>
                        <a:spcAft>
                          <a:spcPts val="0"/>
                        </a:spcAft>
                        <a:buClr>
                          <a:schemeClr val="dk1"/>
                        </a:buClr>
                        <a:buSzPts val="1100"/>
                        <a:buFont typeface="Arial"/>
                        <a:buNone/>
                      </a:pPr>
                      <a:r>
                        <a:rPr lang="en-GB" sz="1000">
                          <a:solidFill>
                            <a:srgbClr val="FAED00"/>
                          </a:solidFill>
                          <a:latin typeface="Quicksand Medium"/>
                          <a:ea typeface="Quicksand Medium"/>
                          <a:cs typeface="Quicksand Medium"/>
                          <a:sym typeface="Quicksand Medium"/>
                        </a:rPr>
                        <a:t>🔷🔷</a:t>
                      </a:r>
                      <a:endParaRPr sz="1000">
                        <a:latin typeface="Quicksand Medium"/>
                        <a:ea typeface="Quicksand Medium"/>
                        <a:cs typeface="Quicksand Medium"/>
                        <a:sym typeface="Quicksand Medium"/>
                      </a:endParaRPr>
                    </a:p>
                  </a:txBody>
                  <a:tcPr marL="91425" marR="91425" marT="91425" marB="91425">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extLst>
                  <a:ext uri="{0D108BD9-81ED-4DB2-BD59-A6C34878D82A}">
                    <a16:rowId xmlns:a16="http://schemas.microsoft.com/office/drawing/2014/main" val="10001"/>
                  </a:ext>
                </a:extLst>
              </a:tr>
              <a:tr h="350500">
                <a:tc>
                  <a:txBody>
                    <a:bodyPr/>
                    <a:lstStyle/>
                    <a:p>
                      <a:pPr marL="0" lvl="0" indent="0" algn="l" rtl="0">
                        <a:spcBef>
                          <a:spcPts val="0"/>
                        </a:spcBef>
                        <a:spcAft>
                          <a:spcPts val="0"/>
                        </a:spcAft>
                        <a:buNone/>
                      </a:pPr>
                      <a:r>
                        <a:rPr lang="en-GB" sz="1300" b="1">
                          <a:solidFill>
                            <a:schemeClr val="dk1"/>
                          </a:solidFill>
                          <a:latin typeface="Quicksand"/>
                          <a:ea typeface="Quicksand"/>
                          <a:cs typeface="Quicksand"/>
                          <a:sym typeface="Quicksand"/>
                        </a:rPr>
                        <a:t>Durability </a:t>
                      </a:r>
                      <a:endParaRPr sz="1300" b="1">
                        <a:solidFill>
                          <a:schemeClr val="dk1"/>
                        </a:solidFill>
                        <a:latin typeface="Quicksand"/>
                        <a:ea typeface="Quicksand"/>
                        <a:cs typeface="Quicksand"/>
                        <a:sym typeface="Quicksand"/>
                      </a:endParaRPr>
                    </a:p>
                  </a:txBody>
                  <a:tcPr marL="91425" marR="91425" marT="91425" marB="91425">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tc>
                  <a:txBody>
                    <a:bodyPr/>
                    <a:lstStyle/>
                    <a:p>
                      <a:pPr marL="0" lvl="0" indent="0" algn="l" rtl="0">
                        <a:spcBef>
                          <a:spcPts val="0"/>
                        </a:spcBef>
                        <a:spcAft>
                          <a:spcPts val="0"/>
                        </a:spcAft>
                        <a:buClr>
                          <a:schemeClr val="dk1"/>
                        </a:buClr>
                        <a:buSzPts val="1100"/>
                        <a:buFont typeface="Arial"/>
                        <a:buNone/>
                      </a:pPr>
                      <a:r>
                        <a:rPr lang="en-GB" sz="1000">
                          <a:solidFill>
                            <a:srgbClr val="FAED00"/>
                          </a:solidFill>
                          <a:latin typeface="Quicksand Medium"/>
                          <a:ea typeface="Quicksand Medium"/>
                          <a:cs typeface="Quicksand Medium"/>
                          <a:sym typeface="Quicksand Medium"/>
                        </a:rPr>
                        <a:t>🔷🔷🔷🔷🔷</a:t>
                      </a:r>
                      <a:endParaRPr sz="1000">
                        <a:latin typeface="Quicksand Medium"/>
                        <a:ea typeface="Quicksand Medium"/>
                        <a:cs typeface="Quicksand Medium"/>
                        <a:sym typeface="Quicksand Medium"/>
                      </a:endParaRPr>
                    </a:p>
                  </a:txBody>
                  <a:tcPr marL="91425" marR="91425" marT="91425" marB="91425">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extLst>
                  <a:ext uri="{0D108BD9-81ED-4DB2-BD59-A6C34878D82A}">
                    <a16:rowId xmlns:a16="http://schemas.microsoft.com/office/drawing/2014/main" val="10002"/>
                  </a:ext>
                </a:extLst>
              </a:tr>
              <a:tr h="350500">
                <a:tc>
                  <a:txBody>
                    <a:bodyPr/>
                    <a:lstStyle/>
                    <a:p>
                      <a:pPr marL="0" lvl="0" indent="0" algn="l" rtl="0">
                        <a:spcBef>
                          <a:spcPts val="0"/>
                        </a:spcBef>
                        <a:spcAft>
                          <a:spcPts val="0"/>
                        </a:spcAft>
                        <a:buNone/>
                      </a:pPr>
                      <a:r>
                        <a:rPr lang="en-GB" sz="1300" b="1">
                          <a:solidFill>
                            <a:schemeClr val="dk1"/>
                          </a:solidFill>
                          <a:latin typeface="Quicksand"/>
                          <a:ea typeface="Quicksand"/>
                          <a:cs typeface="Quicksand"/>
                          <a:sym typeface="Quicksand"/>
                        </a:rPr>
                        <a:t>Portability</a:t>
                      </a:r>
                      <a:endParaRPr sz="1300" b="1">
                        <a:solidFill>
                          <a:schemeClr val="dk1"/>
                        </a:solidFill>
                        <a:latin typeface="Quicksand"/>
                        <a:ea typeface="Quicksand"/>
                        <a:cs typeface="Quicksand"/>
                        <a:sym typeface="Quicksand"/>
                      </a:endParaRPr>
                    </a:p>
                  </a:txBody>
                  <a:tcPr marL="91425" marR="91425" marT="91425" marB="91425">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tc>
                  <a:txBody>
                    <a:bodyPr/>
                    <a:lstStyle/>
                    <a:p>
                      <a:pPr marL="0" lvl="0" indent="0" algn="l" rtl="0">
                        <a:spcBef>
                          <a:spcPts val="0"/>
                        </a:spcBef>
                        <a:spcAft>
                          <a:spcPts val="0"/>
                        </a:spcAft>
                        <a:buClr>
                          <a:schemeClr val="dk1"/>
                        </a:buClr>
                        <a:buSzPts val="1100"/>
                        <a:buFont typeface="Arial"/>
                        <a:buNone/>
                      </a:pPr>
                      <a:r>
                        <a:rPr lang="en-GB" sz="1000" dirty="0">
                          <a:solidFill>
                            <a:srgbClr val="FAED00"/>
                          </a:solidFill>
                          <a:latin typeface="Quicksand Medium"/>
                          <a:ea typeface="Quicksand Medium"/>
                          <a:cs typeface="Quicksand Medium"/>
                          <a:sym typeface="Quicksand Medium"/>
                        </a:rPr>
                        <a:t>🔷🔷🔷🔷🔷</a:t>
                      </a:r>
                      <a:endParaRPr sz="1000" dirty="0">
                        <a:solidFill>
                          <a:srgbClr val="FAED00"/>
                        </a:solidFill>
                        <a:latin typeface="Quicksand Medium"/>
                        <a:ea typeface="Quicksand Medium"/>
                        <a:cs typeface="Quicksand Medium"/>
                        <a:sym typeface="Quicksand Medium"/>
                      </a:endParaRPr>
                    </a:p>
                  </a:txBody>
                  <a:tcPr marL="91425" marR="91425" marT="91425" marB="91425">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extLst>
                  <a:ext uri="{0D108BD9-81ED-4DB2-BD59-A6C34878D82A}">
                    <a16:rowId xmlns:a16="http://schemas.microsoft.com/office/drawing/2014/main" val="10003"/>
                  </a:ext>
                </a:extLst>
              </a:tr>
            </a:tbl>
          </a:graphicData>
        </a:graphic>
      </p:graphicFrame>
      <p:sp>
        <p:nvSpPr>
          <p:cNvPr id="236" name="Google Shape;236;p24"/>
          <p:cNvSpPr txBox="1">
            <a:spLocks noGrp="1"/>
          </p:cNvSpPr>
          <p:nvPr>
            <p:ph type="sldNum" idx="12"/>
          </p:nvPr>
        </p:nvSpPr>
        <p:spPr>
          <a:xfrm>
            <a:off x="8832200" y="4829300"/>
            <a:ext cx="311700" cy="3141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fld id="{00000000-1234-1234-1234-123412341234}" type="slidenum">
              <a:rPr lang="en-GB"/>
              <a:t>12</a:t>
            </a:fld>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Shape 240"/>
        <p:cNvGrpSpPr/>
        <p:nvPr/>
      </p:nvGrpSpPr>
      <p:grpSpPr>
        <a:xfrm>
          <a:off x="0" y="0"/>
          <a:ext cx="0" cy="0"/>
          <a:chOff x="0" y="0"/>
          <a:chExt cx="0" cy="0"/>
        </a:xfrm>
      </p:grpSpPr>
      <p:sp>
        <p:nvSpPr>
          <p:cNvPr id="241" name="Google Shape;241;p25"/>
          <p:cNvSpPr txBox="1">
            <a:spLocks noGrp="1"/>
          </p:cNvSpPr>
          <p:nvPr>
            <p:ph type="subTitle" idx="3"/>
          </p:nvPr>
        </p:nvSpPr>
        <p:spPr>
          <a:xfrm>
            <a:off x="6840000" y="0"/>
            <a:ext cx="1960800" cy="314100"/>
          </a:xfrm>
          <a:prstGeom prst="rect">
            <a:avLst/>
          </a:prstGeom>
          <a:noFill/>
          <a:ln>
            <a:noFill/>
          </a:ln>
        </p:spPr>
        <p:txBody>
          <a:bodyPr spcFirstLastPara="1" wrap="square" lIns="91425" tIns="91425" rIns="0" bIns="91425" anchor="ctr" anchorCtr="0">
            <a:noAutofit/>
          </a:bodyPr>
          <a:lstStyle/>
          <a:p>
            <a:pPr marL="0" lvl="0" indent="0" algn="r" rtl="0">
              <a:lnSpc>
                <a:spcPct val="100000"/>
              </a:lnSpc>
              <a:spcBef>
                <a:spcPts val="0"/>
              </a:spcBef>
              <a:spcAft>
                <a:spcPts val="0"/>
              </a:spcAft>
              <a:buSzPts val="1800"/>
              <a:buNone/>
            </a:pPr>
            <a:r>
              <a:rPr lang="en-GB"/>
              <a:t>Activity 2 </a:t>
            </a:r>
            <a:endParaRPr/>
          </a:p>
        </p:txBody>
      </p:sp>
      <p:sp>
        <p:nvSpPr>
          <p:cNvPr id="242" name="Google Shape;242;p25"/>
          <p:cNvSpPr txBox="1">
            <a:spLocks noGrp="1"/>
          </p:cNvSpPr>
          <p:nvPr>
            <p:ph type="title"/>
          </p:nvPr>
        </p:nvSpPr>
        <p:spPr>
          <a:xfrm>
            <a:off x="310900" y="313500"/>
            <a:ext cx="4548900" cy="698100"/>
          </a:xfrm>
          <a:prstGeom prst="rect">
            <a:avLst/>
          </a:prstGeom>
          <a:noFill/>
          <a:ln>
            <a:noFill/>
          </a:ln>
        </p:spPr>
        <p:txBody>
          <a:bodyPr spcFirstLastPara="1" wrap="square" lIns="91425" tIns="91425" rIns="91425" bIns="91425" anchor="ctr" anchorCtr="0">
            <a:noAutofit/>
          </a:bodyPr>
          <a:lstStyle/>
          <a:p>
            <a:pPr marL="0" lvl="0" indent="0" algn="l" rtl="0">
              <a:lnSpc>
                <a:spcPct val="100000"/>
              </a:lnSpc>
              <a:spcBef>
                <a:spcPts val="0"/>
              </a:spcBef>
              <a:spcAft>
                <a:spcPts val="0"/>
              </a:spcAft>
              <a:buSzPts val="2800"/>
              <a:buNone/>
            </a:pPr>
            <a:r>
              <a:rPr lang="en-GB"/>
              <a:t>Secondary storage</a:t>
            </a:r>
            <a:endParaRPr/>
          </a:p>
        </p:txBody>
      </p:sp>
      <p:sp>
        <p:nvSpPr>
          <p:cNvPr id="243" name="Google Shape;243;p25"/>
          <p:cNvSpPr/>
          <p:nvPr/>
        </p:nvSpPr>
        <p:spPr>
          <a:xfrm>
            <a:off x="5485500" y="551700"/>
            <a:ext cx="2937900" cy="4275900"/>
          </a:xfrm>
          <a:prstGeom prst="roundRect">
            <a:avLst>
              <a:gd name="adj" fmla="val 16667"/>
            </a:avLst>
          </a:prstGeom>
          <a:solidFill>
            <a:srgbClr val="B12850"/>
          </a:solidFill>
          <a:ln w="19050" cap="flat" cmpd="sng">
            <a:solidFill>
              <a:srgbClr val="F1C9D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244;p25"/>
          <p:cNvSpPr/>
          <p:nvPr/>
        </p:nvSpPr>
        <p:spPr>
          <a:xfrm>
            <a:off x="5573250" y="654600"/>
            <a:ext cx="2762400" cy="4070100"/>
          </a:xfrm>
          <a:prstGeom prst="roundRect">
            <a:avLst>
              <a:gd name="adj" fmla="val 16667"/>
            </a:avLst>
          </a:prstGeom>
          <a:solidFill>
            <a:srgbClr val="F1BACA"/>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245;p25"/>
          <p:cNvSpPr/>
          <p:nvPr/>
        </p:nvSpPr>
        <p:spPr>
          <a:xfrm>
            <a:off x="5705475" y="809625"/>
            <a:ext cx="2476500" cy="479700"/>
          </a:xfrm>
          <a:prstGeom prst="roundRect">
            <a:avLst>
              <a:gd name="adj" fmla="val 28166"/>
            </a:avLst>
          </a:prstGeom>
          <a:solidFill>
            <a:schemeClr val="lt1"/>
          </a:solid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Clr>
                <a:schemeClr val="dk1"/>
              </a:buClr>
              <a:buSzPts val="2800"/>
              <a:buFont typeface="Arial"/>
              <a:buNone/>
            </a:pPr>
            <a:r>
              <a:rPr lang="en-GB" sz="1700" b="1">
                <a:solidFill>
                  <a:schemeClr val="accent6"/>
                </a:solidFill>
                <a:latin typeface="Quicksand"/>
                <a:ea typeface="Quicksand"/>
                <a:cs typeface="Quicksand"/>
                <a:sym typeface="Quicksand"/>
              </a:rPr>
              <a:t>Optical</a:t>
            </a:r>
            <a:endParaRPr sz="1200">
              <a:solidFill>
                <a:schemeClr val="accent6"/>
              </a:solidFill>
            </a:endParaRPr>
          </a:p>
        </p:txBody>
      </p:sp>
      <p:graphicFrame>
        <p:nvGraphicFramePr>
          <p:cNvPr id="246" name="Google Shape;246;p25"/>
          <p:cNvGraphicFramePr/>
          <p:nvPr/>
        </p:nvGraphicFramePr>
        <p:xfrm>
          <a:off x="5649438" y="2832000"/>
          <a:ext cx="2629925" cy="1523880"/>
        </p:xfrm>
        <a:graphic>
          <a:graphicData uri="http://schemas.openxmlformats.org/drawingml/2006/table">
            <a:tbl>
              <a:tblPr>
                <a:noFill/>
                <a:tableStyleId>{3981F68B-C46F-407D-8554-A5D2B23F176D}</a:tableStyleId>
              </a:tblPr>
              <a:tblGrid>
                <a:gridCol w="1307125">
                  <a:extLst>
                    <a:ext uri="{9D8B030D-6E8A-4147-A177-3AD203B41FA5}">
                      <a16:colId xmlns:a16="http://schemas.microsoft.com/office/drawing/2014/main" val="20000"/>
                    </a:ext>
                  </a:extLst>
                </a:gridCol>
                <a:gridCol w="1322800">
                  <a:extLst>
                    <a:ext uri="{9D8B030D-6E8A-4147-A177-3AD203B41FA5}">
                      <a16:colId xmlns:a16="http://schemas.microsoft.com/office/drawing/2014/main" val="20001"/>
                    </a:ext>
                  </a:extLst>
                </a:gridCol>
              </a:tblGrid>
              <a:tr h="350500">
                <a:tc>
                  <a:txBody>
                    <a:bodyPr/>
                    <a:lstStyle/>
                    <a:p>
                      <a:pPr marL="0" lvl="0" indent="0" algn="l" rtl="0">
                        <a:spcBef>
                          <a:spcPts val="0"/>
                        </a:spcBef>
                        <a:spcAft>
                          <a:spcPts val="0"/>
                        </a:spcAft>
                        <a:buNone/>
                      </a:pPr>
                      <a:r>
                        <a:rPr lang="en-GB" sz="1300" b="1">
                          <a:solidFill>
                            <a:schemeClr val="dk1"/>
                          </a:solidFill>
                          <a:latin typeface="Quicksand"/>
                          <a:ea typeface="Quicksand"/>
                          <a:cs typeface="Quicksand"/>
                          <a:sym typeface="Quicksand"/>
                        </a:rPr>
                        <a:t>Capacity</a:t>
                      </a:r>
                      <a:endParaRPr sz="1300" b="1">
                        <a:solidFill>
                          <a:schemeClr val="dk1"/>
                        </a:solidFill>
                        <a:latin typeface="Quicksand"/>
                        <a:ea typeface="Quicksand"/>
                        <a:cs typeface="Quicksand"/>
                        <a:sym typeface="Quicksand"/>
                      </a:endParaRPr>
                    </a:p>
                  </a:txBody>
                  <a:tcPr marL="91425" marR="91425" marT="91425" marB="91425">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tc>
                  <a:txBody>
                    <a:bodyPr/>
                    <a:lstStyle/>
                    <a:p>
                      <a:pPr marL="0" lvl="0" indent="0" algn="l" rtl="0">
                        <a:spcBef>
                          <a:spcPts val="0"/>
                        </a:spcBef>
                        <a:spcAft>
                          <a:spcPts val="0"/>
                        </a:spcAft>
                        <a:buNone/>
                      </a:pPr>
                      <a:r>
                        <a:rPr lang="en-GB" sz="1000">
                          <a:solidFill>
                            <a:srgbClr val="FAED00"/>
                          </a:solidFill>
                          <a:latin typeface="Quicksand Medium"/>
                          <a:ea typeface="Quicksand Medium"/>
                          <a:cs typeface="Quicksand Medium"/>
                          <a:sym typeface="Quicksand Medium"/>
                        </a:rPr>
                        <a:t>🔷🔷</a:t>
                      </a:r>
                      <a:endParaRPr sz="1000">
                        <a:solidFill>
                          <a:srgbClr val="FAED00"/>
                        </a:solidFill>
                        <a:latin typeface="Quicksand Medium"/>
                        <a:ea typeface="Quicksand Medium"/>
                        <a:cs typeface="Quicksand Medium"/>
                        <a:sym typeface="Quicksand Medium"/>
                      </a:endParaRPr>
                    </a:p>
                  </a:txBody>
                  <a:tcPr marL="91425" marR="91425" marT="91425" marB="91425">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extLst>
                  <a:ext uri="{0D108BD9-81ED-4DB2-BD59-A6C34878D82A}">
                    <a16:rowId xmlns:a16="http://schemas.microsoft.com/office/drawing/2014/main" val="10000"/>
                  </a:ext>
                </a:extLst>
              </a:tr>
              <a:tr h="350500">
                <a:tc>
                  <a:txBody>
                    <a:bodyPr/>
                    <a:lstStyle/>
                    <a:p>
                      <a:pPr marL="0" lvl="0" indent="0" algn="l" rtl="0">
                        <a:spcBef>
                          <a:spcPts val="0"/>
                        </a:spcBef>
                        <a:spcAft>
                          <a:spcPts val="0"/>
                        </a:spcAft>
                        <a:buNone/>
                      </a:pPr>
                      <a:r>
                        <a:rPr lang="en-GB" sz="1300" b="1">
                          <a:solidFill>
                            <a:schemeClr val="dk1"/>
                          </a:solidFill>
                          <a:latin typeface="Quicksand"/>
                          <a:ea typeface="Quicksand"/>
                          <a:cs typeface="Quicksand"/>
                          <a:sym typeface="Quicksand"/>
                        </a:rPr>
                        <a:t>Cost</a:t>
                      </a:r>
                      <a:endParaRPr sz="1300" b="1">
                        <a:solidFill>
                          <a:schemeClr val="dk1"/>
                        </a:solidFill>
                        <a:latin typeface="Quicksand"/>
                        <a:ea typeface="Quicksand"/>
                        <a:cs typeface="Quicksand"/>
                        <a:sym typeface="Quicksand"/>
                      </a:endParaRPr>
                    </a:p>
                  </a:txBody>
                  <a:tcPr marL="91425" marR="91425" marT="91425" marB="91425">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tc>
                  <a:txBody>
                    <a:bodyPr/>
                    <a:lstStyle/>
                    <a:p>
                      <a:pPr marL="0" lvl="0" indent="0" algn="l" rtl="0">
                        <a:spcBef>
                          <a:spcPts val="0"/>
                        </a:spcBef>
                        <a:spcAft>
                          <a:spcPts val="0"/>
                        </a:spcAft>
                        <a:buClr>
                          <a:schemeClr val="dk1"/>
                        </a:buClr>
                        <a:buSzPts val="1100"/>
                        <a:buFont typeface="Arial"/>
                        <a:buNone/>
                      </a:pPr>
                      <a:r>
                        <a:rPr lang="en-GB" sz="1000">
                          <a:solidFill>
                            <a:srgbClr val="FAED00"/>
                          </a:solidFill>
                          <a:latin typeface="Quicksand Medium"/>
                          <a:ea typeface="Quicksand Medium"/>
                          <a:cs typeface="Quicksand Medium"/>
                          <a:sym typeface="Quicksand Medium"/>
                        </a:rPr>
                        <a:t>🔷🔷🔷🔷🔷</a:t>
                      </a:r>
                      <a:endParaRPr sz="1000">
                        <a:latin typeface="Quicksand Medium"/>
                        <a:ea typeface="Quicksand Medium"/>
                        <a:cs typeface="Quicksand Medium"/>
                        <a:sym typeface="Quicksand Medium"/>
                      </a:endParaRPr>
                    </a:p>
                  </a:txBody>
                  <a:tcPr marL="91425" marR="91425" marT="91425" marB="91425">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extLst>
                  <a:ext uri="{0D108BD9-81ED-4DB2-BD59-A6C34878D82A}">
                    <a16:rowId xmlns:a16="http://schemas.microsoft.com/office/drawing/2014/main" val="10001"/>
                  </a:ext>
                </a:extLst>
              </a:tr>
              <a:tr h="350500">
                <a:tc>
                  <a:txBody>
                    <a:bodyPr/>
                    <a:lstStyle/>
                    <a:p>
                      <a:pPr marL="0" lvl="0" indent="0" algn="l" rtl="0">
                        <a:spcBef>
                          <a:spcPts val="0"/>
                        </a:spcBef>
                        <a:spcAft>
                          <a:spcPts val="0"/>
                        </a:spcAft>
                        <a:buNone/>
                      </a:pPr>
                      <a:r>
                        <a:rPr lang="en-GB" sz="1300" b="1">
                          <a:solidFill>
                            <a:schemeClr val="dk1"/>
                          </a:solidFill>
                          <a:latin typeface="Quicksand"/>
                          <a:ea typeface="Quicksand"/>
                          <a:cs typeface="Quicksand"/>
                          <a:sym typeface="Quicksand"/>
                        </a:rPr>
                        <a:t>Durability </a:t>
                      </a:r>
                      <a:endParaRPr sz="1300" b="1">
                        <a:solidFill>
                          <a:schemeClr val="dk1"/>
                        </a:solidFill>
                        <a:latin typeface="Quicksand"/>
                        <a:ea typeface="Quicksand"/>
                        <a:cs typeface="Quicksand"/>
                        <a:sym typeface="Quicksand"/>
                      </a:endParaRPr>
                    </a:p>
                  </a:txBody>
                  <a:tcPr marL="91425" marR="91425" marT="91425" marB="91425">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tc>
                  <a:txBody>
                    <a:bodyPr/>
                    <a:lstStyle/>
                    <a:p>
                      <a:pPr marL="0" lvl="0" indent="0" algn="l" rtl="0">
                        <a:spcBef>
                          <a:spcPts val="0"/>
                        </a:spcBef>
                        <a:spcAft>
                          <a:spcPts val="0"/>
                        </a:spcAft>
                        <a:buClr>
                          <a:schemeClr val="dk1"/>
                        </a:buClr>
                        <a:buSzPts val="1100"/>
                        <a:buFont typeface="Arial"/>
                        <a:buNone/>
                      </a:pPr>
                      <a:r>
                        <a:rPr lang="en-GB" sz="1000">
                          <a:solidFill>
                            <a:srgbClr val="FAED00"/>
                          </a:solidFill>
                          <a:latin typeface="Quicksand Medium"/>
                          <a:ea typeface="Quicksand Medium"/>
                          <a:cs typeface="Quicksand Medium"/>
                          <a:sym typeface="Quicksand Medium"/>
                        </a:rPr>
                        <a:t>🔷🔷🔷</a:t>
                      </a:r>
                      <a:endParaRPr sz="1000">
                        <a:latin typeface="Quicksand Medium"/>
                        <a:ea typeface="Quicksand Medium"/>
                        <a:cs typeface="Quicksand Medium"/>
                        <a:sym typeface="Quicksand Medium"/>
                      </a:endParaRPr>
                    </a:p>
                  </a:txBody>
                  <a:tcPr marL="91425" marR="91425" marT="91425" marB="91425">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extLst>
                  <a:ext uri="{0D108BD9-81ED-4DB2-BD59-A6C34878D82A}">
                    <a16:rowId xmlns:a16="http://schemas.microsoft.com/office/drawing/2014/main" val="10002"/>
                  </a:ext>
                </a:extLst>
              </a:tr>
              <a:tr h="350500">
                <a:tc>
                  <a:txBody>
                    <a:bodyPr/>
                    <a:lstStyle/>
                    <a:p>
                      <a:pPr marL="0" lvl="0" indent="0" algn="l" rtl="0">
                        <a:spcBef>
                          <a:spcPts val="0"/>
                        </a:spcBef>
                        <a:spcAft>
                          <a:spcPts val="0"/>
                        </a:spcAft>
                        <a:buNone/>
                      </a:pPr>
                      <a:r>
                        <a:rPr lang="en-GB" sz="1300" b="1">
                          <a:solidFill>
                            <a:schemeClr val="dk1"/>
                          </a:solidFill>
                          <a:latin typeface="Quicksand"/>
                          <a:ea typeface="Quicksand"/>
                          <a:cs typeface="Quicksand"/>
                          <a:sym typeface="Quicksand"/>
                        </a:rPr>
                        <a:t>Portability</a:t>
                      </a:r>
                      <a:endParaRPr sz="1300" b="1">
                        <a:solidFill>
                          <a:schemeClr val="dk1"/>
                        </a:solidFill>
                        <a:latin typeface="Quicksand"/>
                        <a:ea typeface="Quicksand"/>
                        <a:cs typeface="Quicksand"/>
                        <a:sym typeface="Quicksand"/>
                      </a:endParaRPr>
                    </a:p>
                  </a:txBody>
                  <a:tcPr marL="91425" marR="91425" marT="91425" marB="91425">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tc>
                  <a:txBody>
                    <a:bodyPr/>
                    <a:lstStyle/>
                    <a:p>
                      <a:pPr marL="0" lvl="0" indent="0" algn="l" rtl="0">
                        <a:spcBef>
                          <a:spcPts val="0"/>
                        </a:spcBef>
                        <a:spcAft>
                          <a:spcPts val="0"/>
                        </a:spcAft>
                        <a:buClr>
                          <a:schemeClr val="dk1"/>
                        </a:buClr>
                        <a:buSzPts val="1100"/>
                        <a:buFont typeface="Arial"/>
                        <a:buNone/>
                      </a:pPr>
                      <a:r>
                        <a:rPr lang="en-GB" sz="1000" dirty="0">
                          <a:solidFill>
                            <a:srgbClr val="FAED00"/>
                          </a:solidFill>
                          <a:latin typeface="Quicksand Medium"/>
                          <a:ea typeface="Quicksand Medium"/>
                          <a:cs typeface="Quicksand Medium"/>
                          <a:sym typeface="Quicksand Medium"/>
                        </a:rPr>
                        <a:t>🔷🔷🔷🔷🔷</a:t>
                      </a:r>
                      <a:endParaRPr sz="1000" dirty="0">
                        <a:solidFill>
                          <a:srgbClr val="FAED00"/>
                        </a:solidFill>
                        <a:latin typeface="Quicksand Medium"/>
                        <a:ea typeface="Quicksand Medium"/>
                        <a:cs typeface="Quicksand Medium"/>
                        <a:sym typeface="Quicksand Medium"/>
                      </a:endParaRPr>
                    </a:p>
                  </a:txBody>
                  <a:tcPr marL="91425" marR="91425" marT="91425" marB="91425">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extLst>
                  <a:ext uri="{0D108BD9-81ED-4DB2-BD59-A6C34878D82A}">
                    <a16:rowId xmlns:a16="http://schemas.microsoft.com/office/drawing/2014/main" val="10003"/>
                  </a:ext>
                </a:extLst>
              </a:tr>
            </a:tbl>
          </a:graphicData>
        </a:graphic>
      </p:graphicFrame>
      <p:pic>
        <p:nvPicPr>
          <p:cNvPr id="247" name="Google Shape;247;p25"/>
          <p:cNvPicPr preferRelativeResize="0"/>
          <p:nvPr/>
        </p:nvPicPr>
        <p:blipFill>
          <a:blip r:embed="rId3">
            <a:alphaModFix/>
          </a:blip>
          <a:stretch>
            <a:fillRect/>
          </a:stretch>
        </p:blipFill>
        <p:spPr>
          <a:xfrm>
            <a:off x="5967201" y="1345762"/>
            <a:ext cx="2030400" cy="1353601"/>
          </a:xfrm>
          <a:prstGeom prst="rect">
            <a:avLst/>
          </a:prstGeom>
          <a:noFill/>
          <a:ln w="9525" cap="flat" cmpd="sng">
            <a:solidFill>
              <a:schemeClr val="lt1"/>
            </a:solidFill>
            <a:prstDash val="solid"/>
            <a:round/>
            <a:headEnd type="none" w="sm" len="sm"/>
            <a:tailEnd type="none" w="sm" len="sm"/>
          </a:ln>
        </p:spPr>
      </p:pic>
      <p:sp>
        <p:nvSpPr>
          <p:cNvPr id="248" name="Google Shape;248;p25"/>
          <p:cNvSpPr txBox="1"/>
          <p:nvPr/>
        </p:nvSpPr>
        <p:spPr>
          <a:xfrm>
            <a:off x="315175" y="924150"/>
            <a:ext cx="4942500" cy="38481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Clr>
                <a:schemeClr val="dk1"/>
              </a:buClr>
              <a:buSzPts val="1100"/>
              <a:buFont typeface="Arial"/>
              <a:buNone/>
            </a:pPr>
            <a:r>
              <a:rPr lang="en-GB" sz="1700" b="1">
                <a:solidFill>
                  <a:schemeClr val="dk1"/>
                </a:solidFill>
                <a:latin typeface="Quicksand"/>
                <a:ea typeface="Quicksand"/>
                <a:cs typeface="Quicksand"/>
                <a:sym typeface="Quicksand"/>
              </a:rPr>
              <a:t>Optical storage</a:t>
            </a:r>
            <a:r>
              <a:rPr lang="en-GB" sz="1700">
                <a:solidFill>
                  <a:schemeClr val="dk1"/>
                </a:solidFill>
                <a:latin typeface="Quicksand"/>
                <a:ea typeface="Quicksand"/>
                <a:cs typeface="Quicksand"/>
                <a:sym typeface="Quicksand"/>
              </a:rPr>
              <a:t> covers CDs, DVDs, and other types of disc that are read by lasers. Discs can be read only, write once, or read/write. </a:t>
            </a:r>
            <a:endParaRPr sz="1700">
              <a:solidFill>
                <a:schemeClr val="dk1"/>
              </a:solidFill>
              <a:latin typeface="Quicksand"/>
              <a:ea typeface="Quicksand"/>
              <a:cs typeface="Quicksand"/>
              <a:sym typeface="Quicksand"/>
            </a:endParaRPr>
          </a:p>
          <a:p>
            <a:pPr marL="0" lvl="0" indent="0" algn="l" rtl="0">
              <a:spcBef>
                <a:spcPts val="0"/>
              </a:spcBef>
              <a:spcAft>
                <a:spcPts val="0"/>
              </a:spcAft>
              <a:buClr>
                <a:schemeClr val="dk1"/>
              </a:buClr>
              <a:buSzPts val="1100"/>
              <a:buFont typeface="Arial"/>
              <a:buNone/>
            </a:pPr>
            <a:endParaRPr sz="1700">
              <a:solidFill>
                <a:schemeClr val="dk1"/>
              </a:solidFill>
              <a:latin typeface="Quicksand"/>
              <a:ea typeface="Quicksand"/>
              <a:cs typeface="Quicksand"/>
              <a:sym typeface="Quicksand"/>
            </a:endParaRPr>
          </a:p>
          <a:p>
            <a:pPr marL="0" lvl="0" indent="0" algn="l" rtl="0">
              <a:spcBef>
                <a:spcPts val="0"/>
              </a:spcBef>
              <a:spcAft>
                <a:spcPts val="0"/>
              </a:spcAft>
              <a:buClr>
                <a:schemeClr val="dk1"/>
              </a:buClr>
              <a:buSzPts val="1100"/>
              <a:buFont typeface="Arial"/>
              <a:buNone/>
            </a:pPr>
            <a:r>
              <a:rPr lang="en-GB" sz="1700">
                <a:solidFill>
                  <a:schemeClr val="dk1"/>
                </a:solidFill>
                <a:latin typeface="Quicksand"/>
                <a:ea typeface="Quicksand"/>
                <a:cs typeface="Quicksand"/>
                <a:sym typeface="Quicksand"/>
              </a:rPr>
              <a:t>They have been traditionally used to distribute media such as music, film and games. </a:t>
            </a:r>
            <a:endParaRPr sz="1700">
              <a:solidFill>
                <a:schemeClr val="dk1"/>
              </a:solidFill>
              <a:latin typeface="Quicksand"/>
              <a:ea typeface="Quicksand"/>
              <a:cs typeface="Quicksand"/>
              <a:sym typeface="Quicksand"/>
            </a:endParaRPr>
          </a:p>
          <a:p>
            <a:pPr marL="0" lvl="0" indent="0" algn="l" rtl="0">
              <a:spcBef>
                <a:spcPts val="0"/>
              </a:spcBef>
              <a:spcAft>
                <a:spcPts val="0"/>
              </a:spcAft>
              <a:buClr>
                <a:schemeClr val="dk1"/>
              </a:buClr>
              <a:buSzPts val="1100"/>
              <a:buFont typeface="Arial"/>
              <a:buNone/>
            </a:pPr>
            <a:endParaRPr sz="1700">
              <a:solidFill>
                <a:schemeClr val="dk1"/>
              </a:solidFill>
              <a:latin typeface="Quicksand"/>
              <a:ea typeface="Quicksand"/>
              <a:cs typeface="Quicksand"/>
              <a:sym typeface="Quicksand"/>
            </a:endParaRPr>
          </a:p>
          <a:p>
            <a:pPr marL="0" lvl="0" indent="0" algn="l" rtl="0">
              <a:spcBef>
                <a:spcPts val="0"/>
              </a:spcBef>
              <a:spcAft>
                <a:spcPts val="0"/>
              </a:spcAft>
              <a:buClr>
                <a:schemeClr val="dk1"/>
              </a:buClr>
              <a:buSzPts val="1100"/>
              <a:buFont typeface="Arial"/>
              <a:buNone/>
            </a:pPr>
            <a:r>
              <a:rPr lang="en-GB" sz="1700">
                <a:solidFill>
                  <a:schemeClr val="dk1"/>
                </a:solidFill>
                <a:latin typeface="Quicksand"/>
                <a:ea typeface="Quicksand"/>
                <a:cs typeface="Quicksand"/>
                <a:sym typeface="Quicksand"/>
              </a:rPr>
              <a:t>An advantage is that they are </a:t>
            </a:r>
            <a:r>
              <a:rPr lang="en-GB" sz="1700" b="1">
                <a:solidFill>
                  <a:schemeClr val="dk1"/>
                </a:solidFill>
                <a:latin typeface="Quicksand"/>
                <a:ea typeface="Quicksand"/>
                <a:cs typeface="Quicksand"/>
                <a:sym typeface="Quicksand"/>
              </a:rPr>
              <a:t>portable</a:t>
            </a:r>
            <a:r>
              <a:rPr lang="en-GB" sz="1700">
                <a:solidFill>
                  <a:schemeClr val="dk1"/>
                </a:solidFill>
                <a:latin typeface="Quicksand"/>
                <a:ea typeface="Quicksand"/>
                <a:cs typeface="Quicksand"/>
                <a:sym typeface="Quicksand"/>
              </a:rPr>
              <a:t> and can be easily shared. </a:t>
            </a:r>
            <a:endParaRPr sz="1700">
              <a:solidFill>
                <a:schemeClr val="dk1"/>
              </a:solidFill>
              <a:latin typeface="Quicksand"/>
              <a:ea typeface="Quicksand"/>
              <a:cs typeface="Quicksand"/>
              <a:sym typeface="Quicksand"/>
            </a:endParaRPr>
          </a:p>
          <a:p>
            <a:pPr marL="0" lvl="0" indent="0" algn="l" rtl="0">
              <a:spcBef>
                <a:spcPts val="0"/>
              </a:spcBef>
              <a:spcAft>
                <a:spcPts val="0"/>
              </a:spcAft>
              <a:buClr>
                <a:schemeClr val="dk1"/>
              </a:buClr>
              <a:buSzPts val="1100"/>
              <a:buFont typeface="Arial"/>
              <a:buNone/>
            </a:pPr>
            <a:endParaRPr sz="1700">
              <a:solidFill>
                <a:schemeClr val="dk1"/>
              </a:solidFill>
              <a:latin typeface="Quicksand"/>
              <a:ea typeface="Quicksand"/>
              <a:cs typeface="Quicksand"/>
              <a:sym typeface="Quicksand"/>
            </a:endParaRPr>
          </a:p>
          <a:p>
            <a:pPr marL="0" lvl="0" indent="0" algn="l" rtl="0">
              <a:spcBef>
                <a:spcPts val="0"/>
              </a:spcBef>
              <a:spcAft>
                <a:spcPts val="0"/>
              </a:spcAft>
              <a:buClr>
                <a:schemeClr val="dk1"/>
              </a:buClr>
              <a:buSzPts val="1100"/>
              <a:buFont typeface="Arial"/>
              <a:buNone/>
            </a:pPr>
            <a:r>
              <a:rPr lang="en-GB" sz="1700">
                <a:solidFill>
                  <a:schemeClr val="dk1"/>
                </a:solidFill>
                <a:latin typeface="Quicksand"/>
                <a:ea typeface="Quicksand"/>
                <a:cs typeface="Quicksand"/>
                <a:sym typeface="Quicksand"/>
              </a:rPr>
              <a:t>A disadvantage is that the computer system needs to have a suitable drive. Optical discs can be damaged or deteriorate if not stored correctly.</a:t>
            </a:r>
            <a:endParaRPr sz="1700">
              <a:solidFill>
                <a:schemeClr val="dk1"/>
              </a:solidFill>
              <a:latin typeface="Quicksand"/>
              <a:ea typeface="Quicksand"/>
              <a:cs typeface="Quicksand"/>
              <a:sym typeface="Quicksand"/>
            </a:endParaRPr>
          </a:p>
        </p:txBody>
      </p:sp>
      <p:sp>
        <p:nvSpPr>
          <p:cNvPr id="249" name="Google Shape;249;p25"/>
          <p:cNvSpPr txBox="1">
            <a:spLocks noGrp="1"/>
          </p:cNvSpPr>
          <p:nvPr>
            <p:ph type="sldNum" idx="12"/>
          </p:nvPr>
        </p:nvSpPr>
        <p:spPr>
          <a:xfrm>
            <a:off x="8832200" y="4829300"/>
            <a:ext cx="311700" cy="3141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fld id="{00000000-1234-1234-1234-123412341234}" type="slidenum">
              <a:rPr lang="en-GB"/>
              <a:t>13</a:t>
            </a:fld>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Shape 253"/>
        <p:cNvGrpSpPr/>
        <p:nvPr/>
      </p:nvGrpSpPr>
      <p:grpSpPr>
        <a:xfrm>
          <a:off x="0" y="0"/>
          <a:ext cx="0" cy="0"/>
          <a:chOff x="0" y="0"/>
          <a:chExt cx="0" cy="0"/>
        </a:xfrm>
      </p:grpSpPr>
      <p:sp>
        <p:nvSpPr>
          <p:cNvPr id="254" name="Google Shape;254;p26"/>
          <p:cNvSpPr txBox="1">
            <a:spLocks noGrp="1"/>
          </p:cNvSpPr>
          <p:nvPr>
            <p:ph type="subTitle" idx="3"/>
          </p:nvPr>
        </p:nvSpPr>
        <p:spPr>
          <a:xfrm>
            <a:off x="6840000" y="0"/>
            <a:ext cx="1960800" cy="314100"/>
          </a:xfrm>
          <a:prstGeom prst="rect">
            <a:avLst/>
          </a:prstGeom>
          <a:noFill/>
          <a:ln>
            <a:noFill/>
          </a:ln>
        </p:spPr>
        <p:txBody>
          <a:bodyPr spcFirstLastPara="1" wrap="square" lIns="91425" tIns="91425" rIns="0" bIns="91425" anchor="ctr" anchorCtr="0">
            <a:noAutofit/>
          </a:bodyPr>
          <a:lstStyle/>
          <a:p>
            <a:pPr marL="0" lvl="0" indent="0" algn="r" rtl="0">
              <a:lnSpc>
                <a:spcPct val="100000"/>
              </a:lnSpc>
              <a:spcBef>
                <a:spcPts val="0"/>
              </a:spcBef>
              <a:spcAft>
                <a:spcPts val="0"/>
              </a:spcAft>
              <a:buSzPts val="1800"/>
              <a:buNone/>
            </a:pPr>
            <a:r>
              <a:rPr lang="en-GB"/>
              <a:t>Activity 2 </a:t>
            </a:r>
            <a:endParaRPr/>
          </a:p>
        </p:txBody>
      </p:sp>
      <p:sp>
        <p:nvSpPr>
          <p:cNvPr id="255" name="Google Shape;255;p26"/>
          <p:cNvSpPr txBox="1">
            <a:spLocks noGrp="1"/>
          </p:cNvSpPr>
          <p:nvPr>
            <p:ph type="title"/>
          </p:nvPr>
        </p:nvSpPr>
        <p:spPr>
          <a:xfrm>
            <a:off x="310900" y="313512"/>
            <a:ext cx="8521200" cy="698100"/>
          </a:xfrm>
          <a:prstGeom prst="rect">
            <a:avLst/>
          </a:prstGeom>
          <a:noFill/>
          <a:ln>
            <a:noFill/>
          </a:ln>
        </p:spPr>
        <p:txBody>
          <a:bodyPr spcFirstLastPara="1" wrap="square" lIns="91425" tIns="91425" rIns="91425" bIns="91425" anchor="ctr" anchorCtr="0">
            <a:noAutofit/>
          </a:bodyPr>
          <a:lstStyle/>
          <a:p>
            <a:pPr marL="0" lvl="0" indent="0" algn="l" rtl="0">
              <a:lnSpc>
                <a:spcPct val="100000"/>
              </a:lnSpc>
              <a:spcBef>
                <a:spcPts val="0"/>
              </a:spcBef>
              <a:spcAft>
                <a:spcPts val="0"/>
              </a:spcAft>
              <a:buSzPts val="2800"/>
              <a:buNone/>
            </a:pPr>
            <a:r>
              <a:rPr lang="en-GB"/>
              <a:t>Secondary storage</a:t>
            </a:r>
            <a:endParaRPr/>
          </a:p>
        </p:txBody>
      </p:sp>
      <p:sp>
        <p:nvSpPr>
          <p:cNvPr id="256" name="Google Shape;256;p26"/>
          <p:cNvSpPr/>
          <p:nvPr/>
        </p:nvSpPr>
        <p:spPr>
          <a:xfrm>
            <a:off x="5485500" y="551700"/>
            <a:ext cx="2937900" cy="4275900"/>
          </a:xfrm>
          <a:prstGeom prst="roundRect">
            <a:avLst>
              <a:gd name="adj" fmla="val 16667"/>
            </a:avLst>
          </a:prstGeom>
          <a:solidFill>
            <a:srgbClr val="B12850"/>
          </a:solidFill>
          <a:ln w="19050" cap="flat" cmpd="sng">
            <a:solidFill>
              <a:srgbClr val="F1C9D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257;p26"/>
          <p:cNvSpPr/>
          <p:nvPr/>
        </p:nvSpPr>
        <p:spPr>
          <a:xfrm>
            <a:off x="5573250" y="654600"/>
            <a:ext cx="2762400" cy="4070100"/>
          </a:xfrm>
          <a:prstGeom prst="roundRect">
            <a:avLst>
              <a:gd name="adj" fmla="val 16667"/>
            </a:avLst>
          </a:prstGeom>
          <a:solidFill>
            <a:srgbClr val="F1BACA"/>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258;p26"/>
          <p:cNvSpPr/>
          <p:nvPr/>
        </p:nvSpPr>
        <p:spPr>
          <a:xfrm>
            <a:off x="5705475" y="809625"/>
            <a:ext cx="2476500" cy="479700"/>
          </a:xfrm>
          <a:prstGeom prst="roundRect">
            <a:avLst>
              <a:gd name="adj" fmla="val 28166"/>
            </a:avLst>
          </a:prstGeom>
          <a:solidFill>
            <a:schemeClr val="lt1"/>
          </a:solid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Clr>
                <a:schemeClr val="dk1"/>
              </a:buClr>
              <a:buSzPts val="2800"/>
              <a:buFont typeface="Arial"/>
              <a:buNone/>
            </a:pPr>
            <a:r>
              <a:rPr lang="en-GB" sz="1700" b="1">
                <a:solidFill>
                  <a:schemeClr val="accent6"/>
                </a:solidFill>
                <a:latin typeface="Quicksand"/>
                <a:ea typeface="Quicksand"/>
                <a:cs typeface="Quicksand"/>
                <a:sym typeface="Quicksand"/>
              </a:rPr>
              <a:t>Magnetic</a:t>
            </a:r>
            <a:endParaRPr sz="1200">
              <a:solidFill>
                <a:schemeClr val="accent6"/>
              </a:solidFill>
            </a:endParaRPr>
          </a:p>
        </p:txBody>
      </p:sp>
      <p:graphicFrame>
        <p:nvGraphicFramePr>
          <p:cNvPr id="259" name="Google Shape;259;p26"/>
          <p:cNvGraphicFramePr/>
          <p:nvPr/>
        </p:nvGraphicFramePr>
        <p:xfrm>
          <a:off x="5649438" y="2832000"/>
          <a:ext cx="2629925" cy="1523880"/>
        </p:xfrm>
        <a:graphic>
          <a:graphicData uri="http://schemas.openxmlformats.org/drawingml/2006/table">
            <a:tbl>
              <a:tblPr>
                <a:noFill/>
                <a:tableStyleId>{3981F68B-C46F-407D-8554-A5D2B23F176D}</a:tableStyleId>
              </a:tblPr>
              <a:tblGrid>
                <a:gridCol w="1307125">
                  <a:extLst>
                    <a:ext uri="{9D8B030D-6E8A-4147-A177-3AD203B41FA5}">
                      <a16:colId xmlns:a16="http://schemas.microsoft.com/office/drawing/2014/main" val="20000"/>
                    </a:ext>
                  </a:extLst>
                </a:gridCol>
                <a:gridCol w="1322800">
                  <a:extLst>
                    <a:ext uri="{9D8B030D-6E8A-4147-A177-3AD203B41FA5}">
                      <a16:colId xmlns:a16="http://schemas.microsoft.com/office/drawing/2014/main" val="20001"/>
                    </a:ext>
                  </a:extLst>
                </a:gridCol>
              </a:tblGrid>
              <a:tr h="350500">
                <a:tc>
                  <a:txBody>
                    <a:bodyPr/>
                    <a:lstStyle/>
                    <a:p>
                      <a:pPr marL="0" lvl="0" indent="0" algn="l" rtl="0">
                        <a:spcBef>
                          <a:spcPts val="0"/>
                        </a:spcBef>
                        <a:spcAft>
                          <a:spcPts val="0"/>
                        </a:spcAft>
                        <a:buNone/>
                      </a:pPr>
                      <a:r>
                        <a:rPr lang="en-GB" sz="1300" b="1">
                          <a:solidFill>
                            <a:schemeClr val="dk1"/>
                          </a:solidFill>
                          <a:latin typeface="Quicksand"/>
                          <a:ea typeface="Quicksand"/>
                          <a:cs typeface="Quicksand"/>
                          <a:sym typeface="Quicksand"/>
                        </a:rPr>
                        <a:t>Capacity</a:t>
                      </a:r>
                      <a:endParaRPr sz="1300" b="1">
                        <a:solidFill>
                          <a:schemeClr val="dk1"/>
                        </a:solidFill>
                        <a:latin typeface="Quicksand"/>
                        <a:ea typeface="Quicksand"/>
                        <a:cs typeface="Quicksand"/>
                        <a:sym typeface="Quicksand"/>
                      </a:endParaRPr>
                    </a:p>
                  </a:txBody>
                  <a:tcPr marL="91425" marR="91425" marT="91425" marB="91425">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tc>
                  <a:txBody>
                    <a:bodyPr/>
                    <a:lstStyle/>
                    <a:p>
                      <a:pPr marL="0" lvl="0" indent="0" algn="l" rtl="0">
                        <a:spcBef>
                          <a:spcPts val="0"/>
                        </a:spcBef>
                        <a:spcAft>
                          <a:spcPts val="0"/>
                        </a:spcAft>
                        <a:buNone/>
                      </a:pPr>
                      <a:r>
                        <a:rPr lang="en-GB" sz="1000">
                          <a:solidFill>
                            <a:srgbClr val="FAED00"/>
                          </a:solidFill>
                          <a:latin typeface="Quicksand Medium"/>
                          <a:ea typeface="Quicksand Medium"/>
                          <a:cs typeface="Quicksand Medium"/>
                          <a:sym typeface="Quicksand Medium"/>
                        </a:rPr>
                        <a:t>🔷🔷🔷🔷🔷</a:t>
                      </a:r>
                      <a:endParaRPr sz="1000">
                        <a:solidFill>
                          <a:srgbClr val="FAED00"/>
                        </a:solidFill>
                        <a:latin typeface="Quicksand Medium"/>
                        <a:ea typeface="Quicksand Medium"/>
                        <a:cs typeface="Quicksand Medium"/>
                        <a:sym typeface="Quicksand Medium"/>
                      </a:endParaRPr>
                    </a:p>
                  </a:txBody>
                  <a:tcPr marL="91425" marR="91425" marT="91425" marB="91425">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extLst>
                  <a:ext uri="{0D108BD9-81ED-4DB2-BD59-A6C34878D82A}">
                    <a16:rowId xmlns:a16="http://schemas.microsoft.com/office/drawing/2014/main" val="10000"/>
                  </a:ext>
                </a:extLst>
              </a:tr>
              <a:tr h="350500">
                <a:tc>
                  <a:txBody>
                    <a:bodyPr/>
                    <a:lstStyle/>
                    <a:p>
                      <a:pPr marL="0" lvl="0" indent="0" algn="l" rtl="0">
                        <a:spcBef>
                          <a:spcPts val="0"/>
                        </a:spcBef>
                        <a:spcAft>
                          <a:spcPts val="0"/>
                        </a:spcAft>
                        <a:buNone/>
                      </a:pPr>
                      <a:r>
                        <a:rPr lang="en-GB" sz="1300" b="1">
                          <a:solidFill>
                            <a:schemeClr val="dk1"/>
                          </a:solidFill>
                          <a:latin typeface="Quicksand"/>
                          <a:ea typeface="Quicksand"/>
                          <a:cs typeface="Quicksand"/>
                          <a:sym typeface="Quicksand"/>
                        </a:rPr>
                        <a:t>Cost</a:t>
                      </a:r>
                      <a:endParaRPr sz="1300" b="1">
                        <a:solidFill>
                          <a:schemeClr val="dk1"/>
                        </a:solidFill>
                        <a:latin typeface="Quicksand"/>
                        <a:ea typeface="Quicksand"/>
                        <a:cs typeface="Quicksand"/>
                        <a:sym typeface="Quicksand"/>
                      </a:endParaRPr>
                    </a:p>
                  </a:txBody>
                  <a:tcPr marL="91425" marR="91425" marT="91425" marB="91425">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tc>
                  <a:txBody>
                    <a:bodyPr/>
                    <a:lstStyle/>
                    <a:p>
                      <a:pPr marL="0" lvl="0" indent="0" algn="l" rtl="0">
                        <a:spcBef>
                          <a:spcPts val="0"/>
                        </a:spcBef>
                        <a:spcAft>
                          <a:spcPts val="0"/>
                        </a:spcAft>
                        <a:buClr>
                          <a:schemeClr val="dk1"/>
                        </a:buClr>
                        <a:buSzPts val="1100"/>
                        <a:buFont typeface="Arial"/>
                        <a:buNone/>
                      </a:pPr>
                      <a:r>
                        <a:rPr lang="en-GB" sz="1000">
                          <a:solidFill>
                            <a:srgbClr val="FAED00"/>
                          </a:solidFill>
                          <a:latin typeface="Quicksand Medium"/>
                          <a:ea typeface="Quicksand Medium"/>
                          <a:cs typeface="Quicksand Medium"/>
                          <a:sym typeface="Quicksand Medium"/>
                        </a:rPr>
                        <a:t>🔷🔷🔷🔷</a:t>
                      </a:r>
                      <a:endParaRPr sz="1000">
                        <a:latin typeface="Quicksand Medium"/>
                        <a:ea typeface="Quicksand Medium"/>
                        <a:cs typeface="Quicksand Medium"/>
                        <a:sym typeface="Quicksand Medium"/>
                      </a:endParaRPr>
                    </a:p>
                  </a:txBody>
                  <a:tcPr marL="91425" marR="91425" marT="91425" marB="91425">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extLst>
                  <a:ext uri="{0D108BD9-81ED-4DB2-BD59-A6C34878D82A}">
                    <a16:rowId xmlns:a16="http://schemas.microsoft.com/office/drawing/2014/main" val="10001"/>
                  </a:ext>
                </a:extLst>
              </a:tr>
              <a:tr h="350500">
                <a:tc>
                  <a:txBody>
                    <a:bodyPr/>
                    <a:lstStyle/>
                    <a:p>
                      <a:pPr marL="0" lvl="0" indent="0" algn="l" rtl="0">
                        <a:spcBef>
                          <a:spcPts val="0"/>
                        </a:spcBef>
                        <a:spcAft>
                          <a:spcPts val="0"/>
                        </a:spcAft>
                        <a:buNone/>
                      </a:pPr>
                      <a:r>
                        <a:rPr lang="en-GB" sz="1300" b="1">
                          <a:solidFill>
                            <a:schemeClr val="dk1"/>
                          </a:solidFill>
                          <a:latin typeface="Quicksand"/>
                          <a:ea typeface="Quicksand"/>
                          <a:cs typeface="Quicksand"/>
                          <a:sym typeface="Quicksand"/>
                        </a:rPr>
                        <a:t>Durability </a:t>
                      </a:r>
                      <a:endParaRPr sz="1300" b="1">
                        <a:solidFill>
                          <a:schemeClr val="dk1"/>
                        </a:solidFill>
                        <a:latin typeface="Quicksand"/>
                        <a:ea typeface="Quicksand"/>
                        <a:cs typeface="Quicksand"/>
                        <a:sym typeface="Quicksand"/>
                      </a:endParaRPr>
                    </a:p>
                  </a:txBody>
                  <a:tcPr marL="91425" marR="91425" marT="91425" marB="91425">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tc>
                  <a:txBody>
                    <a:bodyPr/>
                    <a:lstStyle/>
                    <a:p>
                      <a:pPr marL="0" lvl="0" indent="0" algn="l" rtl="0">
                        <a:spcBef>
                          <a:spcPts val="0"/>
                        </a:spcBef>
                        <a:spcAft>
                          <a:spcPts val="0"/>
                        </a:spcAft>
                        <a:buClr>
                          <a:schemeClr val="dk1"/>
                        </a:buClr>
                        <a:buSzPts val="1100"/>
                        <a:buFont typeface="Arial"/>
                        <a:buNone/>
                      </a:pPr>
                      <a:r>
                        <a:rPr lang="en-GB" sz="1000">
                          <a:solidFill>
                            <a:srgbClr val="FAED00"/>
                          </a:solidFill>
                          <a:latin typeface="Quicksand Medium"/>
                          <a:ea typeface="Quicksand Medium"/>
                          <a:cs typeface="Quicksand Medium"/>
                          <a:sym typeface="Quicksand Medium"/>
                        </a:rPr>
                        <a:t>🔷🔷🔷🔷</a:t>
                      </a:r>
                      <a:endParaRPr sz="1000">
                        <a:latin typeface="Quicksand Medium"/>
                        <a:ea typeface="Quicksand Medium"/>
                        <a:cs typeface="Quicksand Medium"/>
                        <a:sym typeface="Quicksand Medium"/>
                      </a:endParaRPr>
                    </a:p>
                  </a:txBody>
                  <a:tcPr marL="91425" marR="91425" marT="91425" marB="91425">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extLst>
                  <a:ext uri="{0D108BD9-81ED-4DB2-BD59-A6C34878D82A}">
                    <a16:rowId xmlns:a16="http://schemas.microsoft.com/office/drawing/2014/main" val="10002"/>
                  </a:ext>
                </a:extLst>
              </a:tr>
              <a:tr h="350500">
                <a:tc>
                  <a:txBody>
                    <a:bodyPr/>
                    <a:lstStyle/>
                    <a:p>
                      <a:pPr marL="0" lvl="0" indent="0" algn="l" rtl="0">
                        <a:spcBef>
                          <a:spcPts val="0"/>
                        </a:spcBef>
                        <a:spcAft>
                          <a:spcPts val="0"/>
                        </a:spcAft>
                        <a:buNone/>
                      </a:pPr>
                      <a:r>
                        <a:rPr lang="en-GB" sz="1300" b="1">
                          <a:solidFill>
                            <a:schemeClr val="dk1"/>
                          </a:solidFill>
                          <a:latin typeface="Quicksand"/>
                          <a:ea typeface="Quicksand"/>
                          <a:cs typeface="Quicksand"/>
                          <a:sym typeface="Quicksand"/>
                        </a:rPr>
                        <a:t>Portability</a:t>
                      </a:r>
                      <a:endParaRPr sz="1300" b="1">
                        <a:solidFill>
                          <a:schemeClr val="dk1"/>
                        </a:solidFill>
                        <a:latin typeface="Quicksand"/>
                        <a:ea typeface="Quicksand"/>
                        <a:cs typeface="Quicksand"/>
                        <a:sym typeface="Quicksand"/>
                      </a:endParaRPr>
                    </a:p>
                  </a:txBody>
                  <a:tcPr marL="91425" marR="91425" marT="91425" marB="91425">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tc>
                  <a:txBody>
                    <a:bodyPr/>
                    <a:lstStyle/>
                    <a:p>
                      <a:pPr marL="0" lvl="0" indent="0" algn="l" rtl="0">
                        <a:spcBef>
                          <a:spcPts val="0"/>
                        </a:spcBef>
                        <a:spcAft>
                          <a:spcPts val="0"/>
                        </a:spcAft>
                        <a:buClr>
                          <a:schemeClr val="dk1"/>
                        </a:buClr>
                        <a:buSzPts val="1100"/>
                        <a:buFont typeface="Arial"/>
                        <a:buNone/>
                      </a:pPr>
                      <a:r>
                        <a:rPr lang="en-GB" sz="1000" dirty="0">
                          <a:solidFill>
                            <a:srgbClr val="FAED00"/>
                          </a:solidFill>
                          <a:latin typeface="Quicksand Medium"/>
                          <a:ea typeface="Quicksand Medium"/>
                          <a:cs typeface="Quicksand Medium"/>
                          <a:sym typeface="Quicksand Medium"/>
                        </a:rPr>
                        <a:t>🔷</a:t>
                      </a:r>
                      <a:endParaRPr sz="1000" dirty="0">
                        <a:solidFill>
                          <a:srgbClr val="FAED00"/>
                        </a:solidFill>
                        <a:latin typeface="Quicksand Medium"/>
                        <a:ea typeface="Quicksand Medium"/>
                        <a:cs typeface="Quicksand Medium"/>
                        <a:sym typeface="Quicksand Medium"/>
                      </a:endParaRPr>
                    </a:p>
                  </a:txBody>
                  <a:tcPr marL="91425" marR="91425" marT="91425" marB="91425">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extLst>
                  <a:ext uri="{0D108BD9-81ED-4DB2-BD59-A6C34878D82A}">
                    <a16:rowId xmlns:a16="http://schemas.microsoft.com/office/drawing/2014/main" val="10003"/>
                  </a:ext>
                </a:extLst>
              </a:tr>
            </a:tbl>
          </a:graphicData>
        </a:graphic>
      </p:graphicFrame>
      <p:sp>
        <p:nvSpPr>
          <p:cNvPr id="260" name="Google Shape;260;p26"/>
          <p:cNvSpPr txBox="1"/>
          <p:nvPr/>
        </p:nvSpPr>
        <p:spPr>
          <a:xfrm>
            <a:off x="348050" y="944475"/>
            <a:ext cx="4509000" cy="46176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Clr>
                <a:schemeClr val="dk1"/>
              </a:buClr>
              <a:buSzPts val="1100"/>
              <a:buFont typeface="Arial"/>
              <a:buNone/>
            </a:pPr>
            <a:r>
              <a:rPr lang="en-GB" sz="1800" b="1">
                <a:solidFill>
                  <a:schemeClr val="dk1"/>
                </a:solidFill>
                <a:latin typeface="Quicksand"/>
                <a:ea typeface="Quicksand"/>
                <a:cs typeface="Quicksand"/>
                <a:sym typeface="Quicksand"/>
              </a:rPr>
              <a:t>Magnetic storage </a:t>
            </a:r>
            <a:r>
              <a:rPr lang="en-GB" sz="1800">
                <a:solidFill>
                  <a:schemeClr val="dk1"/>
                </a:solidFill>
                <a:latin typeface="Quicksand"/>
                <a:ea typeface="Quicksand"/>
                <a:cs typeface="Quicksand"/>
                <a:sym typeface="Quicksand"/>
              </a:rPr>
              <a:t>covers magnetic disk drives which are often referred to as </a:t>
            </a:r>
            <a:r>
              <a:rPr lang="en-GB" sz="1800" b="1">
                <a:solidFill>
                  <a:schemeClr val="dk1"/>
                </a:solidFill>
                <a:latin typeface="Quicksand"/>
                <a:ea typeface="Quicksand"/>
                <a:cs typeface="Quicksand"/>
                <a:sym typeface="Quicksand"/>
              </a:rPr>
              <a:t>hard disk drives (HDDs).</a:t>
            </a:r>
            <a:endParaRPr sz="1800" b="1">
              <a:solidFill>
                <a:schemeClr val="dk1"/>
              </a:solidFill>
              <a:latin typeface="Quicksand"/>
              <a:ea typeface="Quicksand"/>
              <a:cs typeface="Quicksand"/>
              <a:sym typeface="Quicksand"/>
            </a:endParaRPr>
          </a:p>
          <a:p>
            <a:pPr marL="0" lvl="0" indent="0" algn="l" rtl="0">
              <a:spcBef>
                <a:spcPts val="0"/>
              </a:spcBef>
              <a:spcAft>
                <a:spcPts val="0"/>
              </a:spcAft>
              <a:buNone/>
            </a:pPr>
            <a:endParaRPr sz="1800">
              <a:solidFill>
                <a:schemeClr val="dk1"/>
              </a:solidFill>
              <a:latin typeface="Quicksand"/>
              <a:ea typeface="Quicksand"/>
              <a:cs typeface="Quicksand"/>
              <a:sym typeface="Quicksand"/>
            </a:endParaRPr>
          </a:p>
          <a:p>
            <a:pPr marL="0" lvl="0" indent="0" algn="l" rtl="0">
              <a:spcBef>
                <a:spcPts val="0"/>
              </a:spcBef>
              <a:spcAft>
                <a:spcPts val="0"/>
              </a:spcAft>
              <a:buClr>
                <a:schemeClr val="dk1"/>
              </a:buClr>
              <a:buSzPts val="1100"/>
              <a:buFont typeface="Arial"/>
              <a:buNone/>
            </a:pPr>
            <a:r>
              <a:rPr lang="en-GB" sz="1800">
                <a:solidFill>
                  <a:schemeClr val="dk1"/>
                </a:solidFill>
                <a:latin typeface="Quicksand"/>
                <a:ea typeface="Quicksand"/>
                <a:cs typeface="Quicksand"/>
                <a:sym typeface="Quicksand"/>
              </a:rPr>
              <a:t>Magnetic disk drives are typically used in desktop and laptop devices.</a:t>
            </a:r>
            <a:endParaRPr sz="1800">
              <a:solidFill>
                <a:schemeClr val="dk1"/>
              </a:solidFill>
              <a:latin typeface="Quicksand"/>
              <a:ea typeface="Quicksand"/>
              <a:cs typeface="Quicksand"/>
              <a:sym typeface="Quicksand"/>
            </a:endParaRPr>
          </a:p>
          <a:p>
            <a:pPr marL="0" lvl="0" indent="0" algn="l" rtl="0">
              <a:spcBef>
                <a:spcPts val="0"/>
              </a:spcBef>
              <a:spcAft>
                <a:spcPts val="0"/>
              </a:spcAft>
              <a:buClr>
                <a:schemeClr val="dk1"/>
              </a:buClr>
              <a:buSzPts val="1100"/>
              <a:buFont typeface="Arial"/>
              <a:buNone/>
            </a:pPr>
            <a:endParaRPr sz="1800">
              <a:solidFill>
                <a:schemeClr val="dk1"/>
              </a:solidFill>
              <a:latin typeface="Quicksand"/>
              <a:ea typeface="Quicksand"/>
              <a:cs typeface="Quicksand"/>
              <a:sym typeface="Quicksand"/>
            </a:endParaRPr>
          </a:p>
          <a:p>
            <a:pPr marL="0" lvl="0" indent="0" algn="l" rtl="0">
              <a:spcBef>
                <a:spcPts val="0"/>
              </a:spcBef>
              <a:spcAft>
                <a:spcPts val="0"/>
              </a:spcAft>
              <a:buClr>
                <a:schemeClr val="dk1"/>
              </a:buClr>
              <a:buSzPts val="1100"/>
              <a:buFont typeface="Arial"/>
              <a:buNone/>
            </a:pPr>
            <a:r>
              <a:rPr lang="en-GB" sz="1800">
                <a:solidFill>
                  <a:schemeClr val="dk1"/>
                </a:solidFill>
                <a:latin typeface="Quicksand"/>
                <a:ea typeface="Quicksand"/>
                <a:cs typeface="Quicksand"/>
                <a:sym typeface="Quicksand"/>
              </a:rPr>
              <a:t>An advantage is that magnetic disk drives offer greater </a:t>
            </a:r>
            <a:r>
              <a:rPr lang="en-GB" sz="1800" b="1">
                <a:solidFill>
                  <a:schemeClr val="dk1"/>
                </a:solidFill>
                <a:latin typeface="Quicksand"/>
                <a:ea typeface="Quicksand"/>
                <a:cs typeface="Quicksand"/>
                <a:sym typeface="Quicksand"/>
              </a:rPr>
              <a:t>capacity</a:t>
            </a:r>
            <a:r>
              <a:rPr lang="en-GB" sz="1800">
                <a:solidFill>
                  <a:schemeClr val="dk1"/>
                </a:solidFill>
                <a:latin typeface="Quicksand"/>
                <a:ea typeface="Quicksand"/>
                <a:cs typeface="Quicksand"/>
                <a:sym typeface="Quicksand"/>
              </a:rPr>
              <a:t> at a much </a:t>
            </a:r>
            <a:r>
              <a:rPr lang="en-GB" sz="1800" b="1">
                <a:solidFill>
                  <a:schemeClr val="dk1"/>
                </a:solidFill>
                <a:latin typeface="Quicksand"/>
                <a:ea typeface="Quicksand"/>
                <a:cs typeface="Quicksand"/>
                <a:sym typeface="Quicksand"/>
              </a:rPr>
              <a:t>lower unit cost</a:t>
            </a:r>
            <a:r>
              <a:rPr lang="en-GB" sz="1800">
                <a:solidFill>
                  <a:schemeClr val="dk1"/>
                </a:solidFill>
                <a:latin typeface="Quicksand"/>
                <a:ea typeface="Quicksand"/>
                <a:cs typeface="Quicksand"/>
                <a:sym typeface="Quicksand"/>
              </a:rPr>
              <a:t> than SSDs.</a:t>
            </a:r>
            <a:endParaRPr sz="1800" b="1">
              <a:solidFill>
                <a:schemeClr val="dk1"/>
              </a:solidFill>
              <a:latin typeface="Quicksand"/>
              <a:ea typeface="Quicksand"/>
              <a:cs typeface="Quicksand"/>
              <a:sym typeface="Quicksand"/>
            </a:endParaRPr>
          </a:p>
          <a:p>
            <a:pPr marL="0" lvl="0" indent="0" algn="l" rtl="0">
              <a:spcBef>
                <a:spcPts val="0"/>
              </a:spcBef>
              <a:spcAft>
                <a:spcPts val="0"/>
              </a:spcAft>
              <a:buClr>
                <a:schemeClr val="dk1"/>
              </a:buClr>
              <a:buSzPts val="1100"/>
              <a:buFont typeface="Arial"/>
              <a:buNone/>
            </a:pPr>
            <a:endParaRPr sz="1800" b="1">
              <a:solidFill>
                <a:schemeClr val="dk1"/>
              </a:solidFill>
              <a:latin typeface="Quicksand"/>
              <a:ea typeface="Quicksand"/>
              <a:cs typeface="Quicksand"/>
              <a:sym typeface="Quicksand"/>
            </a:endParaRPr>
          </a:p>
          <a:p>
            <a:pPr marL="0" lvl="0" indent="0" algn="l" rtl="0">
              <a:spcBef>
                <a:spcPts val="0"/>
              </a:spcBef>
              <a:spcAft>
                <a:spcPts val="0"/>
              </a:spcAft>
              <a:buClr>
                <a:schemeClr val="dk1"/>
              </a:buClr>
              <a:buSzPts val="1100"/>
              <a:buFont typeface="Arial"/>
              <a:buNone/>
            </a:pPr>
            <a:r>
              <a:rPr lang="en-GB" sz="1800">
                <a:solidFill>
                  <a:schemeClr val="dk1"/>
                </a:solidFill>
                <a:latin typeface="Quicksand"/>
                <a:ea typeface="Quicksand"/>
                <a:cs typeface="Quicksand"/>
                <a:sym typeface="Quicksand"/>
              </a:rPr>
              <a:t>A disadvantage is they are not designed to be portable and can be </a:t>
            </a:r>
            <a:r>
              <a:rPr lang="en-GB" sz="1800" b="1">
                <a:solidFill>
                  <a:schemeClr val="dk1"/>
                </a:solidFill>
                <a:latin typeface="Quicksand"/>
                <a:ea typeface="Quicksand"/>
                <a:cs typeface="Quicksand"/>
                <a:sym typeface="Quicksand"/>
              </a:rPr>
              <a:t>fragile</a:t>
            </a:r>
            <a:r>
              <a:rPr lang="en-GB" sz="1800">
                <a:solidFill>
                  <a:schemeClr val="dk1"/>
                </a:solidFill>
                <a:latin typeface="Quicksand"/>
                <a:ea typeface="Quicksand"/>
                <a:cs typeface="Quicksand"/>
                <a:sym typeface="Quicksand"/>
              </a:rPr>
              <a:t>. </a:t>
            </a:r>
            <a:endParaRPr sz="1800">
              <a:solidFill>
                <a:schemeClr val="dk1"/>
              </a:solidFill>
              <a:latin typeface="Quicksand"/>
              <a:ea typeface="Quicksand"/>
              <a:cs typeface="Quicksand"/>
              <a:sym typeface="Quicksand"/>
            </a:endParaRPr>
          </a:p>
          <a:p>
            <a:pPr marL="0" lvl="0" indent="0" algn="l" rtl="0">
              <a:spcBef>
                <a:spcPts val="0"/>
              </a:spcBef>
              <a:spcAft>
                <a:spcPts val="0"/>
              </a:spcAft>
              <a:buClr>
                <a:schemeClr val="dk1"/>
              </a:buClr>
              <a:buSzPts val="1100"/>
              <a:buFont typeface="Arial"/>
              <a:buNone/>
            </a:pPr>
            <a:endParaRPr sz="1800" b="1">
              <a:solidFill>
                <a:schemeClr val="dk1"/>
              </a:solidFill>
              <a:latin typeface="Quicksand"/>
              <a:ea typeface="Quicksand"/>
              <a:cs typeface="Quicksand"/>
              <a:sym typeface="Quicksand"/>
            </a:endParaRPr>
          </a:p>
          <a:p>
            <a:pPr marL="0" lvl="0" indent="0" algn="l" rtl="0">
              <a:spcBef>
                <a:spcPts val="0"/>
              </a:spcBef>
              <a:spcAft>
                <a:spcPts val="0"/>
              </a:spcAft>
              <a:buClr>
                <a:schemeClr val="dk1"/>
              </a:buClr>
              <a:buSzPts val="1100"/>
              <a:buFont typeface="Arial"/>
              <a:buNone/>
            </a:pPr>
            <a:endParaRPr sz="1800">
              <a:solidFill>
                <a:schemeClr val="dk1"/>
              </a:solidFill>
              <a:latin typeface="Quicksand"/>
              <a:ea typeface="Quicksand"/>
              <a:cs typeface="Quicksand"/>
              <a:sym typeface="Quicksand"/>
            </a:endParaRPr>
          </a:p>
          <a:p>
            <a:pPr marL="0" lvl="0" indent="0" algn="l" rtl="0">
              <a:spcBef>
                <a:spcPts val="0"/>
              </a:spcBef>
              <a:spcAft>
                <a:spcPts val="0"/>
              </a:spcAft>
              <a:buClr>
                <a:schemeClr val="dk1"/>
              </a:buClr>
              <a:buSzPts val="1100"/>
              <a:buFont typeface="Arial"/>
              <a:buNone/>
            </a:pPr>
            <a:endParaRPr sz="1800">
              <a:solidFill>
                <a:schemeClr val="dk1"/>
              </a:solidFill>
              <a:latin typeface="Quicksand"/>
              <a:ea typeface="Quicksand"/>
              <a:cs typeface="Quicksand"/>
              <a:sym typeface="Quicksand"/>
            </a:endParaRPr>
          </a:p>
        </p:txBody>
      </p:sp>
      <p:pic>
        <p:nvPicPr>
          <p:cNvPr id="261" name="Google Shape;261;p26"/>
          <p:cNvPicPr preferRelativeResize="0"/>
          <p:nvPr/>
        </p:nvPicPr>
        <p:blipFill>
          <a:blip r:embed="rId3">
            <a:alphaModFix/>
          </a:blip>
          <a:stretch>
            <a:fillRect/>
          </a:stretch>
        </p:blipFill>
        <p:spPr>
          <a:xfrm>
            <a:off x="5928523" y="1383873"/>
            <a:ext cx="2030400" cy="1353600"/>
          </a:xfrm>
          <a:prstGeom prst="rect">
            <a:avLst/>
          </a:prstGeom>
          <a:noFill/>
          <a:ln w="9525" cap="flat" cmpd="sng">
            <a:solidFill>
              <a:schemeClr val="lt1"/>
            </a:solidFill>
            <a:prstDash val="solid"/>
            <a:round/>
            <a:headEnd type="none" w="sm" len="sm"/>
            <a:tailEnd type="none" w="sm" len="sm"/>
          </a:ln>
        </p:spPr>
      </p:pic>
      <p:sp>
        <p:nvSpPr>
          <p:cNvPr id="262" name="Google Shape;262;p26"/>
          <p:cNvSpPr txBox="1">
            <a:spLocks noGrp="1"/>
          </p:cNvSpPr>
          <p:nvPr>
            <p:ph type="sldNum" idx="12"/>
          </p:nvPr>
        </p:nvSpPr>
        <p:spPr>
          <a:xfrm>
            <a:off x="8832200" y="4829300"/>
            <a:ext cx="311700" cy="3141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fld id="{00000000-1234-1234-1234-123412341234}" type="slidenum">
              <a:rPr lang="en-GB"/>
              <a:t>14</a:t>
            </a:fld>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accent5"/>
        </a:solidFill>
        <a:effectLst/>
      </p:bgPr>
    </p:bg>
    <p:spTree>
      <p:nvGrpSpPr>
        <p:cNvPr id="1" name="Shape 266"/>
        <p:cNvGrpSpPr/>
        <p:nvPr/>
      </p:nvGrpSpPr>
      <p:grpSpPr>
        <a:xfrm>
          <a:off x="0" y="0"/>
          <a:ext cx="0" cy="0"/>
          <a:chOff x="0" y="0"/>
          <a:chExt cx="0" cy="0"/>
        </a:xfrm>
      </p:grpSpPr>
      <p:sp>
        <p:nvSpPr>
          <p:cNvPr id="267" name="Google Shape;267;p27"/>
          <p:cNvSpPr txBox="1">
            <a:spLocks noGrp="1"/>
          </p:cNvSpPr>
          <p:nvPr>
            <p:ph type="body" idx="2"/>
          </p:nvPr>
        </p:nvSpPr>
        <p:spPr>
          <a:xfrm>
            <a:off x="311400" y="978837"/>
            <a:ext cx="8521200" cy="6981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r>
              <a:rPr lang="en-GB"/>
              <a:t>What category of secondary storage are these devices?</a:t>
            </a:r>
            <a:endParaRPr/>
          </a:p>
        </p:txBody>
      </p:sp>
      <p:sp>
        <p:nvSpPr>
          <p:cNvPr id="268" name="Google Shape;268;p27"/>
          <p:cNvSpPr txBox="1">
            <a:spLocks noGrp="1"/>
          </p:cNvSpPr>
          <p:nvPr>
            <p:ph type="title"/>
          </p:nvPr>
        </p:nvSpPr>
        <p:spPr>
          <a:xfrm>
            <a:off x="364675" y="267587"/>
            <a:ext cx="8521200" cy="6981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GB"/>
              <a:t>Secondary storage</a:t>
            </a:r>
            <a:endParaRPr/>
          </a:p>
        </p:txBody>
      </p:sp>
      <p:sp>
        <p:nvSpPr>
          <p:cNvPr id="269" name="Google Shape;269;p27"/>
          <p:cNvSpPr txBox="1">
            <a:spLocks noGrp="1"/>
          </p:cNvSpPr>
          <p:nvPr>
            <p:ph type="sldNum" idx="12"/>
          </p:nvPr>
        </p:nvSpPr>
        <p:spPr>
          <a:xfrm>
            <a:off x="8832200" y="4829300"/>
            <a:ext cx="311700" cy="3141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fld id="{00000000-1234-1234-1234-123412341234}" type="slidenum">
              <a:rPr lang="en-GB"/>
              <a:t>15</a:t>
            </a:fld>
            <a:endParaRPr/>
          </a:p>
        </p:txBody>
      </p:sp>
      <p:sp>
        <p:nvSpPr>
          <p:cNvPr id="270" name="Google Shape;270;p27"/>
          <p:cNvSpPr txBox="1">
            <a:spLocks noGrp="1"/>
          </p:cNvSpPr>
          <p:nvPr>
            <p:ph type="subTitle" idx="3"/>
          </p:nvPr>
        </p:nvSpPr>
        <p:spPr>
          <a:xfrm>
            <a:off x="6840000" y="0"/>
            <a:ext cx="1960800" cy="314100"/>
          </a:xfrm>
          <a:prstGeom prst="rect">
            <a:avLst/>
          </a:prstGeom>
        </p:spPr>
        <p:txBody>
          <a:bodyPr spcFirstLastPara="1" wrap="square" lIns="91425" tIns="91425" rIns="0" bIns="91425" anchor="ctr" anchorCtr="0">
            <a:noAutofit/>
          </a:bodyPr>
          <a:lstStyle/>
          <a:p>
            <a:pPr marL="0" lvl="0" indent="0" algn="r" rtl="0">
              <a:spcBef>
                <a:spcPts val="0"/>
              </a:spcBef>
              <a:spcAft>
                <a:spcPts val="0"/>
              </a:spcAft>
              <a:buNone/>
            </a:pPr>
            <a:r>
              <a:rPr lang="en-GB"/>
              <a:t>Retrieval activity</a:t>
            </a:r>
            <a:endParaRPr/>
          </a:p>
        </p:txBody>
      </p:sp>
      <p:pic>
        <p:nvPicPr>
          <p:cNvPr id="271" name="Google Shape;271;p27"/>
          <p:cNvPicPr preferRelativeResize="0"/>
          <p:nvPr/>
        </p:nvPicPr>
        <p:blipFill>
          <a:blip r:embed="rId3">
            <a:alphaModFix/>
          </a:blip>
          <a:stretch>
            <a:fillRect/>
          </a:stretch>
        </p:blipFill>
        <p:spPr>
          <a:xfrm>
            <a:off x="807897" y="1833653"/>
            <a:ext cx="1883401" cy="1495550"/>
          </a:xfrm>
          <a:prstGeom prst="rect">
            <a:avLst/>
          </a:prstGeom>
          <a:noFill/>
          <a:ln w="19050" cap="flat" cmpd="sng">
            <a:solidFill>
              <a:schemeClr val="dk1"/>
            </a:solidFill>
            <a:prstDash val="solid"/>
            <a:round/>
            <a:headEnd type="none" w="sm" len="sm"/>
            <a:tailEnd type="none" w="sm" len="sm"/>
          </a:ln>
        </p:spPr>
      </p:pic>
      <p:pic>
        <p:nvPicPr>
          <p:cNvPr id="272" name="Google Shape;272;p27"/>
          <p:cNvPicPr preferRelativeResize="0"/>
          <p:nvPr/>
        </p:nvPicPr>
        <p:blipFill>
          <a:blip r:embed="rId4">
            <a:alphaModFix/>
          </a:blip>
          <a:stretch>
            <a:fillRect/>
          </a:stretch>
        </p:blipFill>
        <p:spPr>
          <a:xfrm>
            <a:off x="3080154" y="1833650"/>
            <a:ext cx="2452196" cy="1495550"/>
          </a:xfrm>
          <a:prstGeom prst="rect">
            <a:avLst/>
          </a:prstGeom>
          <a:noFill/>
          <a:ln w="19050" cap="flat" cmpd="sng">
            <a:solidFill>
              <a:schemeClr val="dk1"/>
            </a:solidFill>
            <a:prstDash val="solid"/>
            <a:round/>
            <a:headEnd type="none" w="sm" len="sm"/>
            <a:tailEnd type="none" w="sm" len="sm"/>
          </a:ln>
        </p:spPr>
      </p:pic>
      <p:pic>
        <p:nvPicPr>
          <p:cNvPr id="273" name="Google Shape;273;p27"/>
          <p:cNvPicPr preferRelativeResize="0"/>
          <p:nvPr/>
        </p:nvPicPr>
        <p:blipFill>
          <a:blip r:embed="rId5">
            <a:alphaModFix/>
          </a:blip>
          <a:stretch>
            <a:fillRect/>
          </a:stretch>
        </p:blipFill>
        <p:spPr>
          <a:xfrm>
            <a:off x="6204025" y="2082113"/>
            <a:ext cx="1434674" cy="998625"/>
          </a:xfrm>
          <a:prstGeom prst="rect">
            <a:avLst/>
          </a:prstGeom>
          <a:noFill/>
          <a:ln>
            <a:noFill/>
          </a:ln>
        </p:spPr>
      </p:pic>
      <p:sp>
        <p:nvSpPr>
          <p:cNvPr id="274" name="Google Shape;274;p27"/>
          <p:cNvSpPr txBox="1"/>
          <p:nvPr/>
        </p:nvSpPr>
        <p:spPr>
          <a:xfrm>
            <a:off x="5849763" y="1842650"/>
            <a:ext cx="2143200" cy="14775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t" anchorCtr="0">
            <a:spAutoFit/>
          </a:bodyPr>
          <a:lstStyle/>
          <a:p>
            <a:pPr marL="0" lvl="0" indent="0" algn="l" rtl="0">
              <a:spcBef>
                <a:spcPts val="0"/>
              </a:spcBef>
              <a:spcAft>
                <a:spcPts val="0"/>
              </a:spcAft>
              <a:buNone/>
            </a:pPr>
            <a:endParaRPr>
              <a:latin typeface="Quicksand"/>
              <a:ea typeface="Quicksand"/>
              <a:cs typeface="Quicksand"/>
              <a:sym typeface="Quicksand"/>
            </a:endParaRPr>
          </a:p>
          <a:p>
            <a:pPr marL="0" lvl="0" indent="0" algn="l" rtl="0">
              <a:spcBef>
                <a:spcPts val="0"/>
              </a:spcBef>
              <a:spcAft>
                <a:spcPts val="0"/>
              </a:spcAft>
              <a:buNone/>
            </a:pPr>
            <a:endParaRPr>
              <a:latin typeface="Quicksand"/>
              <a:ea typeface="Quicksand"/>
              <a:cs typeface="Quicksand"/>
              <a:sym typeface="Quicksand"/>
            </a:endParaRPr>
          </a:p>
          <a:p>
            <a:pPr marL="0" lvl="0" indent="0" algn="l" rtl="0">
              <a:spcBef>
                <a:spcPts val="0"/>
              </a:spcBef>
              <a:spcAft>
                <a:spcPts val="0"/>
              </a:spcAft>
              <a:buNone/>
            </a:pPr>
            <a:endParaRPr>
              <a:latin typeface="Quicksand"/>
              <a:ea typeface="Quicksand"/>
              <a:cs typeface="Quicksand"/>
              <a:sym typeface="Quicksand"/>
            </a:endParaRPr>
          </a:p>
          <a:p>
            <a:pPr marL="0" lvl="0" indent="0" algn="l" rtl="0">
              <a:spcBef>
                <a:spcPts val="0"/>
              </a:spcBef>
              <a:spcAft>
                <a:spcPts val="0"/>
              </a:spcAft>
              <a:buNone/>
            </a:pPr>
            <a:endParaRPr>
              <a:latin typeface="Quicksand"/>
              <a:ea typeface="Quicksand"/>
              <a:cs typeface="Quicksand"/>
              <a:sym typeface="Quicksand"/>
            </a:endParaRPr>
          </a:p>
          <a:p>
            <a:pPr marL="0" lvl="0" indent="0" algn="l" rtl="0">
              <a:spcBef>
                <a:spcPts val="0"/>
              </a:spcBef>
              <a:spcAft>
                <a:spcPts val="0"/>
              </a:spcAft>
              <a:buNone/>
            </a:pPr>
            <a:endParaRPr>
              <a:latin typeface="Quicksand"/>
              <a:ea typeface="Quicksand"/>
              <a:cs typeface="Quicksand"/>
              <a:sym typeface="Quicksand"/>
            </a:endParaRPr>
          </a:p>
          <a:p>
            <a:pPr marL="0" lvl="0" indent="0" algn="l" rtl="0">
              <a:spcBef>
                <a:spcPts val="0"/>
              </a:spcBef>
              <a:spcAft>
                <a:spcPts val="0"/>
              </a:spcAft>
              <a:buNone/>
            </a:pPr>
            <a:endParaRPr>
              <a:latin typeface="Quicksand"/>
              <a:ea typeface="Quicksand"/>
              <a:cs typeface="Quicksand"/>
              <a:sym typeface="Quicksand"/>
            </a:endParaRPr>
          </a:p>
        </p:txBody>
      </p:sp>
      <p:sp>
        <p:nvSpPr>
          <p:cNvPr id="275" name="Google Shape;275;p27"/>
          <p:cNvSpPr txBox="1"/>
          <p:nvPr/>
        </p:nvSpPr>
        <p:spPr>
          <a:xfrm>
            <a:off x="3252300" y="4008600"/>
            <a:ext cx="2005500" cy="461700"/>
          </a:xfrm>
          <a:prstGeom prst="rect">
            <a:avLst/>
          </a:prstGeom>
          <a:solidFill>
            <a:schemeClr val="dk2"/>
          </a:solidFill>
          <a:ln w="19050" cap="flat" cmpd="sng">
            <a:solidFill>
              <a:schemeClr val="dk1"/>
            </a:solidFill>
            <a:prstDash val="solid"/>
            <a:round/>
            <a:headEnd type="none" w="sm" len="sm"/>
            <a:tailEnd type="none" w="sm" len="sm"/>
          </a:ln>
        </p:spPr>
        <p:txBody>
          <a:bodyPr spcFirstLastPara="1" wrap="square" lIns="91425" tIns="91425" rIns="91425" bIns="91425" anchor="t" anchorCtr="0">
            <a:spAutoFit/>
          </a:bodyPr>
          <a:lstStyle/>
          <a:p>
            <a:pPr marL="0" lvl="0" indent="0" algn="ctr" rtl="0">
              <a:spcBef>
                <a:spcPts val="0"/>
              </a:spcBef>
              <a:spcAft>
                <a:spcPts val="0"/>
              </a:spcAft>
              <a:buNone/>
            </a:pPr>
            <a:r>
              <a:rPr lang="en-GB" sz="1800" b="1">
                <a:latin typeface="Quicksand"/>
                <a:ea typeface="Quicksand"/>
                <a:cs typeface="Quicksand"/>
                <a:sym typeface="Quicksand"/>
              </a:rPr>
              <a:t>Solid-state</a:t>
            </a:r>
            <a:endParaRPr sz="1800" b="1">
              <a:latin typeface="Quicksand"/>
              <a:ea typeface="Quicksand"/>
              <a:cs typeface="Quicksand"/>
              <a:sym typeface="Quicksand"/>
            </a:endParaRPr>
          </a:p>
        </p:txBody>
      </p:sp>
      <p:sp>
        <p:nvSpPr>
          <p:cNvPr id="276" name="Google Shape;276;p27"/>
          <p:cNvSpPr txBox="1"/>
          <p:nvPr/>
        </p:nvSpPr>
        <p:spPr>
          <a:xfrm>
            <a:off x="807900" y="4008600"/>
            <a:ext cx="2005500" cy="461700"/>
          </a:xfrm>
          <a:prstGeom prst="rect">
            <a:avLst/>
          </a:prstGeom>
          <a:solidFill>
            <a:schemeClr val="accent4"/>
          </a:solidFill>
          <a:ln w="19050" cap="flat" cmpd="sng">
            <a:solidFill>
              <a:schemeClr val="dk1"/>
            </a:solidFill>
            <a:prstDash val="solid"/>
            <a:round/>
            <a:headEnd type="none" w="sm" len="sm"/>
            <a:tailEnd type="none" w="sm" len="sm"/>
          </a:ln>
        </p:spPr>
        <p:txBody>
          <a:bodyPr spcFirstLastPara="1" wrap="square" lIns="91425" tIns="91425" rIns="91425" bIns="91425" anchor="t" anchorCtr="0">
            <a:spAutoFit/>
          </a:bodyPr>
          <a:lstStyle/>
          <a:p>
            <a:pPr marL="0" lvl="0" indent="0" algn="ctr" rtl="0">
              <a:spcBef>
                <a:spcPts val="0"/>
              </a:spcBef>
              <a:spcAft>
                <a:spcPts val="0"/>
              </a:spcAft>
              <a:buNone/>
            </a:pPr>
            <a:r>
              <a:rPr lang="en-GB" sz="1800" b="1">
                <a:latin typeface="Quicksand"/>
                <a:ea typeface="Quicksand"/>
                <a:cs typeface="Quicksand"/>
                <a:sym typeface="Quicksand"/>
              </a:rPr>
              <a:t>Magnetic</a:t>
            </a:r>
            <a:endParaRPr sz="1800" b="1">
              <a:latin typeface="Quicksand"/>
              <a:ea typeface="Quicksand"/>
              <a:cs typeface="Quicksand"/>
              <a:sym typeface="Quicksand"/>
            </a:endParaRPr>
          </a:p>
        </p:txBody>
      </p:sp>
      <p:sp>
        <p:nvSpPr>
          <p:cNvPr id="277" name="Google Shape;277;p27"/>
          <p:cNvSpPr txBox="1"/>
          <p:nvPr/>
        </p:nvSpPr>
        <p:spPr>
          <a:xfrm>
            <a:off x="5918625" y="4008600"/>
            <a:ext cx="2005500" cy="461700"/>
          </a:xfrm>
          <a:prstGeom prst="rect">
            <a:avLst/>
          </a:prstGeom>
          <a:solidFill>
            <a:schemeClr val="accent2"/>
          </a:solidFill>
          <a:ln w="19050" cap="flat" cmpd="sng">
            <a:solidFill>
              <a:schemeClr val="dk1"/>
            </a:solidFill>
            <a:prstDash val="solid"/>
            <a:round/>
            <a:headEnd type="none" w="sm" len="sm"/>
            <a:tailEnd type="none" w="sm" len="sm"/>
          </a:ln>
        </p:spPr>
        <p:txBody>
          <a:bodyPr spcFirstLastPara="1" wrap="square" lIns="91425" tIns="91425" rIns="91425" bIns="91425" anchor="t" anchorCtr="0">
            <a:spAutoFit/>
          </a:bodyPr>
          <a:lstStyle/>
          <a:p>
            <a:pPr marL="0" lvl="0" indent="0" algn="ctr" rtl="0">
              <a:spcBef>
                <a:spcPts val="0"/>
              </a:spcBef>
              <a:spcAft>
                <a:spcPts val="0"/>
              </a:spcAft>
              <a:buNone/>
            </a:pPr>
            <a:r>
              <a:rPr lang="en-GB" sz="1800" b="1">
                <a:latin typeface="Quicksand"/>
                <a:ea typeface="Quicksand"/>
                <a:cs typeface="Quicksand"/>
                <a:sym typeface="Quicksand"/>
              </a:rPr>
              <a:t>Optical</a:t>
            </a:r>
            <a:endParaRPr sz="1800" b="1">
              <a:latin typeface="Quicksand"/>
              <a:ea typeface="Quicksand"/>
              <a:cs typeface="Quicksand"/>
              <a:sym typeface="Quicksand"/>
            </a:endParaRPr>
          </a:p>
        </p:txBody>
      </p:sp>
      <p:cxnSp>
        <p:nvCxnSpPr>
          <p:cNvPr id="278" name="Google Shape;278;p27"/>
          <p:cNvCxnSpPr>
            <a:stCxn id="274" idx="2"/>
            <a:endCxn id="275" idx="0"/>
          </p:cNvCxnSpPr>
          <p:nvPr/>
        </p:nvCxnSpPr>
        <p:spPr>
          <a:xfrm rot="5400000">
            <a:off x="5243913" y="2331200"/>
            <a:ext cx="688500" cy="2666400"/>
          </a:xfrm>
          <a:prstGeom prst="curvedConnector3">
            <a:avLst>
              <a:gd name="adj1" fmla="val 49996"/>
            </a:avLst>
          </a:prstGeom>
          <a:noFill/>
          <a:ln w="38100" cap="flat" cmpd="sng">
            <a:solidFill>
              <a:srgbClr val="CD2355"/>
            </a:solidFill>
            <a:prstDash val="solid"/>
            <a:round/>
            <a:headEnd type="none" w="med" len="med"/>
            <a:tailEnd type="triangle" w="med" len="med"/>
          </a:ln>
        </p:spPr>
      </p:cxnSp>
      <p:cxnSp>
        <p:nvCxnSpPr>
          <p:cNvPr id="279" name="Google Shape;279;p27"/>
          <p:cNvCxnSpPr>
            <a:stCxn id="271" idx="2"/>
            <a:endCxn id="277" idx="0"/>
          </p:cNvCxnSpPr>
          <p:nvPr/>
        </p:nvCxnSpPr>
        <p:spPr>
          <a:xfrm rot="-5400000" flipH="1">
            <a:off x="3995698" y="1083103"/>
            <a:ext cx="679500" cy="5171700"/>
          </a:xfrm>
          <a:prstGeom prst="curvedConnector3">
            <a:avLst>
              <a:gd name="adj1" fmla="val 49992"/>
            </a:avLst>
          </a:prstGeom>
          <a:noFill/>
          <a:ln w="38100" cap="flat" cmpd="sng">
            <a:solidFill>
              <a:schemeClr val="accent6"/>
            </a:solidFill>
            <a:prstDash val="solid"/>
            <a:round/>
            <a:headEnd type="none" w="med" len="med"/>
            <a:tailEnd type="triangle" w="med" len="med"/>
          </a:ln>
        </p:spPr>
      </p:cxnSp>
      <p:cxnSp>
        <p:nvCxnSpPr>
          <p:cNvPr id="280" name="Google Shape;280;p27"/>
          <p:cNvCxnSpPr>
            <a:stCxn id="272" idx="2"/>
            <a:endCxn id="276" idx="0"/>
          </p:cNvCxnSpPr>
          <p:nvPr/>
        </p:nvCxnSpPr>
        <p:spPr>
          <a:xfrm rot="5400000">
            <a:off x="2718652" y="2421100"/>
            <a:ext cx="679500" cy="2495700"/>
          </a:xfrm>
          <a:prstGeom prst="curvedConnector3">
            <a:avLst>
              <a:gd name="adj1" fmla="val 49993"/>
            </a:avLst>
          </a:prstGeom>
          <a:noFill/>
          <a:ln w="38100" cap="flat" cmpd="sng">
            <a:solidFill>
              <a:schemeClr val="accent6"/>
            </a:solidFill>
            <a:prstDash val="solid"/>
            <a:round/>
            <a:headEnd type="none" w="med" len="med"/>
            <a:tailEnd type="triangle" w="med" len="med"/>
          </a:ln>
        </p:spPr>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7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8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7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Shape 284"/>
        <p:cNvGrpSpPr/>
        <p:nvPr/>
      </p:nvGrpSpPr>
      <p:grpSpPr>
        <a:xfrm>
          <a:off x="0" y="0"/>
          <a:ext cx="0" cy="0"/>
          <a:chOff x="0" y="0"/>
          <a:chExt cx="0" cy="0"/>
        </a:xfrm>
      </p:grpSpPr>
      <p:sp>
        <p:nvSpPr>
          <p:cNvPr id="285" name="Google Shape;285;p28"/>
          <p:cNvSpPr txBox="1">
            <a:spLocks noGrp="1"/>
          </p:cNvSpPr>
          <p:nvPr>
            <p:ph type="body" idx="2"/>
          </p:nvPr>
        </p:nvSpPr>
        <p:spPr>
          <a:xfrm>
            <a:off x="310900" y="554400"/>
            <a:ext cx="6792600" cy="3562200"/>
          </a:xfrm>
          <a:prstGeom prst="rect">
            <a:avLst/>
          </a:prstGeom>
        </p:spPr>
        <p:txBody>
          <a:bodyPr spcFirstLastPara="1" wrap="square" lIns="91425" tIns="91425" rIns="91425" bIns="91425" anchor="t" anchorCtr="0">
            <a:noAutofit/>
          </a:bodyPr>
          <a:lstStyle/>
          <a:p>
            <a:pPr marL="0" lvl="0" indent="0" algn="l" rtl="0">
              <a:lnSpc>
                <a:spcPct val="100000"/>
              </a:lnSpc>
              <a:spcBef>
                <a:spcPts val="0"/>
              </a:spcBef>
              <a:spcAft>
                <a:spcPts val="0"/>
              </a:spcAft>
              <a:buNone/>
            </a:pPr>
            <a:r>
              <a:rPr lang="en-GB">
                <a:latin typeface="Handlee"/>
                <a:ea typeface="Handlee"/>
                <a:cs typeface="Handlee"/>
                <a:sym typeface="Handlee"/>
              </a:rPr>
              <a:t>Hammad is an </a:t>
            </a:r>
            <a:r>
              <a:rPr lang="en-GB" b="1">
                <a:latin typeface="Handlee"/>
                <a:ea typeface="Handlee"/>
                <a:cs typeface="Handlee"/>
                <a:sym typeface="Handlee"/>
              </a:rPr>
              <a:t>Impact Analyst </a:t>
            </a:r>
            <a:r>
              <a:rPr lang="en-GB">
                <a:latin typeface="Handlee"/>
                <a:ea typeface="Handlee"/>
                <a:cs typeface="Handlee"/>
                <a:sym typeface="Handlee"/>
              </a:rPr>
              <a:t>at the Raspberry Pi Foundation, a UK-based educational charity with the mission to enable young people to realise their full potential through the power of computing and digital technologies. </a:t>
            </a:r>
            <a:endParaRPr>
              <a:latin typeface="Handlee"/>
              <a:ea typeface="Handlee"/>
              <a:cs typeface="Handlee"/>
              <a:sym typeface="Handlee"/>
            </a:endParaRPr>
          </a:p>
          <a:p>
            <a:pPr marL="0" lvl="0" indent="0" algn="l" rtl="0">
              <a:lnSpc>
                <a:spcPct val="100000"/>
              </a:lnSpc>
              <a:spcBef>
                <a:spcPts val="0"/>
              </a:spcBef>
              <a:spcAft>
                <a:spcPts val="0"/>
              </a:spcAft>
              <a:buNone/>
            </a:pPr>
            <a:endParaRPr>
              <a:latin typeface="Handlee"/>
              <a:ea typeface="Handlee"/>
              <a:cs typeface="Handlee"/>
              <a:sym typeface="Handlee"/>
            </a:endParaRPr>
          </a:p>
          <a:p>
            <a:pPr marL="0" lvl="0" indent="0" algn="l" rtl="0">
              <a:lnSpc>
                <a:spcPct val="100000"/>
              </a:lnSpc>
              <a:spcBef>
                <a:spcPts val="0"/>
              </a:spcBef>
              <a:spcAft>
                <a:spcPts val="0"/>
              </a:spcAft>
              <a:buClr>
                <a:schemeClr val="dk1"/>
              </a:buClr>
              <a:buSzPts val="1100"/>
              <a:buFont typeface="Arial"/>
              <a:buNone/>
            </a:pPr>
            <a:r>
              <a:rPr lang="en-GB">
                <a:latin typeface="Handlee"/>
                <a:ea typeface="Handlee"/>
                <a:cs typeface="Handlee"/>
                <a:sym typeface="Handlee"/>
              </a:rPr>
              <a:t>Hammad is responsible for managing the impact evaluation process for various programmes within the Foundation. This means he </a:t>
            </a:r>
            <a:r>
              <a:rPr lang="en-GB" b="1">
                <a:latin typeface="Handlee"/>
                <a:ea typeface="Handlee"/>
                <a:cs typeface="Handlee"/>
                <a:sym typeface="Handlee"/>
              </a:rPr>
              <a:t>collects data</a:t>
            </a:r>
            <a:r>
              <a:rPr lang="en-GB">
                <a:latin typeface="Handlee"/>
                <a:ea typeface="Handlee"/>
                <a:cs typeface="Handlee"/>
                <a:sym typeface="Handlee"/>
              </a:rPr>
              <a:t> and uses this data to make </a:t>
            </a:r>
            <a:r>
              <a:rPr lang="en-GB" b="1">
                <a:latin typeface="Handlee"/>
                <a:ea typeface="Handlee"/>
                <a:cs typeface="Handlee"/>
                <a:sym typeface="Handlee"/>
              </a:rPr>
              <a:t>recommendations</a:t>
            </a:r>
            <a:r>
              <a:rPr lang="en-GB">
                <a:latin typeface="Handlee"/>
                <a:ea typeface="Handlee"/>
                <a:cs typeface="Handlee"/>
                <a:sym typeface="Handlee"/>
              </a:rPr>
              <a:t> and </a:t>
            </a:r>
            <a:r>
              <a:rPr lang="en-GB" b="1">
                <a:latin typeface="Handlee"/>
                <a:ea typeface="Handlee"/>
                <a:cs typeface="Handlee"/>
                <a:sym typeface="Handlee"/>
              </a:rPr>
              <a:t>judgements</a:t>
            </a:r>
            <a:r>
              <a:rPr lang="en-GB">
                <a:latin typeface="Handlee"/>
                <a:ea typeface="Handlee"/>
                <a:cs typeface="Handlee"/>
                <a:sym typeface="Handlee"/>
              </a:rPr>
              <a:t> about the success of a particular product or programme.</a:t>
            </a:r>
            <a:endParaRPr>
              <a:latin typeface="Handlee"/>
              <a:ea typeface="Handlee"/>
              <a:cs typeface="Handlee"/>
              <a:sym typeface="Handlee"/>
            </a:endParaRPr>
          </a:p>
          <a:p>
            <a:pPr marL="0" lvl="0" indent="0" algn="l" rtl="0">
              <a:lnSpc>
                <a:spcPct val="100000"/>
              </a:lnSpc>
              <a:spcBef>
                <a:spcPts val="0"/>
              </a:spcBef>
              <a:spcAft>
                <a:spcPts val="0"/>
              </a:spcAft>
              <a:buClr>
                <a:schemeClr val="dk1"/>
              </a:buClr>
              <a:buSzPts val="1100"/>
              <a:buFont typeface="Arial"/>
              <a:buNone/>
            </a:pPr>
            <a:endParaRPr>
              <a:latin typeface="Handlee"/>
              <a:ea typeface="Handlee"/>
              <a:cs typeface="Handlee"/>
              <a:sym typeface="Handlee"/>
            </a:endParaRPr>
          </a:p>
          <a:p>
            <a:pPr marL="457200" lvl="0" indent="-342900" algn="l" rtl="0">
              <a:lnSpc>
                <a:spcPct val="100000"/>
              </a:lnSpc>
              <a:spcBef>
                <a:spcPts val="0"/>
              </a:spcBef>
              <a:spcAft>
                <a:spcPts val="0"/>
              </a:spcAft>
              <a:buClr>
                <a:schemeClr val="accent6"/>
              </a:buClr>
              <a:buSzPts val="1800"/>
              <a:buFont typeface="Handlee"/>
              <a:buChar char="●"/>
            </a:pPr>
            <a:r>
              <a:rPr lang="en-GB" b="1">
                <a:latin typeface="Handlee"/>
                <a:ea typeface="Handlee"/>
                <a:cs typeface="Handlee"/>
                <a:sym typeface="Handlee"/>
              </a:rPr>
              <a:t>What </a:t>
            </a:r>
            <a:r>
              <a:rPr lang="en-GB">
                <a:latin typeface="Handlee"/>
                <a:ea typeface="Handlee"/>
                <a:cs typeface="Handlee"/>
                <a:sym typeface="Handlee"/>
              </a:rPr>
              <a:t>data does the impact team store?</a:t>
            </a:r>
            <a:endParaRPr>
              <a:latin typeface="Handlee"/>
              <a:ea typeface="Handlee"/>
              <a:cs typeface="Handlee"/>
              <a:sym typeface="Handlee"/>
            </a:endParaRPr>
          </a:p>
          <a:p>
            <a:pPr marL="457200" lvl="0" indent="-342900" algn="l" rtl="0">
              <a:lnSpc>
                <a:spcPct val="100000"/>
              </a:lnSpc>
              <a:spcBef>
                <a:spcPts val="0"/>
              </a:spcBef>
              <a:spcAft>
                <a:spcPts val="0"/>
              </a:spcAft>
              <a:buClr>
                <a:schemeClr val="accent6"/>
              </a:buClr>
              <a:buSzPts val="1800"/>
              <a:buFont typeface="Handlee"/>
              <a:buChar char="●"/>
            </a:pPr>
            <a:r>
              <a:rPr lang="en-GB" b="1">
                <a:latin typeface="Handlee"/>
                <a:ea typeface="Handlee"/>
                <a:cs typeface="Handlee"/>
                <a:sym typeface="Handlee"/>
              </a:rPr>
              <a:t>Why </a:t>
            </a:r>
            <a:r>
              <a:rPr lang="en-GB">
                <a:latin typeface="Handlee"/>
                <a:ea typeface="Handlee"/>
                <a:cs typeface="Handlee"/>
                <a:sym typeface="Handlee"/>
              </a:rPr>
              <a:t>do they need to store this data? </a:t>
            </a:r>
            <a:endParaRPr>
              <a:latin typeface="Handlee"/>
              <a:ea typeface="Handlee"/>
              <a:cs typeface="Handlee"/>
              <a:sym typeface="Handlee"/>
            </a:endParaRPr>
          </a:p>
          <a:p>
            <a:pPr marL="457200" lvl="0" indent="-342900" algn="l" rtl="0">
              <a:lnSpc>
                <a:spcPct val="100000"/>
              </a:lnSpc>
              <a:spcBef>
                <a:spcPts val="0"/>
              </a:spcBef>
              <a:spcAft>
                <a:spcPts val="0"/>
              </a:spcAft>
              <a:buClr>
                <a:schemeClr val="accent6"/>
              </a:buClr>
              <a:buSzPts val="1800"/>
              <a:buFont typeface="Handlee"/>
              <a:buChar char="●"/>
            </a:pPr>
            <a:r>
              <a:rPr lang="en-GB" b="1">
                <a:latin typeface="Handlee"/>
                <a:ea typeface="Handlee"/>
                <a:cs typeface="Handlee"/>
                <a:sym typeface="Handlee"/>
              </a:rPr>
              <a:t>How long</a:t>
            </a:r>
            <a:r>
              <a:rPr lang="en-GB">
                <a:latin typeface="Handlee"/>
                <a:ea typeface="Handlee"/>
                <a:cs typeface="Handlee"/>
                <a:sym typeface="Handlee"/>
              </a:rPr>
              <a:t> do they have to store that data for?</a:t>
            </a:r>
            <a:endParaRPr>
              <a:latin typeface="Handlee"/>
              <a:ea typeface="Handlee"/>
              <a:cs typeface="Handlee"/>
              <a:sym typeface="Handlee"/>
            </a:endParaRPr>
          </a:p>
          <a:p>
            <a:pPr marL="457200" lvl="0" indent="-342900" algn="l" rtl="0">
              <a:lnSpc>
                <a:spcPct val="100000"/>
              </a:lnSpc>
              <a:spcBef>
                <a:spcPts val="0"/>
              </a:spcBef>
              <a:spcAft>
                <a:spcPts val="0"/>
              </a:spcAft>
              <a:buClr>
                <a:schemeClr val="accent6"/>
              </a:buClr>
              <a:buSzPts val="1800"/>
              <a:buFont typeface="Handlee"/>
              <a:buChar char="●"/>
            </a:pPr>
            <a:r>
              <a:rPr lang="en-GB">
                <a:latin typeface="Handlee"/>
                <a:ea typeface="Handlee"/>
                <a:cs typeface="Handlee"/>
                <a:sym typeface="Handlee"/>
              </a:rPr>
              <a:t>Is it important that the data is kept </a:t>
            </a:r>
            <a:r>
              <a:rPr lang="en-GB" b="1">
                <a:latin typeface="Handlee"/>
                <a:ea typeface="Handlee"/>
                <a:cs typeface="Handlee"/>
                <a:sym typeface="Handlee"/>
              </a:rPr>
              <a:t>secure</a:t>
            </a:r>
            <a:r>
              <a:rPr lang="en-GB">
                <a:latin typeface="Handlee"/>
                <a:ea typeface="Handlee"/>
                <a:cs typeface="Handlee"/>
                <a:sym typeface="Handlee"/>
              </a:rPr>
              <a:t>?</a:t>
            </a:r>
            <a:endParaRPr>
              <a:latin typeface="Handlee"/>
              <a:ea typeface="Handlee"/>
              <a:cs typeface="Handlee"/>
              <a:sym typeface="Handlee"/>
            </a:endParaRPr>
          </a:p>
          <a:p>
            <a:pPr marL="457200" lvl="0" indent="-342900" algn="l" rtl="0">
              <a:lnSpc>
                <a:spcPct val="100000"/>
              </a:lnSpc>
              <a:spcBef>
                <a:spcPts val="0"/>
              </a:spcBef>
              <a:spcAft>
                <a:spcPts val="0"/>
              </a:spcAft>
              <a:buClr>
                <a:schemeClr val="accent6"/>
              </a:buClr>
              <a:buSzPts val="1800"/>
              <a:buFont typeface="Handlee"/>
              <a:buChar char="●"/>
            </a:pPr>
            <a:r>
              <a:rPr lang="en-GB">
                <a:latin typeface="Handlee"/>
                <a:ea typeface="Handlee"/>
                <a:cs typeface="Handlee"/>
                <a:sym typeface="Handlee"/>
              </a:rPr>
              <a:t>How important is it that the data can be </a:t>
            </a:r>
            <a:r>
              <a:rPr lang="en-GB" b="1">
                <a:latin typeface="Handlee"/>
                <a:ea typeface="Handlee"/>
                <a:cs typeface="Handlee"/>
                <a:sym typeface="Handlee"/>
              </a:rPr>
              <a:t>retrieved </a:t>
            </a:r>
            <a:r>
              <a:rPr lang="en-GB">
                <a:latin typeface="Handlee"/>
                <a:ea typeface="Handlee"/>
                <a:cs typeface="Handlee"/>
                <a:sym typeface="Handlee"/>
              </a:rPr>
              <a:t>quickly?</a:t>
            </a:r>
            <a:endParaRPr>
              <a:latin typeface="Handlee"/>
              <a:ea typeface="Handlee"/>
              <a:cs typeface="Handlee"/>
              <a:sym typeface="Handlee"/>
            </a:endParaRPr>
          </a:p>
          <a:p>
            <a:pPr marL="457200" lvl="0" indent="-342900" algn="l" rtl="0">
              <a:lnSpc>
                <a:spcPct val="100000"/>
              </a:lnSpc>
              <a:spcBef>
                <a:spcPts val="0"/>
              </a:spcBef>
              <a:spcAft>
                <a:spcPts val="0"/>
              </a:spcAft>
              <a:buClr>
                <a:schemeClr val="accent6"/>
              </a:buClr>
              <a:buSzPts val="1800"/>
              <a:buFont typeface="Handlee"/>
              <a:buChar char="●"/>
            </a:pPr>
            <a:r>
              <a:rPr lang="en-GB">
                <a:latin typeface="Handlee"/>
                <a:ea typeface="Handlee"/>
                <a:cs typeface="Handlee"/>
                <a:sym typeface="Handlee"/>
              </a:rPr>
              <a:t>What </a:t>
            </a:r>
            <a:r>
              <a:rPr lang="en-GB" b="1">
                <a:latin typeface="Handlee"/>
                <a:ea typeface="Handlee"/>
                <a:cs typeface="Handlee"/>
                <a:sym typeface="Handlee"/>
              </a:rPr>
              <a:t>issues</a:t>
            </a:r>
            <a:r>
              <a:rPr lang="en-GB">
                <a:latin typeface="Handlee"/>
                <a:ea typeface="Handlee"/>
                <a:cs typeface="Handlee"/>
                <a:sym typeface="Handlee"/>
              </a:rPr>
              <a:t> need to be considered when storing the data?</a:t>
            </a:r>
            <a:endParaRPr>
              <a:latin typeface="Handlee"/>
              <a:ea typeface="Handlee"/>
              <a:cs typeface="Handlee"/>
              <a:sym typeface="Handlee"/>
            </a:endParaRPr>
          </a:p>
          <a:p>
            <a:pPr marL="0" lvl="0" indent="0" algn="l" rtl="0">
              <a:lnSpc>
                <a:spcPct val="100000"/>
              </a:lnSpc>
              <a:spcBef>
                <a:spcPts val="0"/>
              </a:spcBef>
              <a:spcAft>
                <a:spcPts val="0"/>
              </a:spcAft>
              <a:buNone/>
            </a:pPr>
            <a:endParaRPr>
              <a:latin typeface="Handlee"/>
              <a:ea typeface="Handlee"/>
              <a:cs typeface="Handlee"/>
              <a:sym typeface="Handlee"/>
            </a:endParaRPr>
          </a:p>
          <a:p>
            <a:pPr marL="0" lvl="0" indent="0" algn="l" rtl="0">
              <a:lnSpc>
                <a:spcPct val="100000"/>
              </a:lnSpc>
              <a:spcBef>
                <a:spcPts val="0"/>
              </a:spcBef>
              <a:spcAft>
                <a:spcPts val="0"/>
              </a:spcAft>
              <a:buClr>
                <a:schemeClr val="dk1"/>
              </a:buClr>
              <a:buSzPts val="1100"/>
              <a:buFont typeface="Arial"/>
              <a:buNone/>
            </a:pPr>
            <a:endParaRPr>
              <a:latin typeface="Handlee"/>
              <a:ea typeface="Handlee"/>
              <a:cs typeface="Handlee"/>
              <a:sym typeface="Handlee"/>
            </a:endParaRPr>
          </a:p>
          <a:p>
            <a:pPr marL="0" lvl="0" indent="0" algn="l" rtl="0">
              <a:spcBef>
                <a:spcPts val="0"/>
              </a:spcBef>
              <a:spcAft>
                <a:spcPts val="1600"/>
              </a:spcAft>
              <a:buNone/>
            </a:pPr>
            <a:endParaRPr/>
          </a:p>
        </p:txBody>
      </p:sp>
      <p:sp>
        <p:nvSpPr>
          <p:cNvPr id="286" name="Google Shape;286;p28"/>
          <p:cNvSpPr txBox="1">
            <a:spLocks noGrp="1"/>
          </p:cNvSpPr>
          <p:nvPr>
            <p:ph type="title"/>
          </p:nvPr>
        </p:nvSpPr>
        <p:spPr>
          <a:xfrm>
            <a:off x="310900" y="8712"/>
            <a:ext cx="8521200" cy="6981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GB"/>
              <a:t>Industry spotlight</a:t>
            </a:r>
            <a:endParaRPr/>
          </a:p>
        </p:txBody>
      </p:sp>
      <p:sp>
        <p:nvSpPr>
          <p:cNvPr id="287" name="Google Shape;287;p28"/>
          <p:cNvSpPr txBox="1">
            <a:spLocks noGrp="1"/>
          </p:cNvSpPr>
          <p:nvPr>
            <p:ph type="sldNum" idx="12"/>
          </p:nvPr>
        </p:nvSpPr>
        <p:spPr>
          <a:xfrm>
            <a:off x="8832200" y="4829300"/>
            <a:ext cx="311700" cy="3141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fld id="{00000000-1234-1234-1234-123412341234}" type="slidenum">
              <a:rPr lang="en-GB"/>
              <a:t>16</a:t>
            </a:fld>
            <a:endParaRPr/>
          </a:p>
        </p:txBody>
      </p:sp>
      <p:sp>
        <p:nvSpPr>
          <p:cNvPr id="288" name="Google Shape;288;p28"/>
          <p:cNvSpPr txBox="1">
            <a:spLocks noGrp="1"/>
          </p:cNvSpPr>
          <p:nvPr>
            <p:ph type="subTitle" idx="3"/>
          </p:nvPr>
        </p:nvSpPr>
        <p:spPr>
          <a:xfrm>
            <a:off x="6840000" y="0"/>
            <a:ext cx="1960800" cy="314100"/>
          </a:xfrm>
          <a:prstGeom prst="rect">
            <a:avLst/>
          </a:prstGeom>
        </p:spPr>
        <p:txBody>
          <a:bodyPr spcFirstLastPara="1" wrap="square" lIns="91425" tIns="91425" rIns="0" bIns="91425" anchor="ctr" anchorCtr="0">
            <a:noAutofit/>
          </a:bodyPr>
          <a:lstStyle/>
          <a:p>
            <a:pPr marL="0" lvl="0" indent="0" algn="r" rtl="0">
              <a:spcBef>
                <a:spcPts val="0"/>
              </a:spcBef>
              <a:spcAft>
                <a:spcPts val="0"/>
              </a:spcAft>
              <a:buNone/>
            </a:pPr>
            <a:r>
              <a:rPr lang="en-GB"/>
              <a:t>Activity 2</a:t>
            </a:r>
            <a:endParaRPr/>
          </a:p>
        </p:txBody>
      </p:sp>
      <p:pic>
        <p:nvPicPr>
          <p:cNvPr id="289" name="Google Shape;289;p28"/>
          <p:cNvPicPr preferRelativeResize="0"/>
          <p:nvPr/>
        </p:nvPicPr>
        <p:blipFill rotWithShape="1">
          <a:blip r:embed="rId3">
            <a:alphaModFix/>
          </a:blip>
          <a:srcRect b="9189"/>
          <a:stretch/>
        </p:blipFill>
        <p:spPr>
          <a:xfrm>
            <a:off x="6499600" y="2031053"/>
            <a:ext cx="2641575" cy="3112347"/>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Shape 293"/>
        <p:cNvGrpSpPr/>
        <p:nvPr/>
      </p:nvGrpSpPr>
      <p:grpSpPr>
        <a:xfrm>
          <a:off x="0" y="0"/>
          <a:ext cx="0" cy="0"/>
          <a:chOff x="0" y="0"/>
          <a:chExt cx="0" cy="0"/>
        </a:xfrm>
      </p:grpSpPr>
      <p:sp>
        <p:nvSpPr>
          <p:cNvPr id="294" name="Google Shape;294;p29"/>
          <p:cNvSpPr txBox="1">
            <a:spLocks noGrp="1"/>
          </p:cNvSpPr>
          <p:nvPr>
            <p:ph type="body" idx="2"/>
          </p:nvPr>
        </p:nvSpPr>
        <p:spPr>
          <a:xfrm>
            <a:off x="4736600" y="636700"/>
            <a:ext cx="4096500" cy="3659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a:t>More recently the use of traditional secondary storage devices is being replaced with cloud storage.</a:t>
            </a:r>
            <a:endParaRPr/>
          </a:p>
          <a:p>
            <a:pPr marL="0" lvl="0" indent="0" algn="l" rtl="0">
              <a:spcBef>
                <a:spcPts val="1600"/>
              </a:spcBef>
              <a:spcAft>
                <a:spcPts val="0"/>
              </a:spcAft>
              <a:buNone/>
            </a:pPr>
            <a:r>
              <a:rPr lang="en-GB"/>
              <a:t>Cloud storage is a way to store and access files through the internet.</a:t>
            </a:r>
            <a:endParaRPr/>
          </a:p>
          <a:p>
            <a:pPr marL="0" lvl="0" indent="0" algn="l" rtl="0">
              <a:spcBef>
                <a:spcPts val="1600"/>
              </a:spcBef>
              <a:spcAft>
                <a:spcPts val="0"/>
              </a:spcAft>
              <a:buNone/>
            </a:pPr>
            <a:r>
              <a:rPr lang="en-GB"/>
              <a:t>The data is stored on servers owned by a service provider. Cloud storage providers have warehouses full of these servers, called </a:t>
            </a:r>
            <a:r>
              <a:rPr lang="en-GB" b="1"/>
              <a:t>server farms</a:t>
            </a:r>
            <a:r>
              <a:rPr lang="en-GB" i="1"/>
              <a:t>.</a:t>
            </a:r>
            <a:r>
              <a:rPr lang="en-GB"/>
              <a:t> </a:t>
            </a:r>
            <a:endParaRPr/>
          </a:p>
          <a:p>
            <a:pPr marL="0" lvl="0" indent="0" algn="l" rtl="0">
              <a:spcBef>
                <a:spcPts val="1600"/>
              </a:spcBef>
              <a:spcAft>
                <a:spcPts val="1600"/>
              </a:spcAft>
              <a:buNone/>
            </a:pPr>
            <a:endParaRPr>
              <a:solidFill>
                <a:srgbClr val="CD2355"/>
              </a:solidFill>
            </a:endParaRPr>
          </a:p>
        </p:txBody>
      </p:sp>
      <p:sp>
        <p:nvSpPr>
          <p:cNvPr id="295" name="Google Shape;295;p29"/>
          <p:cNvSpPr txBox="1">
            <a:spLocks noGrp="1"/>
          </p:cNvSpPr>
          <p:nvPr>
            <p:ph type="title"/>
          </p:nvPr>
        </p:nvSpPr>
        <p:spPr>
          <a:xfrm>
            <a:off x="364675" y="219275"/>
            <a:ext cx="4031700" cy="6981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GB"/>
              <a:t>Cloud storage</a:t>
            </a:r>
            <a:endParaRPr/>
          </a:p>
        </p:txBody>
      </p:sp>
      <p:sp>
        <p:nvSpPr>
          <p:cNvPr id="296" name="Google Shape;296;p29"/>
          <p:cNvSpPr txBox="1">
            <a:spLocks noGrp="1"/>
          </p:cNvSpPr>
          <p:nvPr>
            <p:ph type="subTitle" idx="3"/>
          </p:nvPr>
        </p:nvSpPr>
        <p:spPr>
          <a:xfrm>
            <a:off x="6840000" y="0"/>
            <a:ext cx="1959900" cy="314100"/>
          </a:xfrm>
          <a:prstGeom prst="rect">
            <a:avLst/>
          </a:prstGeom>
        </p:spPr>
        <p:txBody>
          <a:bodyPr spcFirstLastPara="1" wrap="square" lIns="91425" tIns="91425" rIns="0" bIns="91425" anchor="ctr" anchorCtr="0">
            <a:noAutofit/>
          </a:bodyPr>
          <a:lstStyle/>
          <a:p>
            <a:pPr marL="0" lvl="0" indent="0" algn="r" rtl="0">
              <a:spcBef>
                <a:spcPts val="0"/>
              </a:spcBef>
              <a:spcAft>
                <a:spcPts val="0"/>
              </a:spcAft>
              <a:buNone/>
            </a:pPr>
            <a:r>
              <a:rPr lang="en-GB"/>
              <a:t>Activity 2</a:t>
            </a:r>
            <a:endParaRPr/>
          </a:p>
        </p:txBody>
      </p:sp>
      <p:pic>
        <p:nvPicPr>
          <p:cNvPr id="297" name="Google Shape;297;p29"/>
          <p:cNvPicPr preferRelativeResize="0"/>
          <p:nvPr/>
        </p:nvPicPr>
        <p:blipFill>
          <a:blip r:embed="rId3">
            <a:alphaModFix/>
          </a:blip>
          <a:stretch>
            <a:fillRect/>
          </a:stretch>
        </p:blipFill>
        <p:spPr>
          <a:xfrm>
            <a:off x="309600" y="1317179"/>
            <a:ext cx="4085599" cy="2298146"/>
          </a:xfrm>
          <a:prstGeom prst="rect">
            <a:avLst/>
          </a:prstGeom>
          <a:noFill/>
          <a:ln>
            <a:noFill/>
          </a:ln>
        </p:spPr>
      </p:pic>
      <p:sp>
        <p:nvSpPr>
          <p:cNvPr id="298" name="Google Shape;298;p29"/>
          <p:cNvSpPr txBox="1">
            <a:spLocks noGrp="1"/>
          </p:cNvSpPr>
          <p:nvPr>
            <p:ph type="sldNum" idx="12"/>
          </p:nvPr>
        </p:nvSpPr>
        <p:spPr>
          <a:xfrm>
            <a:off x="8832200" y="4829300"/>
            <a:ext cx="311700" cy="3141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fld id="{00000000-1234-1234-1234-123412341234}" type="slidenum">
              <a:rPr lang="en-GB"/>
              <a:t>17</a:t>
            </a:fld>
            <a:endParaRPr/>
          </a:p>
        </p:txBody>
      </p:sp>
      <p:sp>
        <p:nvSpPr>
          <p:cNvPr id="299" name="Google Shape;299;p29"/>
          <p:cNvSpPr txBox="1"/>
          <p:nvPr/>
        </p:nvSpPr>
        <p:spPr>
          <a:xfrm>
            <a:off x="923025" y="4577425"/>
            <a:ext cx="7087500" cy="4002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GB" b="1">
                <a:latin typeface="Quicksand"/>
                <a:ea typeface="Quicksand"/>
                <a:cs typeface="Quicksand"/>
                <a:sym typeface="Quicksand"/>
              </a:rPr>
              <a:t>You will explore cloud storage in more detail in subsequent lessons.</a:t>
            </a:r>
            <a:endParaRPr b="1">
              <a:latin typeface="Quicksand"/>
              <a:ea typeface="Quicksand"/>
              <a:cs typeface="Quicksand"/>
              <a:sym typeface="Quicksand"/>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accent3"/>
        </a:solidFill>
        <a:effectLst/>
      </p:bgPr>
    </p:bg>
    <p:spTree>
      <p:nvGrpSpPr>
        <p:cNvPr id="1" name="Shape 303"/>
        <p:cNvGrpSpPr/>
        <p:nvPr/>
      </p:nvGrpSpPr>
      <p:grpSpPr>
        <a:xfrm>
          <a:off x="0" y="0"/>
          <a:ext cx="0" cy="0"/>
          <a:chOff x="0" y="0"/>
          <a:chExt cx="0" cy="0"/>
        </a:xfrm>
      </p:grpSpPr>
      <p:sp>
        <p:nvSpPr>
          <p:cNvPr id="304" name="Google Shape;304;p30"/>
          <p:cNvSpPr txBox="1">
            <a:spLocks noGrp="1"/>
          </p:cNvSpPr>
          <p:nvPr>
            <p:ph type="body" idx="1"/>
          </p:nvPr>
        </p:nvSpPr>
        <p:spPr>
          <a:xfrm>
            <a:off x="4730425" y="766525"/>
            <a:ext cx="4249500" cy="4028100"/>
          </a:xfrm>
          <a:prstGeom prst="rect">
            <a:avLst/>
          </a:prstGeom>
        </p:spPr>
        <p:txBody>
          <a:bodyPr spcFirstLastPara="1" wrap="square" lIns="91425" tIns="91425" rIns="91425" bIns="91425" anchor="t" anchorCtr="0">
            <a:noAutofit/>
          </a:bodyPr>
          <a:lstStyle/>
          <a:p>
            <a:pPr marL="457200" lvl="0" indent="-317500" algn="l" rtl="0">
              <a:spcBef>
                <a:spcPts val="0"/>
              </a:spcBef>
              <a:spcAft>
                <a:spcPts val="0"/>
              </a:spcAft>
              <a:buClr>
                <a:schemeClr val="accent6"/>
              </a:buClr>
              <a:buSzPts val="1400"/>
              <a:buChar char="●"/>
            </a:pPr>
            <a:r>
              <a:rPr lang="en-GB" sz="1400"/>
              <a:t>A data storage device that connects to and is accessed through a network</a:t>
            </a:r>
            <a:endParaRPr sz="1400"/>
          </a:p>
          <a:p>
            <a:pPr marL="457200" lvl="0" indent="-317500" algn="l" rtl="0">
              <a:spcBef>
                <a:spcPts val="0"/>
              </a:spcBef>
              <a:spcAft>
                <a:spcPts val="0"/>
              </a:spcAft>
              <a:buClr>
                <a:schemeClr val="accent6"/>
              </a:buClr>
              <a:buSzPts val="1400"/>
              <a:buChar char="●"/>
            </a:pPr>
            <a:r>
              <a:rPr lang="en-GB" sz="1400"/>
              <a:t>Can only be accessed by authorised network devices and users</a:t>
            </a:r>
            <a:endParaRPr sz="1500"/>
          </a:p>
          <a:p>
            <a:pPr marL="457200" lvl="0" indent="-317500" algn="l" rtl="0">
              <a:spcBef>
                <a:spcPts val="0"/>
              </a:spcBef>
              <a:spcAft>
                <a:spcPts val="0"/>
              </a:spcAft>
              <a:buClr>
                <a:schemeClr val="accent6"/>
              </a:buClr>
              <a:buSzPts val="1400"/>
              <a:buChar char="●"/>
            </a:pPr>
            <a:r>
              <a:rPr lang="en-GB" sz="1400"/>
              <a:t>Typically ties into the network through a standard Ethernet connection</a:t>
            </a:r>
            <a:endParaRPr sz="1400"/>
          </a:p>
          <a:p>
            <a:pPr marL="457200" lvl="0" indent="-317500" algn="l" rtl="0">
              <a:spcBef>
                <a:spcPts val="0"/>
              </a:spcBef>
              <a:spcAft>
                <a:spcPts val="0"/>
              </a:spcAft>
              <a:buClr>
                <a:schemeClr val="accent6"/>
              </a:buClr>
              <a:buSzPts val="1400"/>
              <a:buChar char="●"/>
            </a:pPr>
            <a:r>
              <a:rPr lang="en-GB" sz="1400"/>
              <a:t>There is a cost benefit as storage is central for all devices</a:t>
            </a:r>
            <a:endParaRPr sz="1400"/>
          </a:p>
          <a:p>
            <a:pPr marL="457200" lvl="0" indent="-317500" algn="l" rtl="0">
              <a:spcBef>
                <a:spcPts val="0"/>
              </a:spcBef>
              <a:spcAft>
                <a:spcPts val="0"/>
              </a:spcAft>
              <a:buClr>
                <a:schemeClr val="accent6"/>
              </a:buClr>
              <a:buSzPts val="1400"/>
              <a:buChar char="●"/>
            </a:pPr>
            <a:r>
              <a:rPr lang="en-GB" sz="1400"/>
              <a:t>If the NAS fails, all devices will lose access to the data, as it has a single point of failure</a:t>
            </a:r>
            <a:endParaRPr sz="1400"/>
          </a:p>
          <a:p>
            <a:pPr marL="457200" lvl="0" indent="-317500" algn="l" rtl="0">
              <a:spcBef>
                <a:spcPts val="0"/>
              </a:spcBef>
              <a:spcAft>
                <a:spcPts val="0"/>
              </a:spcAft>
              <a:buClr>
                <a:schemeClr val="accent6"/>
              </a:buClr>
              <a:buSzPts val="1400"/>
              <a:buChar char="●"/>
            </a:pPr>
            <a:r>
              <a:rPr lang="en-GB" sz="1400"/>
              <a:t>Because it is an essential shared resource, it is important that data is secure from external threats and a suitable backup and recovery system is in place</a:t>
            </a:r>
            <a:endParaRPr sz="1400"/>
          </a:p>
          <a:p>
            <a:pPr marL="457200" lvl="0" indent="-317500" algn="l" rtl="0">
              <a:spcBef>
                <a:spcPts val="0"/>
              </a:spcBef>
              <a:spcAft>
                <a:spcPts val="0"/>
              </a:spcAft>
              <a:buClr>
                <a:schemeClr val="accent6"/>
              </a:buClr>
              <a:buSzPts val="1400"/>
              <a:buChar char="●"/>
            </a:pPr>
            <a:r>
              <a:rPr lang="en-GB" sz="1400"/>
              <a:t>Typically uses RAID to backup data</a:t>
            </a:r>
            <a:endParaRPr sz="1400"/>
          </a:p>
          <a:p>
            <a:pPr marL="0" lvl="0" indent="0" algn="l" rtl="0">
              <a:spcBef>
                <a:spcPts val="1600"/>
              </a:spcBef>
              <a:spcAft>
                <a:spcPts val="0"/>
              </a:spcAft>
              <a:buNone/>
            </a:pPr>
            <a:endParaRPr sz="1400"/>
          </a:p>
          <a:p>
            <a:pPr marL="0" lvl="0" indent="0" algn="l" rtl="0">
              <a:spcBef>
                <a:spcPts val="1600"/>
              </a:spcBef>
              <a:spcAft>
                <a:spcPts val="1600"/>
              </a:spcAft>
              <a:buNone/>
            </a:pPr>
            <a:endParaRPr sz="1400"/>
          </a:p>
        </p:txBody>
      </p:sp>
      <p:sp>
        <p:nvSpPr>
          <p:cNvPr id="305" name="Google Shape;305;p30"/>
          <p:cNvSpPr txBox="1">
            <a:spLocks noGrp="1"/>
          </p:cNvSpPr>
          <p:nvPr>
            <p:ph type="title"/>
          </p:nvPr>
        </p:nvSpPr>
        <p:spPr>
          <a:xfrm>
            <a:off x="310950" y="164050"/>
            <a:ext cx="8522100" cy="7068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GB"/>
              <a:t>Network Attached Storage (NAS)</a:t>
            </a:r>
            <a:endParaRPr/>
          </a:p>
        </p:txBody>
      </p:sp>
      <p:sp>
        <p:nvSpPr>
          <p:cNvPr id="306" name="Google Shape;306;p30"/>
          <p:cNvSpPr txBox="1">
            <a:spLocks noGrp="1"/>
          </p:cNvSpPr>
          <p:nvPr>
            <p:ph type="sldNum" idx="12"/>
          </p:nvPr>
        </p:nvSpPr>
        <p:spPr>
          <a:xfrm>
            <a:off x="8832200" y="4829300"/>
            <a:ext cx="311700" cy="3141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fld id="{00000000-1234-1234-1234-123412341234}" type="slidenum">
              <a:rPr lang="en-GB"/>
              <a:t>18</a:t>
            </a:fld>
            <a:endParaRPr/>
          </a:p>
        </p:txBody>
      </p:sp>
      <p:sp>
        <p:nvSpPr>
          <p:cNvPr id="307" name="Google Shape;307;p30"/>
          <p:cNvSpPr txBox="1">
            <a:spLocks noGrp="1"/>
          </p:cNvSpPr>
          <p:nvPr>
            <p:ph type="subTitle" idx="2"/>
          </p:nvPr>
        </p:nvSpPr>
        <p:spPr>
          <a:xfrm>
            <a:off x="6840000" y="0"/>
            <a:ext cx="1961100" cy="314100"/>
          </a:xfrm>
          <a:prstGeom prst="rect">
            <a:avLst/>
          </a:prstGeom>
        </p:spPr>
        <p:txBody>
          <a:bodyPr spcFirstLastPara="1" wrap="square" lIns="91425" tIns="91425" rIns="0" bIns="91425" anchor="ctr" anchorCtr="0">
            <a:noAutofit/>
          </a:bodyPr>
          <a:lstStyle/>
          <a:p>
            <a:pPr marL="0" lvl="0" indent="0" algn="r" rtl="0">
              <a:spcBef>
                <a:spcPts val="0"/>
              </a:spcBef>
              <a:spcAft>
                <a:spcPts val="0"/>
              </a:spcAft>
              <a:buNone/>
            </a:pPr>
            <a:r>
              <a:rPr lang="en-GB"/>
              <a:t>Activity 3</a:t>
            </a:r>
            <a:endParaRPr/>
          </a:p>
        </p:txBody>
      </p:sp>
      <p:pic>
        <p:nvPicPr>
          <p:cNvPr id="308" name="Google Shape;308;p30"/>
          <p:cNvPicPr preferRelativeResize="0"/>
          <p:nvPr/>
        </p:nvPicPr>
        <p:blipFill>
          <a:blip r:embed="rId3">
            <a:alphaModFix/>
          </a:blip>
          <a:stretch>
            <a:fillRect/>
          </a:stretch>
        </p:blipFill>
        <p:spPr>
          <a:xfrm>
            <a:off x="358100" y="1101325"/>
            <a:ext cx="4315351" cy="3270223"/>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accent3"/>
        </a:solidFill>
        <a:effectLst/>
      </p:bgPr>
    </p:bg>
    <p:spTree>
      <p:nvGrpSpPr>
        <p:cNvPr id="1" name="Shape 312"/>
        <p:cNvGrpSpPr/>
        <p:nvPr/>
      </p:nvGrpSpPr>
      <p:grpSpPr>
        <a:xfrm>
          <a:off x="0" y="0"/>
          <a:ext cx="0" cy="0"/>
          <a:chOff x="0" y="0"/>
          <a:chExt cx="0" cy="0"/>
        </a:xfrm>
      </p:grpSpPr>
      <p:sp>
        <p:nvSpPr>
          <p:cNvPr id="313" name="Google Shape;313;p31"/>
          <p:cNvSpPr txBox="1">
            <a:spLocks noGrp="1"/>
          </p:cNvSpPr>
          <p:nvPr>
            <p:ph type="body" idx="1"/>
          </p:nvPr>
        </p:nvSpPr>
        <p:spPr>
          <a:xfrm>
            <a:off x="4890975" y="836275"/>
            <a:ext cx="4086300" cy="3811500"/>
          </a:xfrm>
          <a:prstGeom prst="rect">
            <a:avLst/>
          </a:prstGeom>
        </p:spPr>
        <p:txBody>
          <a:bodyPr spcFirstLastPara="1" wrap="square" lIns="91425" tIns="91425" rIns="91425" bIns="91425" anchor="t" anchorCtr="0">
            <a:noAutofit/>
          </a:bodyPr>
          <a:lstStyle/>
          <a:p>
            <a:pPr marL="457200" lvl="0" indent="-323850" algn="l" rtl="0">
              <a:spcBef>
                <a:spcPts val="0"/>
              </a:spcBef>
              <a:spcAft>
                <a:spcPts val="0"/>
              </a:spcAft>
              <a:buClr>
                <a:schemeClr val="accent6"/>
              </a:buClr>
              <a:buSzPts val="1500"/>
              <a:buChar char="●"/>
            </a:pPr>
            <a:r>
              <a:rPr lang="en-GB" sz="1500"/>
              <a:t>Specialised high-speed network of storage devices</a:t>
            </a:r>
            <a:endParaRPr sz="1500"/>
          </a:p>
          <a:p>
            <a:pPr marL="457200" lvl="0" indent="-323850" algn="l" rtl="0">
              <a:spcBef>
                <a:spcPts val="0"/>
              </a:spcBef>
              <a:spcAft>
                <a:spcPts val="0"/>
              </a:spcAft>
              <a:buClr>
                <a:schemeClr val="accent6"/>
              </a:buClr>
              <a:buSzPts val="1500"/>
              <a:buChar char="●"/>
            </a:pPr>
            <a:r>
              <a:rPr lang="en-GB" sz="1500"/>
              <a:t>Normally connected together using fibre-optic cabling</a:t>
            </a:r>
            <a:endParaRPr sz="1500"/>
          </a:p>
          <a:p>
            <a:pPr marL="457200" lvl="0" indent="-323850" algn="l" rtl="0">
              <a:spcBef>
                <a:spcPts val="0"/>
              </a:spcBef>
              <a:spcAft>
                <a:spcPts val="0"/>
              </a:spcAft>
              <a:buClr>
                <a:schemeClr val="accent6"/>
              </a:buClr>
              <a:buSzPts val="1500"/>
              <a:buChar char="●"/>
            </a:pPr>
            <a:r>
              <a:rPr lang="en-GB" sz="1500"/>
              <a:t>Storage appears as a local device to users</a:t>
            </a:r>
            <a:endParaRPr sz="1500"/>
          </a:p>
          <a:p>
            <a:pPr marL="457200" lvl="0" indent="-323850" algn="l" rtl="0">
              <a:spcBef>
                <a:spcPts val="0"/>
              </a:spcBef>
              <a:spcAft>
                <a:spcPts val="0"/>
              </a:spcAft>
              <a:buClr>
                <a:schemeClr val="accent6"/>
              </a:buClr>
              <a:buSzPts val="1500"/>
              <a:buChar char="●"/>
            </a:pPr>
            <a:r>
              <a:rPr lang="en-GB" sz="1500"/>
              <a:t>Uses block storage where storage is broken down into blocks</a:t>
            </a:r>
            <a:endParaRPr sz="1500"/>
          </a:p>
          <a:p>
            <a:pPr marL="457200" lvl="0" indent="-323850" algn="l" rtl="0">
              <a:spcBef>
                <a:spcPts val="0"/>
              </a:spcBef>
              <a:spcAft>
                <a:spcPts val="0"/>
              </a:spcAft>
              <a:buClr>
                <a:schemeClr val="accent6"/>
              </a:buClr>
              <a:buSzPts val="1500"/>
              <a:buChar char="●"/>
            </a:pPr>
            <a:r>
              <a:rPr lang="en-GB" sz="1500"/>
              <a:t>Multiple points of failure, so a SAN is far more fault-tolerant than a NAS that has a single point of failure.</a:t>
            </a:r>
            <a:endParaRPr sz="1500"/>
          </a:p>
          <a:p>
            <a:pPr marL="457200" lvl="0" indent="-323850" algn="l" rtl="0">
              <a:spcBef>
                <a:spcPts val="0"/>
              </a:spcBef>
              <a:spcAft>
                <a:spcPts val="0"/>
              </a:spcAft>
              <a:buClr>
                <a:schemeClr val="accent6"/>
              </a:buClr>
              <a:buSzPts val="1500"/>
              <a:buChar char="●"/>
            </a:pPr>
            <a:r>
              <a:rPr lang="en-GB" sz="1500"/>
              <a:t>High upfront costs — typically needs a specialist to design and configure, and a skilled network manager to maintain</a:t>
            </a:r>
            <a:endParaRPr sz="1500"/>
          </a:p>
          <a:p>
            <a:pPr marL="0" lvl="0" indent="0" algn="l" rtl="0">
              <a:spcBef>
                <a:spcPts val="1600"/>
              </a:spcBef>
              <a:spcAft>
                <a:spcPts val="0"/>
              </a:spcAft>
              <a:buNone/>
            </a:pPr>
            <a:endParaRPr sz="1500"/>
          </a:p>
          <a:p>
            <a:pPr marL="0" lvl="0" indent="0" algn="l" rtl="0">
              <a:spcBef>
                <a:spcPts val="1600"/>
              </a:spcBef>
              <a:spcAft>
                <a:spcPts val="0"/>
              </a:spcAft>
              <a:buNone/>
            </a:pPr>
            <a:endParaRPr sz="1500"/>
          </a:p>
          <a:p>
            <a:pPr marL="0" lvl="0" indent="0" algn="l" rtl="0">
              <a:spcBef>
                <a:spcPts val="1600"/>
              </a:spcBef>
              <a:spcAft>
                <a:spcPts val="1600"/>
              </a:spcAft>
              <a:buNone/>
            </a:pPr>
            <a:endParaRPr sz="1500"/>
          </a:p>
        </p:txBody>
      </p:sp>
      <p:sp>
        <p:nvSpPr>
          <p:cNvPr id="314" name="Google Shape;314;p31"/>
          <p:cNvSpPr txBox="1">
            <a:spLocks noGrp="1"/>
          </p:cNvSpPr>
          <p:nvPr>
            <p:ph type="title"/>
          </p:nvPr>
        </p:nvSpPr>
        <p:spPr>
          <a:xfrm>
            <a:off x="310950" y="89625"/>
            <a:ext cx="8522100" cy="7068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GB"/>
              <a:t>Storage Area Network (SAN)</a:t>
            </a:r>
            <a:endParaRPr/>
          </a:p>
        </p:txBody>
      </p:sp>
      <p:sp>
        <p:nvSpPr>
          <p:cNvPr id="315" name="Google Shape;315;p31"/>
          <p:cNvSpPr txBox="1">
            <a:spLocks noGrp="1"/>
          </p:cNvSpPr>
          <p:nvPr>
            <p:ph type="sldNum" idx="12"/>
          </p:nvPr>
        </p:nvSpPr>
        <p:spPr>
          <a:xfrm>
            <a:off x="8832200" y="4829300"/>
            <a:ext cx="311700" cy="3141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fld id="{00000000-1234-1234-1234-123412341234}" type="slidenum">
              <a:rPr lang="en-GB"/>
              <a:t>19</a:t>
            </a:fld>
            <a:endParaRPr/>
          </a:p>
        </p:txBody>
      </p:sp>
      <p:sp>
        <p:nvSpPr>
          <p:cNvPr id="316" name="Google Shape;316;p31"/>
          <p:cNvSpPr txBox="1">
            <a:spLocks noGrp="1"/>
          </p:cNvSpPr>
          <p:nvPr>
            <p:ph type="subTitle" idx="2"/>
          </p:nvPr>
        </p:nvSpPr>
        <p:spPr>
          <a:xfrm>
            <a:off x="6840000" y="0"/>
            <a:ext cx="1961100" cy="314100"/>
          </a:xfrm>
          <a:prstGeom prst="rect">
            <a:avLst/>
          </a:prstGeom>
        </p:spPr>
        <p:txBody>
          <a:bodyPr spcFirstLastPara="1" wrap="square" lIns="91425" tIns="91425" rIns="0" bIns="91425" anchor="ctr" anchorCtr="0">
            <a:noAutofit/>
          </a:bodyPr>
          <a:lstStyle/>
          <a:p>
            <a:pPr marL="0" lvl="0" indent="0" algn="r" rtl="0">
              <a:spcBef>
                <a:spcPts val="0"/>
              </a:spcBef>
              <a:spcAft>
                <a:spcPts val="0"/>
              </a:spcAft>
              <a:buNone/>
            </a:pPr>
            <a:r>
              <a:rPr lang="en-GB"/>
              <a:t>Activity 3</a:t>
            </a:r>
            <a:endParaRPr/>
          </a:p>
        </p:txBody>
      </p:sp>
      <p:pic>
        <p:nvPicPr>
          <p:cNvPr id="317" name="Google Shape;317;p31"/>
          <p:cNvPicPr preferRelativeResize="0"/>
          <p:nvPr/>
        </p:nvPicPr>
        <p:blipFill>
          <a:blip r:embed="rId3">
            <a:alphaModFix/>
          </a:blip>
          <a:stretch>
            <a:fillRect/>
          </a:stretch>
        </p:blipFill>
        <p:spPr>
          <a:xfrm>
            <a:off x="152400" y="948825"/>
            <a:ext cx="4586173" cy="3350056"/>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lt2"/>
        </a:solidFill>
        <a:effectLst/>
      </p:bgPr>
    </p:bg>
    <p:spTree>
      <p:nvGrpSpPr>
        <p:cNvPr id="1" name="Shape 78"/>
        <p:cNvGrpSpPr/>
        <p:nvPr/>
      </p:nvGrpSpPr>
      <p:grpSpPr>
        <a:xfrm>
          <a:off x="0" y="0"/>
          <a:ext cx="0" cy="0"/>
          <a:chOff x="0" y="0"/>
          <a:chExt cx="0" cy="0"/>
        </a:xfrm>
      </p:grpSpPr>
      <p:sp>
        <p:nvSpPr>
          <p:cNvPr id="79" name="Google Shape;79;p14"/>
          <p:cNvSpPr txBox="1">
            <a:spLocks noGrp="1"/>
          </p:cNvSpPr>
          <p:nvPr>
            <p:ph type="subTitle" idx="3"/>
          </p:nvPr>
        </p:nvSpPr>
        <p:spPr>
          <a:xfrm>
            <a:off x="6840000" y="0"/>
            <a:ext cx="1959900" cy="314100"/>
          </a:xfrm>
          <a:prstGeom prst="rect">
            <a:avLst/>
          </a:prstGeom>
        </p:spPr>
        <p:txBody>
          <a:bodyPr spcFirstLastPara="1" wrap="square" lIns="91425" tIns="91425" rIns="0" bIns="91425" anchor="ctr" anchorCtr="0">
            <a:noAutofit/>
          </a:bodyPr>
          <a:lstStyle/>
          <a:p>
            <a:pPr marL="0" lvl="0" indent="0" algn="r" rtl="0">
              <a:spcBef>
                <a:spcPts val="0"/>
              </a:spcBef>
              <a:spcAft>
                <a:spcPts val="0"/>
              </a:spcAft>
              <a:buNone/>
            </a:pPr>
            <a:r>
              <a:rPr lang="en-GB"/>
              <a:t>Retrieval activity</a:t>
            </a:r>
            <a:endParaRPr/>
          </a:p>
        </p:txBody>
      </p:sp>
      <p:sp>
        <p:nvSpPr>
          <p:cNvPr id="80" name="Google Shape;80;p14"/>
          <p:cNvSpPr txBox="1">
            <a:spLocks noGrp="1"/>
          </p:cNvSpPr>
          <p:nvPr>
            <p:ph type="sldNum" idx="12"/>
          </p:nvPr>
        </p:nvSpPr>
        <p:spPr>
          <a:xfrm>
            <a:off x="8832200" y="4829300"/>
            <a:ext cx="311700" cy="3141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fld id="{00000000-1234-1234-1234-123412341234}" type="slidenum">
              <a:rPr lang="en-GB"/>
              <a:t>2</a:t>
            </a:fld>
            <a:endParaRPr/>
          </a:p>
        </p:txBody>
      </p:sp>
      <p:sp>
        <p:nvSpPr>
          <p:cNvPr id="81" name="Google Shape;81;p14"/>
          <p:cNvSpPr txBox="1">
            <a:spLocks noGrp="1"/>
          </p:cNvSpPr>
          <p:nvPr>
            <p:ph type="title"/>
          </p:nvPr>
        </p:nvSpPr>
        <p:spPr>
          <a:xfrm>
            <a:off x="311400" y="157212"/>
            <a:ext cx="8521200" cy="6981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Clr>
                <a:schemeClr val="dk1"/>
              </a:buClr>
              <a:buSzPts val="1100"/>
              <a:buFont typeface="Arial"/>
              <a:buNone/>
            </a:pPr>
            <a:r>
              <a:rPr lang="en-GB"/>
              <a:t>Software - study question</a:t>
            </a:r>
            <a:endParaRPr/>
          </a:p>
        </p:txBody>
      </p:sp>
      <p:sp>
        <p:nvSpPr>
          <p:cNvPr id="82" name="Google Shape;82;p14"/>
          <p:cNvSpPr txBox="1"/>
          <p:nvPr/>
        </p:nvSpPr>
        <p:spPr>
          <a:xfrm>
            <a:off x="412200" y="855300"/>
            <a:ext cx="8521200" cy="1754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GB" sz="1700">
                <a:latin typeface="Quicksand"/>
                <a:ea typeface="Quicksand"/>
                <a:cs typeface="Quicksand"/>
                <a:sym typeface="Quicksand"/>
              </a:rPr>
              <a:t>A software developer uses an Integrated Development Environment (IDE) when writing and debugging a new program.</a:t>
            </a:r>
            <a:endParaRPr sz="1700">
              <a:latin typeface="Quicksand"/>
              <a:ea typeface="Quicksand"/>
              <a:cs typeface="Quicksand"/>
              <a:sym typeface="Quicksand"/>
            </a:endParaRPr>
          </a:p>
          <a:p>
            <a:pPr marL="0" lvl="0" indent="0" algn="l" rtl="0">
              <a:spcBef>
                <a:spcPts val="0"/>
              </a:spcBef>
              <a:spcAft>
                <a:spcPts val="0"/>
              </a:spcAft>
              <a:buNone/>
            </a:pPr>
            <a:endParaRPr sz="1700">
              <a:latin typeface="Quicksand"/>
              <a:ea typeface="Quicksand"/>
              <a:cs typeface="Quicksand"/>
              <a:sym typeface="Quicksand"/>
            </a:endParaRPr>
          </a:p>
          <a:p>
            <a:pPr marL="0" lvl="0" indent="0" algn="l" rtl="0">
              <a:spcBef>
                <a:spcPts val="0"/>
              </a:spcBef>
              <a:spcAft>
                <a:spcPts val="0"/>
              </a:spcAft>
              <a:buNone/>
            </a:pPr>
            <a:r>
              <a:rPr lang="en-GB" sz="1700">
                <a:latin typeface="Quicksand"/>
                <a:ea typeface="Quicksand"/>
                <a:cs typeface="Quicksand"/>
                <a:sym typeface="Quicksand"/>
              </a:rPr>
              <a:t>Describe </a:t>
            </a:r>
            <a:r>
              <a:rPr lang="en-GB" sz="1700" b="1">
                <a:latin typeface="Quicksand"/>
                <a:ea typeface="Quicksand"/>
                <a:cs typeface="Quicksand"/>
                <a:sym typeface="Quicksand"/>
              </a:rPr>
              <a:t>two </a:t>
            </a:r>
            <a:r>
              <a:rPr lang="en-GB" sz="1700">
                <a:latin typeface="Quicksand"/>
                <a:ea typeface="Quicksand"/>
                <a:cs typeface="Quicksand"/>
                <a:sym typeface="Quicksand"/>
              </a:rPr>
              <a:t>features of an IDE that would help the developer with this task.</a:t>
            </a:r>
            <a:endParaRPr sz="1900">
              <a:latin typeface="Quicksand"/>
              <a:ea typeface="Quicksand"/>
              <a:cs typeface="Quicksand"/>
              <a:sym typeface="Quicksand"/>
            </a:endParaRPr>
          </a:p>
          <a:p>
            <a:pPr marL="0" lvl="0" indent="0" algn="l" rtl="0">
              <a:spcBef>
                <a:spcPts val="0"/>
              </a:spcBef>
              <a:spcAft>
                <a:spcPts val="0"/>
              </a:spcAft>
              <a:buNone/>
            </a:pPr>
            <a:endParaRPr sz="1700">
              <a:latin typeface="Quicksand"/>
              <a:ea typeface="Quicksand"/>
              <a:cs typeface="Quicksand"/>
              <a:sym typeface="Quicksand"/>
            </a:endParaRPr>
          </a:p>
          <a:p>
            <a:pPr marL="0" lvl="0" indent="0" algn="l" rtl="0">
              <a:spcBef>
                <a:spcPts val="0"/>
              </a:spcBef>
              <a:spcAft>
                <a:spcPts val="0"/>
              </a:spcAft>
              <a:buNone/>
            </a:pPr>
            <a:endParaRPr sz="1700">
              <a:latin typeface="Quicksand"/>
              <a:ea typeface="Quicksand"/>
              <a:cs typeface="Quicksand"/>
              <a:sym typeface="Quicksand"/>
            </a:endParaRPr>
          </a:p>
        </p:txBody>
      </p:sp>
      <p:sp>
        <p:nvSpPr>
          <p:cNvPr id="83" name="Google Shape;83;p14"/>
          <p:cNvSpPr txBox="1"/>
          <p:nvPr/>
        </p:nvSpPr>
        <p:spPr>
          <a:xfrm>
            <a:off x="492850" y="2415025"/>
            <a:ext cx="8440500" cy="1985700"/>
          </a:xfrm>
          <a:prstGeom prst="rect">
            <a:avLst/>
          </a:prstGeom>
          <a:noFill/>
          <a:ln>
            <a:noFill/>
          </a:ln>
        </p:spPr>
        <p:txBody>
          <a:bodyPr spcFirstLastPara="1" wrap="square" lIns="91425" tIns="91425" rIns="91425" bIns="91425" anchor="t" anchorCtr="0">
            <a:spAutoFit/>
          </a:bodyPr>
          <a:lstStyle/>
          <a:p>
            <a:pPr marL="457200" lvl="0" indent="-336550" algn="l" rtl="0">
              <a:spcBef>
                <a:spcPts val="0"/>
              </a:spcBef>
              <a:spcAft>
                <a:spcPts val="0"/>
              </a:spcAft>
              <a:buClr>
                <a:schemeClr val="accent6"/>
              </a:buClr>
              <a:buSzPts val="1700"/>
              <a:buFont typeface="Handlee"/>
              <a:buChar char="●"/>
            </a:pPr>
            <a:r>
              <a:rPr lang="en-GB" sz="1700">
                <a:solidFill>
                  <a:schemeClr val="accent6"/>
                </a:solidFill>
                <a:latin typeface="Handlee"/>
                <a:ea typeface="Handlee"/>
                <a:cs typeface="Handlee"/>
                <a:sym typeface="Handlee"/>
              </a:rPr>
              <a:t>Code editing tool allows software developer to enter and edit code</a:t>
            </a:r>
            <a:endParaRPr sz="1700">
              <a:solidFill>
                <a:schemeClr val="accent6"/>
              </a:solidFill>
              <a:latin typeface="Handlee"/>
              <a:ea typeface="Handlee"/>
              <a:cs typeface="Handlee"/>
              <a:sym typeface="Handlee"/>
            </a:endParaRPr>
          </a:p>
          <a:p>
            <a:pPr marL="457200" lvl="0" indent="-336550" algn="l" rtl="0">
              <a:spcBef>
                <a:spcPts val="0"/>
              </a:spcBef>
              <a:spcAft>
                <a:spcPts val="0"/>
              </a:spcAft>
              <a:buClr>
                <a:schemeClr val="accent6"/>
              </a:buClr>
              <a:buSzPts val="1700"/>
              <a:buFont typeface="Handlee"/>
              <a:buChar char="●"/>
            </a:pPr>
            <a:r>
              <a:rPr lang="en-GB" sz="1700">
                <a:solidFill>
                  <a:schemeClr val="accent6"/>
                </a:solidFill>
                <a:latin typeface="Handlee"/>
                <a:ea typeface="Handlee"/>
                <a:cs typeface="Handlee"/>
                <a:sym typeface="Handlee"/>
              </a:rPr>
              <a:t>Editing features such as colour coded text, auto indentation would allow developer to quickly read code</a:t>
            </a:r>
            <a:endParaRPr sz="1700">
              <a:solidFill>
                <a:schemeClr val="accent6"/>
              </a:solidFill>
              <a:latin typeface="Handlee"/>
              <a:ea typeface="Handlee"/>
              <a:cs typeface="Handlee"/>
              <a:sym typeface="Handlee"/>
            </a:endParaRPr>
          </a:p>
          <a:p>
            <a:pPr marL="457200" lvl="0" indent="-336550" algn="l" rtl="0">
              <a:spcBef>
                <a:spcPts val="0"/>
              </a:spcBef>
              <a:spcAft>
                <a:spcPts val="0"/>
              </a:spcAft>
              <a:buClr>
                <a:schemeClr val="accent6"/>
              </a:buClr>
              <a:buSzPts val="1700"/>
              <a:buFont typeface="Handlee"/>
              <a:buChar char="●"/>
            </a:pPr>
            <a:r>
              <a:rPr lang="en-GB" sz="1700">
                <a:solidFill>
                  <a:schemeClr val="accent6"/>
                </a:solidFill>
                <a:latin typeface="Handlee"/>
                <a:ea typeface="Handlee"/>
                <a:cs typeface="Handlee"/>
                <a:sym typeface="Handlee"/>
              </a:rPr>
              <a:t>Syntax checking would highlight syntax errors to developer</a:t>
            </a:r>
            <a:endParaRPr sz="1700">
              <a:solidFill>
                <a:schemeClr val="accent6"/>
              </a:solidFill>
              <a:latin typeface="Handlee"/>
              <a:ea typeface="Handlee"/>
              <a:cs typeface="Handlee"/>
              <a:sym typeface="Handlee"/>
            </a:endParaRPr>
          </a:p>
          <a:p>
            <a:pPr marL="457200" lvl="0" indent="-336550" algn="l" rtl="0">
              <a:spcBef>
                <a:spcPts val="0"/>
              </a:spcBef>
              <a:spcAft>
                <a:spcPts val="0"/>
              </a:spcAft>
              <a:buClr>
                <a:schemeClr val="accent6"/>
              </a:buClr>
              <a:buSzPts val="1700"/>
              <a:buFont typeface="Handlee"/>
              <a:buChar char="●"/>
            </a:pPr>
            <a:r>
              <a:rPr lang="en-GB" sz="1700">
                <a:solidFill>
                  <a:schemeClr val="accent6"/>
                </a:solidFill>
                <a:latin typeface="Handlee"/>
                <a:ea typeface="Handlee"/>
                <a:cs typeface="Handlee"/>
                <a:sym typeface="Handlee"/>
              </a:rPr>
              <a:t>Debugging tools would find runtime and logical errors for the developer</a:t>
            </a:r>
            <a:endParaRPr sz="1700">
              <a:solidFill>
                <a:schemeClr val="accent6"/>
              </a:solidFill>
              <a:latin typeface="Handlee"/>
              <a:ea typeface="Handlee"/>
              <a:cs typeface="Handlee"/>
              <a:sym typeface="Handlee"/>
            </a:endParaRPr>
          </a:p>
          <a:p>
            <a:pPr marL="457200" lvl="0" indent="0" algn="l" rtl="0">
              <a:spcBef>
                <a:spcPts val="0"/>
              </a:spcBef>
              <a:spcAft>
                <a:spcPts val="0"/>
              </a:spcAft>
              <a:buNone/>
            </a:pPr>
            <a:endParaRPr sz="1600">
              <a:solidFill>
                <a:schemeClr val="accent6"/>
              </a:solidFill>
              <a:latin typeface="Handlee"/>
              <a:ea typeface="Handlee"/>
              <a:cs typeface="Handlee"/>
              <a:sym typeface="Handlee"/>
            </a:endParaRPr>
          </a:p>
          <a:p>
            <a:pPr marL="0" lvl="0" indent="0" algn="l" rtl="0">
              <a:spcBef>
                <a:spcPts val="0"/>
              </a:spcBef>
              <a:spcAft>
                <a:spcPts val="0"/>
              </a:spcAft>
              <a:buNone/>
            </a:pPr>
            <a:endParaRPr sz="1600">
              <a:solidFill>
                <a:schemeClr val="accent6"/>
              </a:solidFill>
              <a:latin typeface="Handlee"/>
              <a:ea typeface="Handlee"/>
              <a:cs typeface="Handlee"/>
              <a:sym typeface="Handlee"/>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accent3"/>
        </a:solidFill>
        <a:effectLst/>
      </p:bgPr>
    </p:bg>
    <p:spTree>
      <p:nvGrpSpPr>
        <p:cNvPr id="1" name="Shape 321"/>
        <p:cNvGrpSpPr/>
        <p:nvPr/>
      </p:nvGrpSpPr>
      <p:grpSpPr>
        <a:xfrm>
          <a:off x="0" y="0"/>
          <a:ext cx="0" cy="0"/>
          <a:chOff x="0" y="0"/>
          <a:chExt cx="0" cy="0"/>
        </a:xfrm>
      </p:grpSpPr>
      <p:sp>
        <p:nvSpPr>
          <p:cNvPr id="322" name="Google Shape;322;p32"/>
          <p:cNvSpPr txBox="1">
            <a:spLocks noGrp="1"/>
          </p:cNvSpPr>
          <p:nvPr>
            <p:ph type="body" idx="1"/>
          </p:nvPr>
        </p:nvSpPr>
        <p:spPr>
          <a:xfrm>
            <a:off x="310950" y="927725"/>
            <a:ext cx="3994800" cy="38115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a:t>Secondary storage devices are designed to be persistent storage.</a:t>
            </a:r>
            <a:endParaRPr/>
          </a:p>
          <a:p>
            <a:pPr marL="0" lvl="0" indent="0" algn="l" rtl="0">
              <a:spcBef>
                <a:spcPts val="1600"/>
              </a:spcBef>
              <a:spcAft>
                <a:spcPts val="0"/>
              </a:spcAft>
              <a:buNone/>
            </a:pPr>
            <a:r>
              <a:rPr lang="en-GB"/>
              <a:t>However, they can fail or degrade over time. Data can also accidentally be overwritten. </a:t>
            </a:r>
            <a:endParaRPr/>
          </a:p>
          <a:p>
            <a:pPr marL="0" lvl="0" indent="0" algn="l" rtl="0">
              <a:spcBef>
                <a:spcPts val="1600"/>
              </a:spcBef>
              <a:spcAft>
                <a:spcPts val="0"/>
              </a:spcAft>
              <a:buNone/>
            </a:pPr>
            <a:r>
              <a:rPr lang="en-GB"/>
              <a:t>This is why many organisations adopt </a:t>
            </a:r>
            <a:r>
              <a:rPr lang="en-GB" b="1"/>
              <a:t>physical storage and recovery systems.</a:t>
            </a:r>
            <a:endParaRPr b="1"/>
          </a:p>
          <a:p>
            <a:pPr marL="0" lvl="0" indent="0" algn="l" rtl="0">
              <a:spcBef>
                <a:spcPts val="1600"/>
              </a:spcBef>
              <a:spcAft>
                <a:spcPts val="0"/>
              </a:spcAft>
              <a:buNone/>
            </a:pPr>
            <a:endParaRPr/>
          </a:p>
          <a:p>
            <a:pPr marL="0" lvl="0" indent="0" algn="l" rtl="0">
              <a:spcBef>
                <a:spcPts val="1600"/>
              </a:spcBef>
              <a:spcAft>
                <a:spcPts val="1600"/>
              </a:spcAft>
              <a:buNone/>
            </a:pPr>
            <a:endParaRPr/>
          </a:p>
        </p:txBody>
      </p:sp>
      <p:sp>
        <p:nvSpPr>
          <p:cNvPr id="323" name="Google Shape;323;p32"/>
          <p:cNvSpPr txBox="1">
            <a:spLocks noGrp="1"/>
          </p:cNvSpPr>
          <p:nvPr>
            <p:ph type="title"/>
          </p:nvPr>
        </p:nvSpPr>
        <p:spPr>
          <a:xfrm>
            <a:off x="310950" y="220925"/>
            <a:ext cx="8522100" cy="7068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GB"/>
              <a:t>Physical data storage and recovery systems</a:t>
            </a:r>
            <a:endParaRPr/>
          </a:p>
        </p:txBody>
      </p:sp>
      <p:sp>
        <p:nvSpPr>
          <p:cNvPr id="324" name="Google Shape;324;p32"/>
          <p:cNvSpPr txBox="1">
            <a:spLocks noGrp="1"/>
          </p:cNvSpPr>
          <p:nvPr>
            <p:ph type="sldNum" idx="12"/>
          </p:nvPr>
        </p:nvSpPr>
        <p:spPr>
          <a:xfrm>
            <a:off x="8832200" y="4829300"/>
            <a:ext cx="311700" cy="3141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fld id="{00000000-1234-1234-1234-123412341234}" type="slidenum">
              <a:rPr lang="en-GB"/>
              <a:t>20</a:t>
            </a:fld>
            <a:endParaRPr/>
          </a:p>
        </p:txBody>
      </p:sp>
      <p:sp>
        <p:nvSpPr>
          <p:cNvPr id="325" name="Google Shape;325;p32"/>
          <p:cNvSpPr txBox="1">
            <a:spLocks noGrp="1"/>
          </p:cNvSpPr>
          <p:nvPr>
            <p:ph type="subTitle" idx="2"/>
          </p:nvPr>
        </p:nvSpPr>
        <p:spPr>
          <a:xfrm>
            <a:off x="6840000" y="0"/>
            <a:ext cx="1961100" cy="314100"/>
          </a:xfrm>
          <a:prstGeom prst="rect">
            <a:avLst/>
          </a:prstGeom>
        </p:spPr>
        <p:txBody>
          <a:bodyPr spcFirstLastPara="1" wrap="square" lIns="91425" tIns="91425" rIns="0" bIns="91425" anchor="ctr" anchorCtr="0">
            <a:noAutofit/>
          </a:bodyPr>
          <a:lstStyle/>
          <a:p>
            <a:pPr marL="0" lvl="0" indent="0" algn="r" rtl="0">
              <a:spcBef>
                <a:spcPts val="0"/>
              </a:spcBef>
              <a:spcAft>
                <a:spcPts val="0"/>
              </a:spcAft>
              <a:buNone/>
            </a:pPr>
            <a:r>
              <a:rPr lang="en-GB"/>
              <a:t>Activity 3</a:t>
            </a:r>
            <a:endParaRPr/>
          </a:p>
        </p:txBody>
      </p:sp>
      <p:pic>
        <p:nvPicPr>
          <p:cNvPr id="326" name="Google Shape;326;p32"/>
          <p:cNvPicPr preferRelativeResize="0"/>
          <p:nvPr/>
        </p:nvPicPr>
        <p:blipFill>
          <a:blip r:embed="rId3">
            <a:alphaModFix/>
          </a:blip>
          <a:stretch>
            <a:fillRect/>
          </a:stretch>
        </p:blipFill>
        <p:spPr>
          <a:xfrm>
            <a:off x="4736600" y="1326600"/>
            <a:ext cx="3994798" cy="2662555"/>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accent3"/>
        </a:solidFill>
        <a:effectLst/>
      </p:bgPr>
    </p:bg>
    <p:spTree>
      <p:nvGrpSpPr>
        <p:cNvPr id="1" name="Shape 330"/>
        <p:cNvGrpSpPr/>
        <p:nvPr/>
      </p:nvGrpSpPr>
      <p:grpSpPr>
        <a:xfrm>
          <a:off x="0" y="0"/>
          <a:ext cx="0" cy="0"/>
          <a:chOff x="0" y="0"/>
          <a:chExt cx="0" cy="0"/>
        </a:xfrm>
      </p:grpSpPr>
      <p:sp>
        <p:nvSpPr>
          <p:cNvPr id="331" name="Google Shape;331;p33"/>
          <p:cNvSpPr txBox="1"/>
          <p:nvPr/>
        </p:nvSpPr>
        <p:spPr>
          <a:xfrm>
            <a:off x="4640975" y="684800"/>
            <a:ext cx="4443300" cy="2706000"/>
          </a:xfrm>
          <a:prstGeom prst="rect">
            <a:avLst/>
          </a:prstGeom>
          <a:solidFill>
            <a:schemeClr val="lt1"/>
          </a:solidFill>
          <a:ln w="19050" cap="flat" cmpd="sng">
            <a:solidFill>
              <a:schemeClr val="dk1"/>
            </a:solidFill>
            <a:prstDash val="solid"/>
            <a:round/>
            <a:headEnd type="none" w="sm" len="sm"/>
            <a:tailEnd type="none" w="sm" len="sm"/>
          </a:ln>
        </p:spPr>
        <p:txBody>
          <a:bodyPr spcFirstLastPara="1" wrap="square" lIns="91425" tIns="91425" rIns="91425" bIns="91425" anchor="t" anchorCtr="0">
            <a:spAutoFit/>
          </a:bodyPr>
          <a:lstStyle/>
          <a:p>
            <a:pPr marL="0" lvl="0" indent="0" algn="l" rtl="0">
              <a:lnSpc>
                <a:spcPct val="115000"/>
              </a:lnSpc>
              <a:spcBef>
                <a:spcPts val="600"/>
              </a:spcBef>
              <a:spcAft>
                <a:spcPts val="0"/>
              </a:spcAft>
              <a:buClr>
                <a:schemeClr val="dk1"/>
              </a:buClr>
              <a:buSzPts val="1100"/>
              <a:buFont typeface="Arial"/>
              <a:buNone/>
            </a:pPr>
            <a:r>
              <a:rPr lang="en-GB" sz="2000">
                <a:solidFill>
                  <a:srgbClr val="CD2355"/>
                </a:solidFill>
                <a:latin typeface="Quicksand SemiBold"/>
                <a:ea typeface="Quicksand SemiBold"/>
                <a:cs typeface="Quicksand SemiBold"/>
                <a:sym typeface="Quicksand SemiBold"/>
              </a:rPr>
              <a:t>RAID</a:t>
            </a:r>
            <a:endParaRPr sz="2000">
              <a:solidFill>
                <a:srgbClr val="CD2355"/>
              </a:solidFill>
              <a:latin typeface="Quicksand SemiBold"/>
              <a:ea typeface="Quicksand SemiBold"/>
              <a:cs typeface="Quicksand SemiBold"/>
              <a:sym typeface="Quicksand SemiBold"/>
            </a:endParaRPr>
          </a:p>
          <a:p>
            <a:pPr marL="0" lvl="0" indent="0" algn="l" rtl="0">
              <a:lnSpc>
                <a:spcPct val="115000"/>
              </a:lnSpc>
              <a:spcBef>
                <a:spcPts val="600"/>
              </a:spcBef>
              <a:spcAft>
                <a:spcPts val="0"/>
              </a:spcAft>
              <a:buNone/>
            </a:pPr>
            <a:r>
              <a:rPr lang="en-GB" sz="700">
                <a:solidFill>
                  <a:schemeClr val="dk1"/>
                </a:solidFill>
                <a:latin typeface="Quicksand"/>
                <a:ea typeface="Quicksand"/>
                <a:cs typeface="Quicksand"/>
                <a:sym typeface="Quicksand"/>
              </a:rPr>
              <a:t>Redundant Array of Independent Disks (RAID) is a physical storage and recovery system. It is a type of storage that writes across multiple hard drives within the same system. Use this worksheet to make notes on the different types of RAID implementation.</a:t>
            </a:r>
            <a:endParaRPr sz="700">
              <a:solidFill>
                <a:schemeClr val="dk1"/>
              </a:solidFill>
              <a:latin typeface="Quicksand"/>
              <a:ea typeface="Quicksand"/>
              <a:cs typeface="Quicksand"/>
              <a:sym typeface="Quicksand"/>
            </a:endParaRPr>
          </a:p>
          <a:p>
            <a:pPr marL="0" lvl="0" indent="0" algn="l" rtl="0">
              <a:lnSpc>
                <a:spcPct val="115000"/>
              </a:lnSpc>
              <a:spcBef>
                <a:spcPts val="0"/>
              </a:spcBef>
              <a:spcAft>
                <a:spcPts val="0"/>
              </a:spcAft>
              <a:buNone/>
            </a:pPr>
            <a:endParaRPr sz="700">
              <a:solidFill>
                <a:schemeClr val="dk1"/>
              </a:solidFill>
              <a:latin typeface="Quicksand"/>
              <a:ea typeface="Quicksand"/>
              <a:cs typeface="Quicksand"/>
              <a:sym typeface="Quicksand"/>
            </a:endParaRPr>
          </a:p>
          <a:p>
            <a:pPr marL="0" lvl="0" indent="0" algn="l" rtl="0">
              <a:lnSpc>
                <a:spcPct val="115000"/>
              </a:lnSpc>
              <a:spcBef>
                <a:spcPts val="0"/>
              </a:spcBef>
              <a:spcAft>
                <a:spcPts val="0"/>
              </a:spcAft>
              <a:buNone/>
            </a:pPr>
            <a:endParaRPr sz="700">
              <a:solidFill>
                <a:schemeClr val="dk1"/>
              </a:solidFill>
              <a:latin typeface="Quicksand"/>
              <a:ea typeface="Quicksand"/>
              <a:cs typeface="Quicksand"/>
              <a:sym typeface="Quicksand"/>
            </a:endParaRPr>
          </a:p>
          <a:p>
            <a:pPr marL="0" lvl="0" indent="0" algn="l" rtl="0">
              <a:lnSpc>
                <a:spcPct val="115000"/>
              </a:lnSpc>
              <a:spcBef>
                <a:spcPts val="0"/>
              </a:spcBef>
              <a:spcAft>
                <a:spcPts val="0"/>
              </a:spcAft>
              <a:buNone/>
            </a:pPr>
            <a:endParaRPr sz="700">
              <a:solidFill>
                <a:schemeClr val="dk1"/>
              </a:solidFill>
              <a:latin typeface="Quicksand"/>
              <a:ea typeface="Quicksand"/>
              <a:cs typeface="Quicksand"/>
              <a:sym typeface="Quicksand"/>
            </a:endParaRPr>
          </a:p>
          <a:p>
            <a:pPr marL="0" lvl="0" indent="0" algn="l" rtl="0">
              <a:lnSpc>
                <a:spcPct val="115000"/>
              </a:lnSpc>
              <a:spcBef>
                <a:spcPts val="0"/>
              </a:spcBef>
              <a:spcAft>
                <a:spcPts val="0"/>
              </a:spcAft>
              <a:buNone/>
            </a:pPr>
            <a:endParaRPr sz="700">
              <a:solidFill>
                <a:schemeClr val="dk1"/>
              </a:solidFill>
              <a:latin typeface="Quicksand"/>
              <a:ea typeface="Quicksand"/>
              <a:cs typeface="Quicksand"/>
              <a:sym typeface="Quicksand"/>
            </a:endParaRPr>
          </a:p>
          <a:p>
            <a:pPr marL="0" lvl="0" indent="0" algn="l" rtl="0">
              <a:lnSpc>
                <a:spcPct val="115000"/>
              </a:lnSpc>
              <a:spcBef>
                <a:spcPts val="0"/>
              </a:spcBef>
              <a:spcAft>
                <a:spcPts val="0"/>
              </a:spcAft>
              <a:buNone/>
            </a:pPr>
            <a:endParaRPr sz="700">
              <a:solidFill>
                <a:schemeClr val="dk1"/>
              </a:solidFill>
              <a:latin typeface="Quicksand"/>
              <a:ea typeface="Quicksand"/>
              <a:cs typeface="Quicksand"/>
              <a:sym typeface="Quicksand"/>
            </a:endParaRPr>
          </a:p>
          <a:p>
            <a:pPr marL="0" lvl="0" indent="0" algn="l" rtl="0">
              <a:lnSpc>
                <a:spcPct val="115000"/>
              </a:lnSpc>
              <a:spcBef>
                <a:spcPts val="0"/>
              </a:spcBef>
              <a:spcAft>
                <a:spcPts val="0"/>
              </a:spcAft>
              <a:buNone/>
            </a:pPr>
            <a:endParaRPr sz="700">
              <a:solidFill>
                <a:schemeClr val="dk1"/>
              </a:solidFill>
              <a:latin typeface="Quicksand"/>
              <a:ea typeface="Quicksand"/>
              <a:cs typeface="Quicksand"/>
              <a:sym typeface="Quicksand"/>
            </a:endParaRPr>
          </a:p>
          <a:p>
            <a:pPr marL="0" lvl="0" indent="0" algn="l" rtl="0">
              <a:lnSpc>
                <a:spcPct val="115000"/>
              </a:lnSpc>
              <a:spcBef>
                <a:spcPts val="0"/>
              </a:spcBef>
              <a:spcAft>
                <a:spcPts val="0"/>
              </a:spcAft>
              <a:buNone/>
            </a:pPr>
            <a:endParaRPr sz="700">
              <a:solidFill>
                <a:schemeClr val="dk1"/>
              </a:solidFill>
              <a:latin typeface="Quicksand"/>
              <a:ea typeface="Quicksand"/>
              <a:cs typeface="Quicksand"/>
              <a:sym typeface="Quicksand"/>
            </a:endParaRPr>
          </a:p>
          <a:p>
            <a:pPr marL="0" lvl="0" indent="0" algn="l" rtl="0">
              <a:lnSpc>
                <a:spcPct val="115000"/>
              </a:lnSpc>
              <a:spcBef>
                <a:spcPts val="0"/>
              </a:spcBef>
              <a:spcAft>
                <a:spcPts val="0"/>
              </a:spcAft>
              <a:buNone/>
            </a:pPr>
            <a:endParaRPr sz="700">
              <a:solidFill>
                <a:schemeClr val="dk1"/>
              </a:solidFill>
              <a:latin typeface="Quicksand"/>
              <a:ea typeface="Quicksand"/>
              <a:cs typeface="Quicksand"/>
              <a:sym typeface="Quicksand"/>
            </a:endParaRPr>
          </a:p>
          <a:p>
            <a:pPr marL="0" lvl="0" indent="0" algn="l" rtl="0">
              <a:lnSpc>
                <a:spcPct val="115000"/>
              </a:lnSpc>
              <a:spcBef>
                <a:spcPts val="0"/>
              </a:spcBef>
              <a:spcAft>
                <a:spcPts val="0"/>
              </a:spcAft>
              <a:buNone/>
            </a:pPr>
            <a:endParaRPr sz="700">
              <a:solidFill>
                <a:schemeClr val="dk1"/>
              </a:solidFill>
              <a:latin typeface="Quicksand"/>
              <a:ea typeface="Quicksand"/>
              <a:cs typeface="Quicksand"/>
              <a:sym typeface="Quicksand"/>
            </a:endParaRPr>
          </a:p>
          <a:p>
            <a:pPr marL="0" lvl="0" indent="0" algn="l" rtl="0">
              <a:lnSpc>
                <a:spcPct val="115000"/>
              </a:lnSpc>
              <a:spcBef>
                <a:spcPts val="0"/>
              </a:spcBef>
              <a:spcAft>
                <a:spcPts val="0"/>
              </a:spcAft>
              <a:buNone/>
            </a:pPr>
            <a:endParaRPr sz="700">
              <a:solidFill>
                <a:schemeClr val="dk1"/>
              </a:solidFill>
              <a:latin typeface="Quicksand"/>
              <a:ea typeface="Quicksand"/>
              <a:cs typeface="Quicksand"/>
              <a:sym typeface="Quicksand"/>
            </a:endParaRPr>
          </a:p>
          <a:p>
            <a:pPr marL="0" lvl="0" indent="0" algn="l" rtl="0">
              <a:lnSpc>
                <a:spcPct val="115000"/>
              </a:lnSpc>
              <a:spcBef>
                <a:spcPts val="0"/>
              </a:spcBef>
              <a:spcAft>
                <a:spcPts val="0"/>
              </a:spcAft>
              <a:buNone/>
            </a:pPr>
            <a:endParaRPr sz="700">
              <a:solidFill>
                <a:schemeClr val="dk1"/>
              </a:solidFill>
              <a:latin typeface="Quicksand"/>
              <a:ea typeface="Quicksand"/>
              <a:cs typeface="Quicksand"/>
              <a:sym typeface="Quicksand"/>
            </a:endParaRPr>
          </a:p>
          <a:p>
            <a:pPr marL="0" lvl="0" indent="0" algn="l" rtl="0">
              <a:lnSpc>
                <a:spcPct val="115000"/>
              </a:lnSpc>
              <a:spcBef>
                <a:spcPts val="0"/>
              </a:spcBef>
              <a:spcAft>
                <a:spcPts val="0"/>
              </a:spcAft>
              <a:buNone/>
            </a:pPr>
            <a:endParaRPr sz="700">
              <a:solidFill>
                <a:schemeClr val="dk1"/>
              </a:solidFill>
              <a:latin typeface="Quicksand"/>
              <a:ea typeface="Quicksand"/>
              <a:cs typeface="Quicksand"/>
              <a:sym typeface="Quicksand"/>
            </a:endParaRPr>
          </a:p>
          <a:p>
            <a:pPr marL="0" lvl="0" indent="0" algn="l" rtl="0">
              <a:lnSpc>
                <a:spcPct val="115000"/>
              </a:lnSpc>
              <a:spcBef>
                <a:spcPts val="0"/>
              </a:spcBef>
              <a:spcAft>
                <a:spcPts val="0"/>
              </a:spcAft>
              <a:buNone/>
            </a:pPr>
            <a:endParaRPr sz="700">
              <a:solidFill>
                <a:schemeClr val="dk1"/>
              </a:solidFill>
              <a:latin typeface="Quicksand"/>
              <a:ea typeface="Quicksand"/>
              <a:cs typeface="Quicksand"/>
              <a:sym typeface="Quicksand"/>
            </a:endParaRPr>
          </a:p>
          <a:p>
            <a:pPr marL="0" lvl="0" indent="0" algn="l" rtl="0">
              <a:lnSpc>
                <a:spcPct val="115000"/>
              </a:lnSpc>
              <a:spcBef>
                <a:spcPts val="0"/>
              </a:spcBef>
              <a:spcAft>
                <a:spcPts val="0"/>
              </a:spcAft>
              <a:buClr>
                <a:schemeClr val="dk1"/>
              </a:buClr>
              <a:buSzPts val="1100"/>
              <a:buFont typeface="Arial"/>
              <a:buNone/>
            </a:pPr>
            <a:endParaRPr sz="700">
              <a:solidFill>
                <a:schemeClr val="dk1"/>
              </a:solidFill>
              <a:latin typeface="Quicksand"/>
              <a:ea typeface="Quicksand"/>
              <a:cs typeface="Quicksand"/>
              <a:sym typeface="Quicksand"/>
            </a:endParaRPr>
          </a:p>
        </p:txBody>
      </p:sp>
      <p:sp>
        <p:nvSpPr>
          <p:cNvPr id="332" name="Google Shape;332;p33"/>
          <p:cNvSpPr txBox="1">
            <a:spLocks noGrp="1"/>
          </p:cNvSpPr>
          <p:nvPr>
            <p:ph type="body" idx="1"/>
          </p:nvPr>
        </p:nvSpPr>
        <p:spPr>
          <a:xfrm>
            <a:off x="310950" y="979450"/>
            <a:ext cx="3994800" cy="3811500"/>
          </a:xfrm>
          <a:prstGeom prst="rect">
            <a:avLst/>
          </a:prstGeom>
        </p:spPr>
        <p:txBody>
          <a:bodyPr spcFirstLastPara="1" wrap="square" lIns="91425" tIns="91425" rIns="91425" bIns="91425" anchor="t" anchorCtr="0">
            <a:noAutofit/>
          </a:bodyPr>
          <a:lstStyle/>
          <a:p>
            <a:pPr marL="457200" lvl="0" indent="-323850" algn="l" rtl="0">
              <a:spcBef>
                <a:spcPts val="0"/>
              </a:spcBef>
              <a:spcAft>
                <a:spcPts val="0"/>
              </a:spcAft>
              <a:buClr>
                <a:schemeClr val="accent6"/>
              </a:buClr>
              <a:buSzPts val="1500"/>
              <a:buChar char="●"/>
            </a:pPr>
            <a:r>
              <a:rPr lang="en-GB" sz="1500"/>
              <a:t>RAID stands for </a:t>
            </a:r>
            <a:r>
              <a:rPr lang="en-GB" sz="1500" b="1"/>
              <a:t>Redundant Array of Independent Disks</a:t>
            </a:r>
            <a:endParaRPr sz="1500"/>
          </a:p>
          <a:p>
            <a:pPr marL="457200" lvl="0" indent="-323850" algn="l" rtl="0">
              <a:spcBef>
                <a:spcPts val="0"/>
              </a:spcBef>
              <a:spcAft>
                <a:spcPts val="0"/>
              </a:spcAft>
              <a:buClr>
                <a:schemeClr val="accent6"/>
              </a:buClr>
              <a:buSzPts val="1500"/>
              <a:buChar char="●"/>
            </a:pPr>
            <a:r>
              <a:rPr lang="en-GB" sz="1500"/>
              <a:t>This is implemented by having multiple hard drives, normally all the same model, size, and with the same capacity, grouped together through either software or hardware</a:t>
            </a:r>
            <a:endParaRPr sz="1500"/>
          </a:p>
          <a:p>
            <a:pPr marL="457200" lvl="0" indent="-323850" algn="l" rtl="0">
              <a:spcBef>
                <a:spcPts val="0"/>
              </a:spcBef>
              <a:spcAft>
                <a:spcPts val="0"/>
              </a:spcAft>
              <a:buClr>
                <a:schemeClr val="accent6"/>
              </a:buClr>
              <a:buSzPts val="1500"/>
              <a:buChar char="●"/>
            </a:pPr>
            <a:r>
              <a:rPr lang="en-GB" sz="1500"/>
              <a:t>This provides drive </a:t>
            </a:r>
            <a:r>
              <a:rPr lang="en-GB" sz="1500" b="1"/>
              <a:t>redundancy</a:t>
            </a:r>
            <a:r>
              <a:rPr lang="en-GB" sz="1500"/>
              <a:t>, meaning that if one drive fails or degrades data is not lost</a:t>
            </a:r>
            <a:endParaRPr sz="1500" b="1"/>
          </a:p>
          <a:p>
            <a:pPr marL="457200" lvl="0" indent="-323850" algn="l" rtl="0">
              <a:spcBef>
                <a:spcPts val="0"/>
              </a:spcBef>
              <a:spcAft>
                <a:spcPts val="0"/>
              </a:spcAft>
              <a:buClr>
                <a:schemeClr val="accent6"/>
              </a:buClr>
              <a:buSzPts val="1500"/>
              <a:buChar char="●"/>
            </a:pPr>
            <a:r>
              <a:rPr lang="en-GB" sz="1500"/>
              <a:t>Open and complete ‘</a:t>
            </a:r>
            <a:r>
              <a:rPr lang="en-GB" sz="1500" b="1"/>
              <a:t>A3 Activity sheet </a:t>
            </a:r>
            <a:r>
              <a:rPr lang="en-GB" sz="1500"/>
              <a:t>- RAID’ as your teacher goes through the next few slides</a:t>
            </a:r>
            <a:endParaRPr sz="1500"/>
          </a:p>
          <a:p>
            <a:pPr marL="0" lvl="0" indent="0" algn="l" rtl="0">
              <a:spcBef>
                <a:spcPts val="1600"/>
              </a:spcBef>
              <a:spcAft>
                <a:spcPts val="0"/>
              </a:spcAft>
              <a:buNone/>
            </a:pPr>
            <a:endParaRPr sz="1700"/>
          </a:p>
          <a:p>
            <a:pPr marL="0" lvl="0" indent="0" algn="l" rtl="0">
              <a:spcBef>
                <a:spcPts val="1600"/>
              </a:spcBef>
              <a:spcAft>
                <a:spcPts val="1600"/>
              </a:spcAft>
              <a:buNone/>
            </a:pPr>
            <a:endParaRPr sz="1700"/>
          </a:p>
        </p:txBody>
      </p:sp>
      <p:sp>
        <p:nvSpPr>
          <p:cNvPr id="333" name="Google Shape;333;p33"/>
          <p:cNvSpPr txBox="1">
            <a:spLocks noGrp="1"/>
          </p:cNvSpPr>
          <p:nvPr>
            <p:ph type="title"/>
          </p:nvPr>
        </p:nvSpPr>
        <p:spPr>
          <a:xfrm>
            <a:off x="310950" y="220925"/>
            <a:ext cx="8522100" cy="7068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GB"/>
              <a:t>RAID</a:t>
            </a:r>
            <a:endParaRPr/>
          </a:p>
        </p:txBody>
      </p:sp>
      <p:sp>
        <p:nvSpPr>
          <p:cNvPr id="334" name="Google Shape;334;p33"/>
          <p:cNvSpPr txBox="1">
            <a:spLocks noGrp="1"/>
          </p:cNvSpPr>
          <p:nvPr>
            <p:ph type="sldNum" idx="12"/>
          </p:nvPr>
        </p:nvSpPr>
        <p:spPr>
          <a:xfrm>
            <a:off x="8832200" y="4829300"/>
            <a:ext cx="311700" cy="3141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fld id="{00000000-1234-1234-1234-123412341234}" type="slidenum">
              <a:rPr lang="en-GB"/>
              <a:t>21</a:t>
            </a:fld>
            <a:endParaRPr/>
          </a:p>
        </p:txBody>
      </p:sp>
      <p:sp>
        <p:nvSpPr>
          <p:cNvPr id="335" name="Google Shape;335;p33"/>
          <p:cNvSpPr txBox="1">
            <a:spLocks noGrp="1"/>
          </p:cNvSpPr>
          <p:nvPr>
            <p:ph type="subTitle" idx="2"/>
          </p:nvPr>
        </p:nvSpPr>
        <p:spPr>
          <a:xfrm>
            <a:off x="6840000" y="0"/>
            <a:ext cx="1961100" cy="314100"/>
          </a:xfrm>
          <a:prstGeom prst="rect">
            <a:avLst/>
          </a:prstGeom>
        </p:spPr>
        <p:txBody>
          <a:bodyPr spcFirstLastPara="1" wrap="square" lIns="91425" tIns="91425" rIns="0" bIns="91425" anchor="ctr" anchorCtr="0">
            <a:noAutofit/>
          </a:bodyPr>
          <a:lstStyle/>
          <a:p>
            <a:pPr marL="0" lvl="0" indent="0" algn="r" rtl="0">
              <a:spcBef>
                <a:spcPts val="0"/>
              </a:spcBef>
              <a:spcAft>
                <a:spcPts val="0"/>
              </a:spcAft>
              <a:buNone/>
            </a:pPr>
            <a:r>
              <a:rPr lang="en-GB"/>
              <a:t>Activity 3</a:t>
            </a:r>
            <a:endParaRPr/>
          </a:p>
        </p:txBody>
      </p:sp>
      <p:sp>
        <p:nvSpPr>
          <p:cNvPr id="336" name="Google Shape;336;p33"/>
          <p:cNvSpPr/>
          <p:nvPr/>
        </p:nvSpPr>
        <p:spPr>
          <a:xfrm>
            <a:off x="4640975" y="3651075"/>
            <a:ext cx="4141200" cy="996000"/>
          </a:xfrm>
          <a:prstGeom prst="roundRect">
            <a:avLst>
              <a:gd name="adj" fmla="val 16667"/>
            </a:avLst>
          </a:prstGeom>
          <a:solidFill>
            <a:srgbClr val="F1C9D4"/>
          </a:solidFill>
          <a:ln w="9525" cap="flat" cmpd="sng">
            <a:solidFill>
              <a:srgbClr val="F1BACA"/>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GB" sz="1300" b="1">
                <a:solidFill>
                  <a:schemeClr val="dk1"/>
                </a:solidFill>
                <a:latin typeface="Quicksand"/>
                <a:ea typeface="Quicksand"/>
                <a:cs typeface="Quicksand"/>
                <a:sym typeface="Quicksand"/>
              </a:rPr>
              <a:t>Read performance:</a:t>
            </a:r>
            <a:r>
              <a:rPr lang="en-GB" sz="1300">
                <a:solidFill>
                  <a:schemeClr val="dk1"/>
                </a:solidFill>
                <a:latin typeface="Quicksand Medium"/>
                <a:ea typeface="Quicksand Medium"/>
                <a:cs typeface="Quicksand Medium"/>
                <a:sym typeface="Quicksand Medium"/>
              </a:rPr>
              <a:t> Time taken to read data from storage</a:t>
            </a:r>
            <a:endParaRPr sz="1300">
              <a:solidFill>
                <a:schemeClr val="dk1"/>
              </a:solidFill>
              <a:latin typeface="Quicksand Medium"/>
              <a:ea typeface="Quicksand Medium"/>
              <a:cs typeface="Quicksand Medium"/>
              <a:sym typeface="Quicksand Medium"/>
            </a:endParaRPr>
          </a:p>
          <a:p>
            <a:pPr marL="0" lvl="0" indent="0" algn="l" rtl="0">
              <a:spcBef>
                <a:spcPts val="0"/>
              </a:spcBef>
              <a:spcAft>
                <a:spcPts val="0"/>
              </a:spcAft>
              <a:buNone/>
            </a:pPr>
            <a:endParaRPr sz="1000">
              <a:solidFill>
                <a:schemeClr val="dk1"/>
              </a:solidFill>
              <a:latin typeface="Quicksand Medium"/>
              <a:ea typeface="Quicksand Medium"/>
              <a:cs typeface="Quicksand Medium"/>
              <a:sym typeface="Quicksand Medium"/>
            </a:endParaRPr>
          </a:p>
          <a:p>
            <a:pPr marL="0" lvl="0" indent="0" algn="l" rtl="0">
              <a:spcBef>
                <a:spcPts val="0"/>
              </a:spcBef>
              <a:spcAft>
                <a:spcPts val="0"/>
              </a:spcAft>
              <a:buNone/>
            </a:pPr>
            <a:r>
              <a:rPr lang="en-GB" sz="1300" b="1">
                <a:solidFill>
                  <a:schemeClr val="dk1"/>
                </a:solidFill>
                <a:latin typeface="Quicksand"/>
                <a:ea typeface="Quicksand"/>
                <a:cs typeface="Quicksand"/>
                <a:sym typeface="Quicksand"/>
              </a:rPr>
              <a:t>Write performance: </a:t>
            </a:r>
            <a:r>
              <a:rPr lang="en-GB" sz="1300">
                <a:solidFill>
                  <a:schemeClr val="dk1"/>
                </a:solidFill>
                <a:latin typeface="Quicksand Medium"/>
                <a:ea typeface="Quicksand Medium"/>
                <a:cs typeface="Quicksand Medium"/>
                <a:sym typeface="Quicksand Medium"/>
              </a:rPr>
              <a:t>Time taken to write data to storage</a:t>
            </a:r>
            <a:endParaRPr sz="1300">
              <a:solidFill>
                <a:schemeClr val="dk1"/>
              </a:solidFill>
              <a:latin typeface="Quicksand Medium"/>
              <a:ea typeface="Quicksand Medium"/>
              <a:cs typeface="Quicksand Medium"/>
              <a:sym typeface="Quicksand Medium"/>
            </a:endParaRPr>
          </a:p>
        </p:txBody>
      </p:sp>
      <p:graphicFrame>
        <p:nvGraphicFramePr>
          <p:cNvPr id="337" name="Google Shape;337;p33"/>
          <p:cNvGraphicFramePr/>
          <p:nvPr>
            <p:extLst>
              <p:ext uri="{D42A27DB-BD31-4B8C-83A1-F6EECF244321}">
                <p14:modId xmlns:p14="http://schemas.microsoft.com/office/powerpoint/2010/main" val="2940049551"/>
              </p:ext>
            </p:extLst>
          </p:nvPr>
        </p:nvGraphicFramePr>
        <p:xfrm>
          <a:off x="4735575" y="1707865"/>
          <a:ext cx="4286700" cy="1490910"/>
        </p:xfrm>
        <a:graphic>
          <a:graphicData uri="http://schemas.openxmlformats.org/drawingml/2006/table">
            <a:tbl>
              <a:tblPr>
                <a:noFill/>
                <a:tableStyleId>{169B7DBF-6299-4907-BAB7-20B4670C1909}</a:tableStyleId>
              </a:tblPr>
              <a:tblGrid>
                <a:gridCol w="1071675">
                  <a:extLst>
                    <a:ext uri="{9D8B030D-6E8A-4147-A177-3AD203B41FA5}">
                      <a16:colId xmlns:a16="http://schemas.microsoft.com/office/drawing/2014/main" val="20000"/>
                    </a:ext>
                  </a:extLst>
                </a:gridCol>
                <a:gridCol w="1071675">
                  <a:extLst>
                    <a:ext uri="{9D8B030D-6E8A-4147-A177-3AD203B41FA5}">
                      <a16:colId xmlns:a16="http://schemas.microsoft.com/office/drawing/2014/main" val="20001"/>
                    </a:ext>
                  </a:extLst>
                </a:gridCol>
                <a:gridCol w="1071675">
                  <a:extLst>
                    <a:ext uri="{9D8B030D-6E8A-4147-A177-3AD203B41FA5}">
                      <a16:colId xmlns:a16="http://schemas.microsoft.com/office/drawing/2014/main" val="20002"/>
                    </a:ext>
                  </a:extLst>
                </a:gridCol>
                <a:gridCol w="1071675">
                  <a:extLst>
                    <a:ext uri="{9D8B030D-6E8A-4147-A177-3AD203B41FA5}">
                      <a16:colId xmlns:a16="http://schemas.microsoft.com/office/drawing/2014/main" val="20003"/>
                    </a:ext>
                  </a:extLst>
                </a:gridCol>
              </a:tblGrid>
              <a:tr h="605275">
                <a:tc>
                  <a:txBody>
                    <a:bodyPr/>
                    <a:lstStyle/>
                    <a:p>
                      <a:pPr marL="0" lvl="0" indent="0" algn="l" rtl="0">
                        <a:spcBef>
                          <a:spcPts val="0"/>
                        </a:spcBef>
                        <a:spcAft>
                          <a:spcPts val="0"/>
                        </a:spcAft>
                        <a:buNone/>
                      </a:pPr>
                      <a:endParaRPr sz="600">
                        <a:latin typeface="Quicksand"/>
                        <a:ea typeface="Quicksand"/>
                        <a:cs typeface="Quicksand"/>
                        <a:sym typeface="Quicksand"/>
                      </a:endParaRPr>
                    </a:p>
                  </a:txBody>
                  <a:tcPr marL="63500" marR="63500" marT="63500" marB="63500">
                    <a:solidFill>
                      <a:schemeClr val="lt1"/>
                    </a:solidFill>
                  </a:tcPr>
                </a:tc>
                <a:tc>
                  <a:txBody>
                    <a:bodyPr/>
                    <a:lstStyle/>
                    <a:p>
                      <a:pPr marL="0" lvl="0" indent="0" algn="ctr" rtl="0">
                        <a:spcBef>
                          <a:spcPts val="0"/>
                        </a:spcBef>
                        <a:spcAft>
                          <a:spcPts val="0"/>
                        </a:spcAft>
                        <a:buNone/>
                      </a:pPr>
                      <a:r>
                        <a:rPr lang="en-GB" sz="1100">
                          <a:latin typeface="Quicksand Medium"/>
                          <a:ea typeface="Quicksand Medium"/>
                          <a:cs typeface="Quicksand Medium"/>
                          <a:sym typeface="Quicksand Medium"/>
                        </a:rPr>
                        <a:t>RAID 1</a:t>
                      </a:r>
                      <a:endParaRPr sz="1100">
                        <a:latin typeface="Quicksand Medium"/>
                        <a:ea typeface="Quicksand Medium"/>
                        <a:cs typeface="Quicksand Medium"/>
                        <a:sym typeface="Quicksand Medium"/>
                      </a:endParaRPr>
                    </a:p>
                    <a:p>
                      <a:pPr marL="0" lvl="0" indent="0" algn="ctr" rtl="0">
                        <a:spcBef>
                          <a:spcPts val="1600"/>
                        </a:spcBef>
                        <a:spcAft>
                          <a:spcPts val="0"/>
                        </a:spcAft>
                        <a:buNone/>
                      </a:pPr>
                      <a:endParaRPr sz="1100">
                        <a:latin typeface="Quicksand Medium"/>
                        <a:ea typeface="Quicksand Medium"/>
                        <a:cs typeface="Quicksand Medium"/>
                        <a:sym typeface="Quicksand Medium"/>
                      </a:endParaRPr>
                    </a:p>
                    <a:p>
                      <a:pPr marL="0" lvl="0" indent="0" algn="ctr" rtl="0">
                        <a:spcBef>
                          <a:spcPts val="600"/>
                        </a:spcBef>
                        <a:spcAft>
                          <a:spcPts val="0"/>
                        </a:spcAft>
                        <a:buNone/>
                      </a:pPr>
                      <a:endParaRPr sz="600">
                        <a:latin typeface="Quicksand"/>
                        <a:ea typeface="Quicksand"/>
                        <a:cs typeface="Quicksand"/>
                        <a:sym typeface="Quicksand"/>
                      </a:endParaRPr>
                    </a:p>
                  </a:txBody>
                  <a:tcPr marL="63500" marR="63500" marT="63500" marB="63500">
                    <a:solidFill>
                      <a:schemeClr val="lt1"/>
                    </a:solidFill>
                  </a:tcPr>
                </a:tc>
                <a:tc>
                  <a:txBody>
                    <a:bodyPr/>
                    <a:lstStyle/>
                    <a:p>
                      <a:pPr marL="0" lvl="0" indent="0" algn="ctr" rtl="0">
                        <a:spcBef>
                          <a:spcPts val="0"/>
                        </a:spcBef>
                        <a:spcAft>
                          <a:spcPts val="600"/>
                        </a:spcAft>
                        <a:buNone/>
                      </a:pPr>
                      <a:r>
                        <a:rPr lang="en-GB" sz="1100">
                          <a:latin typeface="Quicksand Medium"/>
                          <a:ea typeface="Quicksand Medium"/>
                          <a:cs typeface="Quicksand Medium"/>
                          <a:sym typeface="Quicksand Medium"/>
                        </a:rPr>
                        <a:t>RAID 5</a:t>
                      </a:r>
                      <a:endParaRPr sz="1100">
                        <a:latin typeface="Quicksand Medium"/>
                        <a:ea typeface="Quicksand Medium"/>
                        <a:cs typeface="Quicksand Medium"/>
                        <a:sym typeface="Quicksand Medium"/>
                      </a:endParaRPr>
                    </a:p>
                  </a:txBody>
                  <a:tcPr marL="63500" marR="63500" marT="63500" marB="63500">
                    <a:solidFill>
                      <a:schemeClr val="lt1"/>
                    </a:solidFill>
                  </a:tcPr>
                </a:tc>
                <a:tc>
                  <a:txBody>
                    <a:bodyPr/>
                    <a:lstStyle/>
                    <a:p>
                      <a:pPr marL="0" lvl="0" indent="0" algn="ctr" rtl="0">
                        <a:spcBef>
                          <a:spcPts val="0"/>
                        </a:spcBef>
                        <a:spcAft>
                          <a:spcPts val="600"/>
                        </a:spcAft>
                        <a:buNone/>
                      </a:pPr>
                      <a:r>
                        <a:rPr lang="en-GB" sz="1100">
                          <a:latin typeface="Quicksand Medium"/>
                          <a:ea typeface="Quicksand Medium"/>
                          <a:cs typeface="Quicksand Medium"/>
                          <a:sym typeface="Quicksand Medium"/>
                        </a:rPr>
                        <a:t>RAID 10</a:t>
                      </a:r>
                      <a:endParaRPr sz="1100">
                        <a:latin typeface="Quicksand Medium"/>
                        <a:ea typeface="Quicksand Medium"/>
                        <a:cs typeface="Quicksand Medium"/>
                        <a:sym typeface="Quicksand Medium"/>
                      </a:endParaRPr>
                    </a:p>
                  </a:txBody>
                  <a:tcPr marL="63500" marR="63500" marT="63500" marB="63500">
                    <a:solidFill>
                      <a:schemeClr val="lt1"/>
                    </a:solidFill>
                  </a:tcPr>
                </a:tc>
                <a:extLst>
                  <a:ext uri="{0D108BD9-81ED-4DB2-BD59-A6C34878D82A}">
                    <a16:rowId xmlns:a16="http://schemas.microsoft.com/office/drawing/2014/main" val="10000"/>
                  </a:ext>
                </a:extLst>
              </a:tr>
              <a:tr h="173125">
                <a:tc>
                  <a:txBody>
                    <a:bodyPr/>
                    <a:lstStyle/>
                    <a:p>
                      <a:pPr marL="0" lvl="0" indent="0" algn="l" rtl="0">
                        <a:spcBef>
                          <a:spcPts val="0"/>
                        </a:spcBef>
                        <a:spcAft>
                          <a:spcPts val="0"/>
                        </a:spcAft>
                        <a:buNone/>
                      </a:pPr>
                      <a:r>
                        <a:rPr lang="en-GB" sz="600" b="1">
                          <a:latin typeface="Quicksand"/>
                          <a:ea typeface="Quicksand"/>
                          <a:cs typeface="Quicksand"/>
                          <a:sym typeface="Quicksand"/>
                        </a:rPr>
                        <a:t>Number of disks required</a:t>
                      </a:r>
                      <a:endParaRPr sz="600" b="1">
                        <a:latin typeface="Quicksand"/>
                        <a:ea typeface="Quicksand"/>
                        <a:cs typeface="Quicksand"/>
                        <a:sym typeface="Quicksand"/>
                      </a:endParaRPr>
                    </a:p>
                  </a:txBody>
                  <a:tcPr marL="63500" marR="63500" marT="63500" marB="63500">
                    <a:solidFill>
                      <a:schemeClr val="lt1"/>
                    </a:solidFill>
                  </a:tcPr>
                </a:tc>
                <a:tc>
                  <a:txBody>
                    <a:bodyPr/>
                    <a:lstStyle/>
                    <a:p>
                      <a:pPr marL="0" lvl="0" indent="0" algn="l" rtl="0">
                        <a:spcBef>
                          <a:spcPts val="0"/>
                        </a:spcBef>
                        <a:spcAft>
                          <a:spcPts val="0"/>
                        </a:spcAft>
                        <a:buNone/>
                      </a:pPr>
                      <a:endParaRPr sz="600">
                        <a:latin typeface="Quicksand"/>
                        <a:ea typeface="Quicksand"/>
                        <a:cs typeface="Quicksand"/>
                        <a:sym typeface="Quicksand"/>
                      </a:endParaRPr>
                    </a:p>
                  </a:txBody>
                  <a:tcPr marL="63500" marR="63500" marT="63500" marB="63500">
                    <a:solidFill>
                      <a:schemeClr val="lt1"/>
                    </a:solidFill>
                  </a:tcPr>
                </a:tc>
                <a:tc>
                  <a:txBody>
                    <a:bodyPr/>
                    <a:lstStyle/>
                    <a:p>
                      <a:pPr marL="0" lvl="0" indent="0" algn="ctr" rtl="0">
                        <a:spcBef>
                          <a:spcPts val="0"/>
                        </a:spcBef>
                        <a:spcAft>
                          <a:spcPts val="0"/>
                        </a:spcAft>
                        <a:buNone/>
                      </a:pPr>
                      <a:endParaRPr sz="600">
                        <a:latin typeface="Quicksand"/>
                        <a:ea typeface="Quicksand"/>
                        <a:cs typeface="Quicksand"/>
                        <a:sym typeface="Quicksand"/>
                      </a:endParaRPr>
                    </a:p>
                  </a:txBody>
                  <a:tcPr marL="63500" marR="63500" marT="63500" marB="63500">
                    <a:solidFill>
                      <a:schemeClr val="lt1"/>
                    </a:solidFill>
                  </a:tcPr>
                </a:tc>
                <a:tc>
                  <a:txBody>
                    <a:bodyPr/>
                    <a:lstStyle/>
                    <a:p>
                      <a:pPr marL="0" lvl="0" indent="0" algn="ctr" rtl="0">
                        <a:spcBef>
                          <a:spcPts val="0"/>
                        </a:spcBef>
                        <a:spcAft>
                          <a:spcPts val="0"/>
                        </a:spcAft>
                        <a:buNone/>
                      </a:pPr>
                      <a:endParaRPr sz="600">
                        <a:latin typeface="Quicksand"/>
                        <a:ea typeface="Quicksand"/>
                        <a:cs typeface="Quicksand"/>
                        <a:sym typeface="Quicksand"/>
                      </a:endParaRPr>
                    </a:p>
                  </a:txBody>
                  <a:tcPr marL="63500" marR="63500" marT="63500" marB="63500">
                    <a:solidFill>
                      <a:schemeClr val="lt1"/>
                    </a:solidFill>
                  </a:tcPr>
                </a:tc>
                <a:extLst>
                  <a:ext uri="{0D108BD9-81ED-4DB2-BD59-A6C34878D82A}">
                    <a16:rowId xmlns:a16="http://schemas.microsoft.com/office/drawing/2014/main" val="10001"/>
                  </a:ext>
                </a:extLst>
              </a:tr>
              <a:tr h="219675">
                <a:tc>
                  <a:txBody>
                    <a:bodyPr/>
                    <a:lstStyle/>
                    <a:p>
                      <a:pPr marL="0" lvl="0" indent="0" algn="l" rtl="0">
                        <a:spcBef>
                          <a:spcPts val="0"/>
                        </a:spcBef>
                        <a:spcAft>
                          <a:spcPts val="0"/>
                        </a:spcAft>
                        <a:buNone/>
                      </a:pPr>
                      <a:r>
                        <a:rPr lang="en-GB" sz="600" b="1">
                          <a:latin typeface="Quicksand"/>
                          <a:ea typeface="Quicksand"/>
                          <a:cs typeface="Quicksand"/>
                          <a:sym typeface="Quicksand"/>
                        </a:rPr>
                        <a:t>Mirrored </a:t>
                      </a:r>
                      <a:endParaRPr sz="600" b="1">
                        <a:latin typeface="Quicksand"/>
                        <a:ea typeface="Quicksand"/>
                        <a:cs typeface="Quicksand"/>
                        <a:sym typeface="Quicksand"/>
                      </a:endParaRPr>
                    </a:p>
                  </a:txBody>
                  <a:tcPr marL="63500" marR="63500" marT="63500" marB="63500">
                    <a:solidFill>
                      <a:schemeClr val="lt1"/>
                    </a:solidFill>
                  </a:tcPr>
                </a:tc>
                <a:tc>
                  <a:txBody>
                    <a:bodyPr/>
                    <a:lstStyle/>
                    <a:p>
                      <a:pPr marL="0" lvl="0" indent="0" algn="ctr" rtl="0">
                        <a:spcBef>
                          <a:spcPts val="0"/>
                        </a:spcBef>
                        <a:spcAft>
                          <a:spcPts val="0"/>
                        </a:spcAft>
                        <a:buNone/>
                      </a:pPr>
                      <a:r>
                        <a:rPr lang="en-GB" sz="600">
                          <a:latin typeface="Quicksand"/>
                          <a:ea typeface="Quicksand"/>
                          <a:cs typeface="Quicksand"/>
                          <a:sym typeface="Quicksand"/>
                        </a:rPr>
                        <a:t>(Y/N)</a:t>
                      </a:r>
                      <a:endParaRPr sz="600">
                        <a:latin typeface="Quicksand"/>
                        <a:ea typeface="Quicksand"/>
                        <a:cs typeface="Quicksand"/>
                        <a:sym typeface="Quicksand"/>
                      </a:endParaRPr>
                    </a:p>
                  </a:txBody>
                  <a:tcPr marL="63500" marR="63500" marT="63500" marB="63500">
                    <a:solidFill>
                      <a:schemeClr val="lt1"/>
                    </a:solidFill>
                  </a:tcPr>
                </a:tc>
                <a:tc>
                  <a:txBody>
                    <a:bodyPr/>
                    <a:lstStyle/>
                    <a:p>
                      <a:pPr marL="0" lvl="0" indent="0" algn="ctr" rtl="0">
                        <a:spcBef>
                          <a:spcPts val="0"/>
                        </a:spcBef>
                        <a:spcAft>
                          <a:spcPts val="0"/>
                        </a:spcAft>
                        <a:buNone/>
                      </a:pPr>
                      <a:r>
                        <a:rPr lang="en-GB" sz="600">
                          <a:latin typeface="Quicksand"/>
                          <a:ea typeface="Quicksand"/>
                          <a:cs typeface="Quicksand"/>
                          <a:sym typeface="Quicksand"/>
                        </a:rPr>
                        <a:t>(Y/N)</a:t>
                      </a:r>
                      <a:endParaRPr sz="600">
                        <a:latin typeface="Quicksand"/>
                        <a:ea typeface="Quicksand"/>
                        <a:cs typeface="Quicksand"/>
                        <a:sym typeface="Quicksand"/>
                      </a:endParaRPr>
                    </a:p>
                  </a:txBody>
                  <a:tcPr marL="63500" marR="63500" marT="63500" marB="63500">
                    <a:solidFill>
                      <a:schemeClr val="lt1"/>
                    </a:solidFill>
                  </a:tcPr>
                </a:tc>
                <a:tc>
                  <a:txBody>
                    <a:bodyPr/>
                    <a:lstStyle/>
                    <a:p>
                      <a:pPr marL="0" lvl="0" indent="0" algn="ctr" rtl="0">
                        <a:spcBef>
                          <a:spcPts val="0"/>
                        </a:spcBef>
                        <a:spcAft>
                          <a:spcPts val="0"/>
                        </a:spcAft>
                        <a:buNone/>
                      </a:pPr>
                      <a:r>
                        <a:rPr lang="en-GB" sz="600">
                          <a:latin typeface="Quicksand"/>
                          <a:ea typeface="Quicksand"/>
                          <a:cs typeface="Quicksand"/>
                          <a:sym typeface="Quicksand"/>
                        </a:rPr>
                        <a:t>(Y/N)</a:t>
                      </a:r>
                      <a:endParaRPr sz="600">
                        <a:latin typeface="Quicksand"/>
                        <a:ea typeface="Quicksand"/>
                        <a:cs typeface="Quicksand"/>
                        <a:sym typeface="Quicksand"/>
                      </a:endParaRPr>
                    </a:p>
                  </a:txBody>
                  <a:tcPr marL="63500" marR="63500" marT="63500" marB="63500">
                    <a:solidFill>
                      <a:schemeClr val="lt1"/>
                    </a:solidFill>
                  </a:tcPr>
                </a:tc>
                <a:extLst>
                  <a:ext uri="{0D108BD9-81ED-4DB2-BD59-A6C34878D82A}">
                    <a16:rowId xmlns:a16="http://schemas.microsoft.com/office/drawing/2014/main" val="10002"/>
                  </a:ext>
                </a:extLst>
              </a:tr>
              <a:tr h="219675">
                <a:tc>
                  <a:txBody>
                    <a:bodyPr/>
                    <a:lstStyle/>
                    <a:p>
                      <a:pPr marL="0" lvl="0" indent="0" algn="l" rtl="0">
                        <a:spcBef>
                          <a:spcPts val="0"/>
                        </a:spcBef>
                        <a:spcAft>
                          <a:spcPts val="0"/>
                        </a:spcAft>
                        <a:buNone/>
                      </a:pPr>
                      <a:r>
                        <a:rPr lang="en-GB" sz="600" b="1">
                          <a:latin typeface="Quicksand"/>
                          <a:ea typeface="Quicksand"/>
                          <a:cs typeface="Quicksand"/>
                          <a:sym typeface="Quicksand"/>
                        </a:rPr>
                        <a:t>Redundancy</a:t>
                      </a:r>
                      <a:endParaRPr sz="600" b="1">
                        <a:latin typeface="Quicksand"/>
                        <a:ea typeface="Quicksand"/>
                        <a:cs typeface="Quicksand"/>
                        <a:sym typeface="Quicksand"/>
                      </a:endParaRPr>
                    </a:p>
                  </a:txBody>
                  <a:tcPr marL="63500" marR="63500" marT="63500" marB="63500">
                    <a:solidFill>
                      <a:schemeClr val="lt1"/>
                    </a:solidFill>
                  </a:tcPr>
                </a:tc>
                <a:tc>
                  <a:txBody>
                    <a:bodyPr/>
                    <a:lstStyle/>
                    <a:p>
                      <a:pPr marL="0" lvl="0" indent="0" algn="ctr" rtl="0">
                        <a:spcBef>
                          <a:spcPts val="0"/>
                        </a:spcBef>
                        <a:spcAft>
                          <a:spcPts val="0"/>
                        </a:spcAft>
                        <a:buNone/>
                      </a:pPr>
                      <a:endParaRPr sz="600">
                        <a:latin typeface="Quicksand"/>
                        <a:ea typeface="Quicksand"/>
                        <a:cs typeface="Quicksand"/>
                        <a:sym typeface="Quicksand"/>
                      </a:endParaRPr>
                    </a:p>
                  </a:txBody>
                  <a:tcPr marL="63500" marR="63500" marT="63500" marB="63500">
                    <a:solidFill>
                      <a:schemeClr val="lt1"/>
                    </a:solidFill>
                  </a:tcPr>
                </a:tc>
                <a:tc>
                  <a:txBody>
                    <a:bodyPr/>
                    <a:lstStyle/>
                    <a:p>
                      <a:pPr marL="0" lvl="0" indent="0" algn="ctr" rtl="0">
                        <a:spcBef>
                          <a:spcPts val="0"/>
                        </a:spcBef>
                        <a:spcAft>
                          <a:spcPts val="0"/>
                        </a:spcAft>
                        <a:buNone/>
                      </a:pPr>
                      <a:endParaRPr sz="600">
                        <a:latin typeface="Quicksand"/>
                        <a:ea typeface="Quicksand"/>
                        <a:cs typeface="Quicksand"/>
                        <a:sym typeface="Quicksand"/>
                      </a:endParaRPr>
                    </a:p>
                  </a:txBody>
                  <a:tcPr marL="63500" marR="63500" marT="63500" marB="63500">
                    <a:solidFill>
                      <a:schemeClr val="lt1"/>
                    </a:solidFill>
                  </a:tcPr>
                </a:tc>
                <a:tc>
                  <a:txBody>
                    <a:bodyPr/>
                    <a:lstStyle/>
                    <a:p>
                      <a:pPr marL="0" lvl="0" indent="0" algn="ctr" rtl="0">
                        <a:spcBef>
                          <a:spcPts val="0"/>
                        </a:spcBef>
                        <a:spcAft>
                          <a:spcPts val="0"/>
                        </a:spcAft>
                        <a:buNone/>
                      </a:pPr>
                      <a:endParaRPr sz="600" dirty="0">
                        <a:latin typeface="Quicksand"/>
                        <a:ea typeface="Quicksand"/>
                        <a:cs typeface="Quicksand"/>
                        <a:sym typeface="Quicksand"/>
                      </a:endParaRPr>
                    </a:p>
                  </a:txBody>
                  <a:tcPr marL="63500" marR="63500" marT="63500" marB="63500">
                    <a:solidFill>
                      <a:schemeClr val="lt1"/>
                    </a:solidFill>
                  </a:tcPr>
                </a:tc>
                <a:extLst>
                  <a:ext uri="{0D108BD9-81ED-4DB2-BD59-A6C34878D82A}">
                    <a16:rowId xmlns:a16="http://schemas.microsoft.com/office/drawing/2014/main" val="10003"/>
                  </a:ext>
                </a:extLst>
              </a:tr>
            </a:tbl>
          </a:graphicData>
        </a:graphic>
      </p:graphicFrame>
      <p:pic>
        <p:nvPicPr>
          <p:cNvPr id="338" name="Google Shape;338;p33"/>
          <p:cNvPicPr preferRelativeResize="0"/>
          <p:nvPr/>
        </p:nvPicPr>
        <p:blipFill>
          <a:blip r:embed="rId3">
            <a:alphaModFix/>
          </a:blip>
          <a:stretch>
            <a:fillRect/>
          </a:stretch>
        </p:blipFill>
        <p:spPr>
          <a:xfrm>
            <a:off x="6089559" y="1926817"/>
            <a:ext cx="501175" cy="497250"/>
          </a:xfrm>
          <a:prstGeom prst="rect">
            <a:avLst/>
          </a:prstGeom>
          <a:noFill/>
          <a:ln>
            <a:noFill/>
          </a:ln>
        </p:spPr>
      </p:pic>
      <p:pic>
        <p:nvPicPr>
          <p:cNvPr id="339" name="Google Shape;339;p33"/>
          <p:cNvPicPr preferRelativeResize="0"/>
          <p:nvPr/>
        </p:nvPicPr>
        <p:blipFill>
          <a:blip r:embed="rId4">
            <a:alphaModFix/>
          </a:blip>
          <a:stretch>
            <a:fillRect/>
          </a:stretch>
        </p:blipFill>
        <p:spPr>
          <a:xfrm>
            <a:off x="7023027" y="1934670"/>
            <a:ext cx="797058" cy="497250"/>
          </a:xfrm>
          <a:prstGeom prst="rect">
            <a:avLst/>
          </a:prstGeom>
          <a:noFill/>
          <a:ln>
            <a:noFill/>
          </a:ln>
        </p:spPr>
      </p:pic>
      <p:pic>
        <p:nvPicPr>
          <p:cNvPr id="340" name="Google Shape;340;p33"/>
          <p:cNvPicPr preferRelativeResize="0"/>
          <p:nvPr/>
        </p:nvPicPr>
        <p:blipFill>
          <a:blip r:embed="rId5">
            <a:alphaModFix/>
          </a:blip>
          <a:stretch>
            <a:fillRect/>
          </a:stretch>
        </p:blipFill>
        <p:spPr>
          <a:xfrm>
            <a:off x="8117150" y="1924973"/>
            <a:ext cx="797050" cy="500905"/>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accent3"/>
        </a:solidFill>
        <a:effectLst/>
      </p:bgPr>
    </p:bg>
    <p:spTree>
      <p:nvGrpSpPr>
        <p:cNvPr id="1" name="Shape 344"/>
        <p:cNvGrpSpPr/>
        <p:nvPr/>
      </p:nvGrpSpPr>
      <p:grpSpPr>
        <a:xfrm>
          <a:off x="0" y="0"/>
          <a:ext cx="0" cy="0"/>
          <a:chOff x="0" y="0"/>
          <a:chExt cx="0" cy="0"/>
        </a:xfrm>
      </p:grpSpPr>
      <p:sp>
        <p:nvSpPr>
          <p:cNvPr id="345" name="Google Shape;345;p34"/>
          <p:cNvSpPr txBox="1">
            <a:spLocks noGrp="1"/>
          </p:cNvSpPr>
          <p:nvPr>
            <p:ph type="subTitle" idx="2"/>
          </p:nvPr>
        </p:nvSpPr>
        <p:spPr>
          <a:xfrm>
            <a:off x="6840000" y="0"/>
            <a:ext cx="1961100" cy="314100"/>
          </a:xfrm>
          <a:prstGeom prst="rect">
            <a:avLst/>
          </a:prstGeom>
        </p:spPr>
        <p:txBody>
          <a:bodyPr spcFirstLastPara="1" wrap="square" lIns="91425" tIns="91425" rIns="0" bIns="91425" anchor="ctr" anchorCtr="0">
            <a:noAutofit/>
          </a:bodyPr>
          <a:lstStyle/>
          <a:p>
            <a:pPr marL="0" lvl="0" indent="0" algn="r" rtl="0">
              <a:spcBef>
                <a:spcPts val="0"/>
              </a:spcBef>
              <a:spcAft>
                <a:spcPts val="0"/>
              </a:spcAft>
              <a:buNone/>
            </a:pPr>
            <a:r>
              <a:rPr lang="en-GB"/>
              <a:t>Activity 3</a:t>
            </a:r>
            <a:endParaRPr/>
          </a:p>
        </p:txBody>
      </p:sp>
      <p:sp>
        <p:nvSpPr>
          <p:cNvPr id="346" name="Google Shape;346;p34"/>
          <p:cNvSpPr txBox="1">
            <a:spLocks noGrp="1"/>
          </p:cNvSpPr>
          <p:nvPr>
            <p:ph type="sldNum" idx="12"/>
          </p:nvPr>
        </p:nvSpPr>
        <p:spPr>
          <a:xfrm>
            <a:off x="8832200" y="4829300"/>
            <a:ext cx="311700" cy="3141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fld id="{00000000-1234-1234-1234-123412341234}" type="slidenum">
              <a:rPr lang="en-GB"/>
              <a:t>22</a:t>
            </a:fld>
            <a:endParaRPr/>
          </a:p>
        </p:txBody>
      </p:sp>
      <p:sp>
        <p:nvSpPr>
          <p:cNvPr id="347" name="Google Shape;347;p34"/>
          <p:cNvSpPr txBox="1">
            <a:spLocks noGrp="1"/>
          </p:cNvSpPr>
          <p:nvPr>
            <p:ph type="title"/>
          </p:nvPr>
        </p:nvSpPr>
        <p:spPr>
          <a:xfrm>
            <a:off x="310900" y="310900"/>
            <a:ext cx="8522100" cy="7068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GB"/>
              <a:t>RAID 1</a:t>
            </a:r>
            <a:endParaRPr/>
          </a:p>
        </p:txBody>
      </p:sp>
      <p:grpSp>
        <p:nvGrpSpPr>
          <p:cNvPr id="348" name="Google Shape;348;p34"/>
          <p:cNvGrpSpPr/>
          <p:nvPr/>
        </p:nvGrpSpPr>
        <p:grpSpPr>
          <a:xfrm>
            <a:off x="1435338" y="1140425"/>
            <a:ext cx="3083375" cy="3090150"/>
            <a:chOff x="1435338" y="1140425"/>
            <a:chExt cx="3083375" cy="3090150"/>
          </a:xfrm>
        </p:grpSpPr>
        <p:sp>
          <p:nvSpPr>
            <p:cNvPr id="349" name="Google Shape;349;p34"/>
            <p:cNvSpPr/>
            <p:nvPr/>
          </p:nvSpPr>
          <p:spPr>
            <a:xfrm>
              <a:off x="1435338" y="1140425"/>
              <a:ext cx="1454588" cy="3090150"/>
            </a:xfrm>
            <a:prstGeom prst="flowChartMagneticDisk">
              <a:avLst/>
            </a:prstGeom>
            <a:solidFill>
              <a:schemeClr val="accent6"/>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 name="Google Shape;350;p34"/>
            <p:cNvSpPr/>
            <p:nvPr/>
          </p:nvSpPr>
          <p:spPr>
            <a:xfrm>
              <a:off x="3064124" y="1140425"/>
              <a:ext cx="1454588" cy="3090150"/>
            </a:xfrm>
            <a:prstGeom prst="flowChartMagneticDisk">
              <a:avLst/>
            </a:prstGeom>
            <a:solidFill>
              <a:schemeClr val="accent6"/>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 name="Google Shape;351;p34"/>
            <p:cNvSpPr/>
            <p:nvPr/>
          </p:nvSpPr>
          <p:spPr>
            <a:xfrm>
              <a:off x="1746999" y="2358292"/>
              <a:ext cx="831300" cy="352800"/>
            </a:xfrm>
            <a:prstGeom prst="flowChartAlternateProcess">
              <a:avLst/>
            </a:prstGeom>
            <a:solidFill>
              <a:schemeClr val="lt2"/>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GB" sz="2100" b="1">
                  <a:latin typeface="Quicksand"/>
                  <a:ea typeface="Quicksand"/>
                  <a:cs typeface="Quicksand"/>
                  <a:sym typeface="Quicksand"/>
                </a:rPr>
                <a:t>A1</a:t>
              </a:r>
              <a:endParaRPr sz="2100" b="1">
                <a:latin typeface="Quicksand"/>
                <a:ea typeface="Quicksand"/>
                <a:cs typeface="Quicksand"/>
                <a:sym typeface="Quicksand"/>
              </a:endParaRPr>
            </a:p>
          </p:txBody>
        </p:sp>
        <p:sp>
          <p:nvSpPr>
            <p:cNvPr id="352" name="Google Shape;352;p34"/>
            <p:cNvSpPr/>
            <p:nvPr/>
          </p:nvSpPr>
          <p:spPr>
            <a:xfrm>
              <a:off x="1746999" y="2761974"/>
              <a:ext cx="831300" cy="352800"/>
            </a:xfrm>
            <a:prstGeom prst="flowChartAlternateProcess">
              <a:avLst/>
            </a:prstGeom>
            <a:solidFill>
              <a:schemeClr val="lt2"/>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GB" sz="2100" b="1">
                  <a:latin typeface="Quicksand"/>
                  <a:ea typeface="Quicksand"/>
                  <a:cs typeface="Quicksand"/>
                  <a:sym typeface="Quicksand"/>
                </a:rPr>
                <a:t>A2</a:t>
              </a:r>
              <a:endParaRPr sz="2100" b="1">
                <a:latin typeface="Quicksand"/>
                <a:ea typeface="Quicksand"/>
                <a:cs typeface="Quicksand"/>
                <a:sym typeface="Quicksand"/>
              </a:endParaRPr>
            </a:p>
          </p:txBody>
        </p:sp>
        <p:sp>
          <p:nvSpPr>
            <p:cNvPr id="353" name="Google Shape;353;p34"/>
            <p:cNvSpPr/>
            <p:nvPr/>
          </p:nvSpPr>
          <p:spPr>
            <a:xfrm>
              <a:off x="1746999" y="3165656"/>
              <a:ext cx="831300" cy="352800"/>
            </a:xfrm>
            <a:prstGeom prst="flowChartAlternateProcess">
              <a:avLst/>
            </a:prstGeom>
            <a:solidFill>
              <a:schemeClr val="lt2"/>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GB" sz="2100" b="1">
                  <a:latin typeface="Quicksand"/>
                  <a:ea typeface="Quicksand"/>
                  <a:cs typeface="Quicksand"/>
                  <a:sym typeface="Quicksand"/>
                </a:rPr>
                <a:t>A3</a:t>
              </a:r>
              <a:endParaRPr sz="2100" b="1">
                <a:latin typeface="Quicksand"/>
                <a:ea typeface="Quicksand"/>
                <a:cs typeface="Quicksand"/>
                <a:sym typeface="Quicksand"/>
              </a:endParaRPr>
            </a:p>
          </p:txBody>
        </p:sp>
        <p:sp>
          <p:nvSpPr>
            <p:cNvPr id="354" name="Google Shape;354;p34"/>
            <p:cNvSpPr/>
            <p:nvPr/>
          </p:nvSpPr>
          <p:spPr>
            <a:xfrm>
              <a:off x="3363208" y="2369674"/>
              <a:ext cx="831300" cy="352800"/>
            </a:xfrm>
            <a:prstGeom prst="flowChartAlternateProcess">
              <a:avLst/>
            </a:prstGeom>
            <a:solidFill>
              <a:schemeClr val="lt2"/>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GB" sz="2100" b="1">
                  <a:latin typeface="Quicksand"/>
                  <a:ea typeface="Quicksand"/>
                  <a:cs typeface="Quicksand"/>
                  <a:sym typeface="Quicksand"/>
                </a:rPr>
                <a:t>A1</a:t>
              </a:r>
              <a:endParaRPr sz="2100" b="1">
                <a:latin typeface="Quicksand"/>
                <a:ea typeface="Quicksand"/>
                <a:cs typeface="Quicksand"/>
                <a:sym typeface="Quicksand"/>
              </a:endParaRPr>
            </a:p>
          </p:txBody>
        </p:sp>
        <p:sp>
          <p:nvSpPr>
            <p:cNvPr id="355" name="Google Shape;355;p34"/>
            <p:cNvSpPr/>
            <p:nvPr/>
          </p:nvSpPr>
          <p:spPr>
            <a:xfrm>
              <a:off x="3363208" y="2773356"/>
              <a:ext cx="831300" cy="352800"/>
            </a:xfrm>
            <a:prstGeom prst="flowChartAlternateProcess">
              <a:avLst/>
            </a:prstGeom>
            <a:solidFill>
              <a:schemeClr val="lt2"/>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GB" sz="2100" b="1">
                  <a:latin typeface="Quicksand"/>
                  <a:ea typeface="Quicksand"/>
                  <a:cs typeface="Quicksand"/>
                  <a:sym typeface="Quicksand"/>
                </a:rPr>
                <a:t>A2</a:t>
              </a:r>
              <a:endParaRPr sz="2100" b="1">
                <a:latin typeface="Quicksand"/>
                <a:ea typeface="Quicksand"/>
                <a:cs typeface="Quicksand"/>
                <a:sym typeface="Quicksand"/>
              </a:endParaRPr>
            </a:p>
          </p:txBody>
        </p:sp>
        <p:sp>
          <p:nvSpPr>
            <p:cNvPr id="356" name="Google Shape;356;p34"/>
            <p:cNvSpPr/>
            <p:nvPr/>
          </p:nvSpPr>
          <p:spPr>
            <a:xfrm>
              <a:off x="3363208" y="3177038"/>
              <a:ext cx="831300" cy="352800"/>
            </a:xfrm>
            <a:prstGeom prst="flowChartAlternateProcess">
              <a:avLst/>
            </a:prstGeom>
            <a:solidFill>
              <a:schemeClr val="lt2"/>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GB" sz="2100" b="1">
                  <a:latin typeface="Quicksand"/>
                  <a:ea typeface="Quicksand"/>
                  <a:cs typeface="Quicksand"/>
                  <a:sym typeface="Quicksand"/>
                </a:rPr>
                <a:t>A3</a:t>
              </a:r>
              <a:endParaRPr sz="2100" b="1">
                <a:latin typeface="Quicksand"/>
                <a:ea typeface="Quicksand"/>
                <a:cs typeface="Quicksand"/>
                <a:sym typeface="Quicksand"/>
              </a:endParaRPr>
            </a:p>
          </p:txBody>
        </p:sp>
      </p:grpSp>
      <p:sp>
        <p:nvSpPr>
          <p:cNvPr id="357" name="Google Shape;357;p34"/>
          <p:cNvSpPr txBox="1"/>
          <p:nvPr/>
        </p:nvSpPr>
        <p:spPr>
          <a:xfrm>
            <a:off x="5148075" y="853675"/>
            <a:ext cx="3653100" cy="4125000"/>
          </a:xfrm>
          <a:prstGeom prst="rect">
            <a:avLst/>
          </a:prstGeom>
          <a:noFill/>
          <a:ln>
            <a:noFill/>
          </a:ln>
        </p:spPr>
        <p:txBody>
          <a:bodyPr spcFirstLastPara="1" wrap="square" lIns="91425" tIns="91425" rIns="91425" bIns="91425" anchor="t" anchorCtr="0">
            <a:spAutoFit/>
          </a:bodyPr>
          <a:lstStyle/>
          <a:p>
            <a:pPr marL="457200" lvl="0" indent="-330200" algn="l" rtl="0">
              <a:spcBef>
                <a:spcPts val="0"/>
              </a:spcBef>
              <a:spcAft>
                <a:spcPts val="0"/>
              </a:spcAft>
              <a:buClr>
                <a:schemeClr val="accent6"/>
              </a:buClr>
              <a:buSzPts val="1600"/>
              <a:buFont typeface="Quicksand"/>
              <a:buChar char="●"/>
            </a:pPr>
            <a:r>
              <a:rPr lang="en-GB" sz="1600">
                <a:latin typeface="Quicksand"/>
                <a:ea typeface="Quicksand"/>
                <a:cs typeface="Quicksand"/>
                <a:sym typeface="Quicksand"/>
              </a:rPr>
              <a:t>Identical disks and data are stored identically on both sets of disks (mirrored)</a:t>
            </a:r>
            <a:endParaRPr sz="1600">
              <a:latin typeface="Quicksand"/>
              <a:ea typeface="Quicksand"/>
              <a:cs typeface="Quicksand"/>
              <a:sym typeface="Quicksand"/>
            </a:endParaRPr>
          </a:p>
          <a:p>
            <a:pPr marL="457200" lvl="0" indent="0" algn="l" rtl="0">
              <a:spcBef>
                <a:spcPts val="0"/>
              </a:spcBef>
              <a:spcAft>
                <a:spcPts val="0"/>
              </a:spcAft>
              <a:buNone/>
            </a:pPr>
            <a:endParaRPr sz="1600">
              <a:latin typeface="Quicksand"/>
              <a:ea typeface="Quicksand"/>
              <a:cs typeface="Quicksand"/>
              <a:sym typeface="Quicksand"/>
            </a:endParaRPr>
          </a:p>
          <a:p>
            <a:pPr marL="457200" lvl="0" indent="-330200" algn="l" rtl="0">
              <a:spcBef>
                <a:spcPts val="0"/>
              </a:spcBef>
              <a:spcAft>
                <a:spcPts val="0"/>
              </a:spcAft>
              <a:buClr>
                <a:schemeClr val="accent6"/>
              </a:buClr>
              <a:buSzPts val="1600"/>
              <a:buFont typeface="Quicksand"/>
              <a:buChar char="●"/>
            </a:pPr>
            <a:r>
              <a:rPr lang="en-GB" sz="1600">
                <a:latin typeface="Quicksand"/>
                <a:ea typeface="Quicksand"/>
                <a:cs typeface="Quicksand"/>
                <a:sym typeface="Quicksand"/>
              </a:rPr>
              <a:t>Minimum </a:t>
            </a:r>
            <a:r>
              <a:rPr lang="en-GB" sz="1600" b="1">
                <a:latin typeface="Quicksand"/>
                <a:ea typeface="Quicksand"/>
                <a:cs typeface="Quicksand"/>
                <a:sym typeface="Quicksand"/>
              </a:rPr>
              <a:t>two disks</a:t>
            </a:r>
            <a:r>
              <a:rPr lang="en-GB" sz="1600">
                <a:latin typeface="Quicksand"/>
                <a:ea typeface="Quicksand"/>
                <a:cs typeface="Quicksand"/>
                <a:sym typeface="Quicksand"/>
              </a:rPr>
              <a:t> required</a:t>
            </a:r>
            <a:endParaRPr sz="1600">
              <a:latin typeface="Quicksand"/>
              <a:ea typeface="Quicksand"/>
              <a:cs typeface="Quicksand"/>
              <a:sym typeface="Quicksand"/>
            </a:endParaRPr>
          </a:p>
          <a:p>
            <a:pPr marL="457200" lvl="0" indent="0" algn="l" rtl="0">
              <a:spcBef>
                <a:spcPts val="0"/>
              </a:spcBef>
              <a:spcAft>
                <a:spcPts val="0"/>
              </a:spcAft>
              <a:buNone/>
            </a:pPr>
            <a:endParaRPr sz="1600">
              <a:latin typeface="Quicksand"/>
              <a:ea typeface="Quicksand"/>
              <a:cs typeface="Quicksand"/>
              <a:sym typeface="Quicksand"/>
            </a:endParaRPr>
          </a:p>
          <a:p>
            <a:pPr marL="457200" lvl="0" indent="-330200" algn="l" rtl="0">
              <a:spcBef>
                <a:spcPts val="0"/>
              </a:spcBef>
              <a:spcAft>
                <a:spcPts val="0"/>
              </a:spcAft>
              <a:buClr>
                <a:schemeClr val="accent6"/>
              </a:buClr>
              <a:buSzPts val="1600"/>
              <a:buFont typeface="Quicksand"/>
              <a:buChar char="●"/>
            </a:pPr>
            <a:r>
              <a:rPr lang="en-GB" sz="1600" b="1">
                <a:latin typeface="Quicksand"/>
                <a:ea typeface="Quicksand"/>
                <a:cs typeface="Quicksand"/>
                <a:sym typeface="Quicksand"/>
              </a:rPr>
              <a:t>Redundancy </a:t>
            </a:r>
            <a:r>
              <a:rPr lang="en-GB" sz="1600">
                <a:latin typeface="Quicksand"/>
                <a:ea typeface="Quicksand"/>
                <a:cs typeface="Quicksand"/>
                <a:sym typeface="Quicksand"/>
              </a:rPr>
              <a:t>is excellent, because if one disk fails, the other has a copy of the entire data</a:t>
            </a:r>
            <a:endParaRPr sz="1600">
              <a:latin typeface="Quicksand"/>
              <a:ea typeface="Quicksand"/>
              <a:cs typeface="Quicksand"/>
              <a:sym typeface="Quicksand"/>
            </a:endParaRPr>
          </a:p>
          <a:p>
            <a:pPr marL="457200" lvl="0" indent="0" algn="l" rtl="0">
              <a:spcBef>
                <a:spcPts val="0"/>
              </a:spcBef>
              <a:spcAft>
                <a:spcPts val="0"/>
              </a:spcAft>
              <a:buNone/>
            </a:pPr>
            <a:endParaRPr sz="1600">
              <a:latin typeface="Quicksand"/>
              <a:ea typeface="Quicksand"/>
              <a:cs typeface="Quicksand"/>
              <a:sym typeface="Quicksand"/>
            </a:endParaRPr>
          </a:p>
          <a:p>
            <a:pPr marL="457200" lvl="0" indent="-330200" algn="l" rtl="0">
              <a:spcBef>
                <a:spcPts val="0"/>
              </a:spcBef>
              <a:spcAft>
                <a:spcPts val="0"/>
              </a:spcAft>
              <a:buClr>
                <a:schemeClr val="accent6"/>
              </a:buClr>
              <a:buSzPts val="1600"/>
              <a:buFont typeface="Quicksand"/>
              <a:buChar char="●"/>
            </a:pPr>
            <a:r>
              <a:rPr lang="en-GB" sz="1600">
                <a:latin typeface="Quicksand"/>
                <a:ea typeface="Quicksand"/>
                <a:cs typeface="Quicksand"/>
                <a:sym typeface="Quicksand"/>
              </a:rPr>
              <a:t>Good </a:t>
            </a:r>
            <a:r>
              <a:rPr lang="en-GB" sz="1600" b="1">
                <a:latin typeface="Quicksand"/>
                <a:ea typeface="Quicksand"/>
                <a:cs typeface="Quicksand"/>
                <a:sym typeface="Quicksand"/>
              </a:rPr>
              <a:t>read performance</a:t>
            </a:r>
            <a:endParaRPr sz="1600" b="1">
              <a:latin typeface="Quicksand"/>
              <a:ea typeface="Quicksand"/>
              <a:cs typeface="Quicksand"/>
              <a:sym typeface="Quicksand"/>
            </a:endParaRPr>
          </a:p>
          <a:p>
            <a:pPr marL="457200" lvl="0" indent="0" algn="l" rtl="0">
              <a:spcBef>
                <a:spcPts val="0"/>
              </a:spcBef>
              <a:spcAft>
                <a:spcPts val="0"/>
              </a:spcAft>
              <a:buNone/>
            </a:pPr>
            <a:endParaRPr sz="1600">
              <a:latin typeface="Quicksand"/>
              <a:ea typeface="Quicksand"/>
              <a:cs typeface="Quicksand"/>
              <a:sym typeface="Quicksand"/>
            </a:endParaRPr>
          </a:p>
          <a:p>
            <a:pPr marL="457200" lvl="0" indent="-330200" algn="l" rtl="0">
              <a:spcBef>
                <a:spcPts val="0"/>
              </a:spcBef>
              <a:spcAft>
                <a:spcPts val="0"/>
              </a:spcAft>
              <a:buClr>
                <a:schemeClr val="accent6"/>
              </a:buClr>
              <a:buSzPts val="1600"/>
              <a:buFont typeface="Quicksand"/>
              <a:buChar char="●"/>
            </a:pPr>
            <a:r>
              <a:rPr lang="en-GB" sz="1600">
                <a:latin typeface="Quicksand"/>
                <a:ea typeface="Quicksand"/>
                <a:cs typeface="Quicksand"/>
                <a:sym typeface="Quicksand"/>
              </a:rPr>
              <a:t>Slightly lower </a:t>
            </a:r>
            <a:r>
              <a:rPr lang="en-GB" sz="1600" b="1">
                <a:latin typeface="Quicksand"/>
                <a:ea typeface="Quicksand"/>
                <a:cs typeface="Quicksand"/>
                <a:sym typeface="Quicksand"/>
              </a:rPr>
              <a:t>write performance </a:t>
            </a:r>
            <a:r>
              <a:rPr lang="en-GB" sz="1600">
                <a:latin typeface="Quicksand"/>
                <a:ea typeface="Quicksand"/>
                <a:cs typeface="Quicksand"/>
                <a:sym typeface="Quicksand"/>
              </a:rPr>
              <a:t>as data must be written to both drives</a:t>
            </a:r>
            <a:endParaRPr sz="1600">
              <a:latin typeface="Quicksand"/>
              <a:ea typeface="Quicksand"/>
              <a:cs typeface="Quicksand"/>
              <a:sym typeface="Quicksand"/>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accent3"/>
        </a:solidFill>
        <a:effectLst/>
      </p:bgPr>
    </p:bg>
    <p:spTree>
      <p:nvGrpSpPr>
        <p:cNvPr id="1" name="Shape 361"/>
        <p:cNvGrpSpPr/>
        <p:nvPr/>
      </p:nvGrpSpPr>
      <p:grpSpPr>
        <a:xfrm>
          <a:off x="0" y="0"/>
          <a:ext cx="0" cy="0"/>
          <a:chOff x="0" y="0"/>
          <a:chExt cx="0" cy="0"/>
        </a:xfrm>
      </p:grpSpPr>
      <p:sp>
        <p:nvSpPr>
          <p:cNvPr id="362" name="Google Shape;362;p35"/>
          <p:cNvSpPr txBox="1">
            <a:spLocks noGrp="1"/>
          </p:cNvSpPr>
          <p:nvPr>
            <p:ph type="subTitle" idx="2"/>
          </p:nvPr>
        </p:nvSpPr>
        <p:spPr>
          <a:xfrm>
            <a:off x="6840000" y="0"/>
            <a:ext cx="1961100" cy="314100"/>
          </a:xfrm>
          <a:prstGeom prst="rect">
            <a:avLst/>
          </a:prstGeom>
        </p:spPr>
        <p:txBody>
          <a:bodyPr spcFirstLastPara="1" wrap="square" lIns="91425" tIns="91425" rIns="0" bIns="91425" anchor="ctr" anchorCtr="0">
            <a:noAutofit/>
          </a:bodyPr>
          <a:lstStyle/>
          <a:p>
            <a:pPr marL="0" lvl="0" indent="0" algn="r" rtl="0">
              <a:spcBef>
                <a:spcPts val="0"/>
              </a:spcBef>
              <a:spcAft>
                <a:spcPts val="0"/>
              </a:spcAft>
              <a:buNone/>
            </a:pPr>
            <a:r>
              <a:rPr lang="en-GB"/>
              <a:t>Activity 3</a:t>
            </a:r>
            <a:endParaRPr/>
          </a:p>
        </p:txBody>
      </p:sp>
      <p:sp>
        <p:nvSpPr>
          <p:cNvPr id="363" name="Google Shape;363;p35"/>
          <p:cNvSpPr txBox="1">
            <a:spLocks noGrp="1"/>
          </p:cNvSpPr>
          <p:nvPr>
            <p:ph type="sldNum" idx="12"/>
          </p:nvPr>
        </p:nvSpPr>
        <p:spPr>
          <a:xfrm>
            <a:off x="8832200" y="4829300"/>
            <a:ext cx="311700" cy="3141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fld id="{00000000-1234-1234-1234-123412341234}" type="slidenum">
              <a:rPr lang="en-GB"/>
              <a:t>23</a:t>
            </a:fld>
            <a:endParaRPr/>
          </a:p>
        </p:txBody>
      </p:sp>
      <p:sp>
        <p:nvSpPr>
          <p:cNvPr id="364" name="Google Shape;364;p35"/>
          <p:cNvSpPr txBox="1">
            <a:spLocks noGrp="1"/>
          </p:cNvSpPr>
          <p:nvPr>
            <p:ph type="title"/>
          </p:nvPr>
        </p:nvSpPr>
        <p:spPr>
          <a:xfrm>
            <a:off x="310950" y="150575"/>
            <a:ext cx="8522100" cy="7068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GB"/>
              <a:t>RAID 5</a:t>
            </a:r>
            <a:endParaRPr/>
          </a:p>
        </p:txBody>
      </p:sp>
      <p:sp>
        <p:nvSpPr>
          <p:cNvPr id="365" name="Google Shape;365;p35"/>
          <p:cNvSpPr/>
          <p:nvPr/>
        </p:nvSpPr>
        <p:spPr>
          <a:xfrm>
            <a:off x="576900" y="857363"/>
            <a:ext cx="1290941" cy="2592625"/>
          </a:xfrm>
          <a:prstGeom prst="flowChartMagneticDisk">
            <a:avLst/>
          </a:prstGeom>
          <a:solidFill>
            <a:schemeClr val="accent6"/>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 name="Google Shape;366;p35"/>
          <p:cNvSpPr/>
          <p:nvPr/>
        </p:nvSpPr>
        <p:spPr>
          <a:xfrm>
            <a:off x="2022442" y="857363"/>
            <a:ext cx="1290941" cy="2592625"/>
          </a:xfrm>
          <a:prstGeom prst="flowChartMagneticDisk">
            <a:avLst/>
          </a:prstGeom>
          <a:solidFill>
            <a:schemeClr val="accent6"/>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 name="Google Shape;367;p35"/>
          <p:cNvSpPr/>
          <p:nvPr/>
        </p:nvSpPr>
        <p:spPr>
          <a:xfrm>
            <a:off x="853498" y="1879149"/>
            <a:ext cx="737700" cy="296100"/>
          </a:xfrm>
          <a:prstGeom prst="flowChartAlternateProcess">
            <a:avLst/>
          </a:prstGeom>
          <a:solidFill>
            <a:schemeClr val="lt2"/>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GB" sz="2100" b="1">
                <a:latin typeface="Quicksand"/>
                <a:ea typeface="Quicksand"/>
                <a:cs typeface="Quicksand"/>
                <a:sym typeface="Quicksand"/>
              </a:rPr>
              <a:t>A1</a:t>
            </a:r>
            <a:endParaRPr sz="2100" b="1">
              <a:latin typeface="Quicksand"/>
              <a:ea typeface="Quicksand"/>
              <a:cs typeface="Quicksand"/>
              <a:sym typeface="Quicksand"/>
            </a:endParaRPr>
          </a:p>
        </p:txBody>
      </p:sp>
      <p:sp>
        <p:nvSpPr>
          <p:cNvPr id="368" name="Google Shape;368;p35"/>
          <p:cNvSpPr/>
          <p:nvPr/>
        </p:nvSpPr>
        <p:spPr>
          <a:xfrm>
            <a:off x="853498" y="2217836"/>
            <a:ext cx="737700" cy="296100"/>
          </a:xfrm>
          <a:prstGeom prst="flowChartAlternateProcess">
            <a:avLst/>
          </a:prstGeom>
          <a:solidFill>
            <a:schemeClr val="lt2"/>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GB" sz="2100" b="1">
                <a:latin typeface="Quicksand"/>
                <a:ea typeface="Quicksand"/>
                <a:cs typeface="Quicksand"/>
                <a:sym typeface="Quicksand"/>
              </a:rPr>
              <a:t>A3</a:t>
            </a:r>
            <a:endParaRPr sz="2100" b="1">
              <a:latin typeface="Quicksand"/>
              <a:ea typeface="Quicksand"/>
              <a:cs typeface="Quicksand"/>
              <a:sym typeface="Quicksand"/>
            </a:endParaRPr>
          </a:p>
        </p:txBody>
      </p:sp>
      <p:sp>
        <p:nvSpPr>
          <p:cNvPr id="369" name="Google Shape;369;p35"/>
          <p:cNvSpPr/>
          <p:nvPr/>
        </p:nvSpPr>
        <p:spPr>
          <a:xfrm>
            <a:off x="853498" y="2556524"/>
            <a:ext cx="737700" cy="296100"/>
          </a:xfrm>
          <a:prstGeom prst="flowChartAlternateProcess">
            <a:avLst/>
          </a:prstGeom>
          <a:solidFill>
            <a:schemeClr val="lt2"/>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GB" sz="2100" b="1">
                <a:latin typeface="Quicksand"/>
                <a:ea typeface="Quicksand"/>
                <a:cs typeface="Quicksand"/>
                <a:sym typeface="Quicksand"/>
              </a:rPr>
              <a:t>P1</a:t>
            </a:r>
            <a:endParaRPr sz="2100" b="1">
              <a:latin typeface="Quicksand"/>
              <a:ea typeface="Quicksand"/>
              <a:cs typeface="Quicksand"/>
              <a:sym typeface="Quicksand"/>
            </a:endParaRPr>
          </a:p>
        </p:txBody>
      </p:sp>
      <p:sp>
        <p:nvSpPr>
          <p:cNvPr id="370" name="Google Shape;370;p35"/>
          <p:cNvSpPr/>
          <p:nvPr/>
        </p:nvSpPr>
        <p:spPr>
          <a:xfrm>
            <a:off x="2287877" y="1888698"/>
            <a:ext cx="737700" cy="296100"/>
          </a:xfrm>
          <a:prstGeom prst="flowChartAlternateProcess">
            <a:avLst/>
          </a:prstGeom>
          <a:solidFill>
            <a:schemeClr val="lt2"/>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GB" sz="2100" b="1">
                <a:latin typeface="Quicksand"/>
                <a:ea typeface="Quicksand"/>
                <a:cs typeface="Quicksand"/>
                <a:sym typeface="Quicksand"/>
              </a:rPr>
              <a:t>A2</a:t>
            </a:r>
            <a:endParaRPr sz="2100" b="1">
              <a:latin typeface="Quicksand"/>
              <a:ea typeface="Quicksand"/>
              <a:cs typeface="Quicksand"/>
              <a:sym typeface="Quicksand"/>
            </a:endParaRPr>
          </a:p>
        </p:txBody>
      </p:sp>
      <p:sp>
        <p:nvSpPr>
          <p:cNvPr id="371" name="Google Shape;371;p35"/>
          <p:cNvSpPr/>
          <p:nvPr/>
        </p:nvSpPr>
        <p:spPr>
          <a:xfrm>
            <a:off x="2287877" y="2227386"/>
            <a:ext cx="737700" cy="296100"/>
          </a:xfrm>
          <a:prstGeom prst="flowChartAlternateProcess">
            <a:avLst/>
          </a:prstGeom>
          <a:solidFill>
            <a:schemeClr val="lt2"/>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GB" sz="2100" b="1">
                <a:latin typeface="Quicksand"/>
                <a:ea typeface="Quicksand"/>
                <a:cs typeface="Quicksand"/>
                <a:sym typeface="Quicksand"/>
              </a:rPr>
              <a:t>P2</a:t>
            </a:r>
            <a:endParaRPr sz="2100" b="1">
              <a:latin typeface="Quicksand"/>
              <a:ea typeface="Quicksand"/>
              <a:cs typeface="Quicksand"/>
              <a:sym typeface="Quicksand"/>
            </a:endParaRPr>
          </a:p>
        </p:txBody>
      </p:sp>
      <p:sp>
        <p:nvSpPr>
          <p:cNvPr id="372" name="Google Shape;372;p35"/>
          <p:cNvSpPr/>
          <p:nvPr/>
        </p:nvSpPr>
        <p:spPr>
          <a:xfrm>
            <a:off x="2287877" y="2566074"/>
            <a:ext cx="737700" cy="296100"/>
          </a:xfrm>
          <a:prstGeom prst="flowChartAlternateProcess">
            <a:avLst/>
          </a:prstGeom>
          <a:solidFill>
            <a:schemeClr val="lt2"/>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GB" sz="2100" b="1">
                <a:latin typeface="Quicksand"/>
                <a:ea typeface="Quicksand"/>
                <a:cs typeface="Quicksand"/>
                <a:sym typeface="Quicksand"/>
              </a:rPr>
              <a:t>A5</a:t>
            </a:r>
            <a:endParaRPr sz="2100" b="1">
              <a:latin typeface="Quicksand"/>
              <a:ea typeface="Quicksand"/>
              <a:cs typeface="Quicksand"/>
              <a:sym typeface="Quicksand"/>
            </a:endParaRPr>
          </a:p>
        </p:txBody>
      </p:sp>
      <p:sp>
        <p:nvSpPr>
          <p:cNvPr id="373" name="Google Shape;373;p35"/>
          <p:cNvSpPr/>
          <p:nvPr/>
        </p:nvSpPr>
        <p:spPr>
          <a:xfrm>
            <a:off x="3445659" y="857363"/>
            <a:ext cx="1290941" cy="2592625"/>
          </a:xfrm>
          <a:prstGeom prst="flowChartMagneticDisk">
            <a:avLst/>
          </a:prstGeom>
          <a:solidFill>
            <a:schemeClr val="accent6"/>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 name="Google Shape;374;p35"/>
          <p:cNvSpPr/>
          <p:nvPr/>
        </p:nvSpPr>
        <p:spPr>
          <a:xfrm>
            <a:off x="3722257" y="2227386"/>
            <a:ext cx="737700" cy="296100"/>
          </a:xfrm>
          <a:prstGeom prst="flowChartAlternateProcess">
            <a:avLst/>
          </a:prstGeom>
          <a:solidFill>
            <a:schemeClr val="lt2"/>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GB" sz="2100" b="1">
                <a:latin typeface="Quicksand"/>
                <a:ea typeface="Quicksand"/>
                <a:cs typeface="Quicksand"/>
                <a:sym typeface="Quicksand"/>
              </a:rPr>
              <a:t>A4</a:t>
            </a:r>
            <a:endParaRPr sz="2100" b="1">
              <a:latin typeface="Quicksand"/>
              <a:ea typeface="Quicksand"/>
              <a:cs typeface="Quicksand"/>
              <a:sym typeface="Quicksand"/>
            </a:endParaRPr>
          </a:p>
        </p:txBody>
      </p:sp>
      <p:sp>
        <p:nvSpPr>
          <p:cNvPr id="375" name="Google Shape;375;p35"/>
          <p:cNvSpPr/>
          <p:nvPr/>
        </p:nvSpPr>
        <p:spPr>
          <a:xfrm>
            <a:off x="3722257" y="1888698"/>
            <a:ext cx="737700" cy="296100"/>
          </a:xfrm>
          <a:prstGeom prst="flowChartAlternateProcess">
            <a:avLst/>
          </a:prstGeom>
          <a:solidFill>
            <a:schemeClr val="lt2"/>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GB" sz="2100" b="1">
                <a:latin typeface="Quicksand"/>
                <a:ea typeface="Quicksand"/>
                <a:cs typeface="Quicksand"/>
                <a:sym typeface="Quicksand"/>
              </a:rPr>
              <a:t>P3</a:t>
            </a:r>
            <a:endParaRPr sz="2100" b="1">
              <a:latin typeface="Quicksand"/>
              <a:ea typeface="Quicksand"/>
              <a:cs typeface="Quicksand"/>
              <a:sym typeface="Quicksand"/>
            </a:endParaRPr>
          </a:p>
        </p:txBody>
      </p:sp>
      <p:sp>
        <p:nvSpPr>
          <p:cNvPr id="376" name="Google Shape;376;p35"/>
          <p:cNvSpPr/>
          <p:nvPr/>
        </p:nvSpPr>
        <p:spPr>
          <a:xfrm>
            <a:off x="3722257" y="2566074"/>
            <a:ext cx="737700" cy="296100"/>
          </a:xfrm>
          <a:prstGeom prst="flowChartAlternateProcess">
            <a:avLst/>
          </a:prstGeom>
          <a:solidFill>
            <a:schemeClr val="lt2"/>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GB" sz="2100" b="1">
                <a:latin typeface="Quicksand"/>
                <a:ea typeface="Quicksand"/>
                <a:cs typeface="Quicksand"/>
                <a:sym typeface="Quicksand"/>
              </a:rPr>
              <a:t>A6</a:t>
            </a:r>
            <a:endParaRPr sz="2100" b="1">
              <a:latin typeface="Quicksand"/>
              <a:ea typeface="Quicksand"/>
              <a:cs typeface="Quicksand"/>
              <a:sym typeface="Quicksand"/>
            </a:endParaRPr>
          </a:p>
        </p:txBody>
      </p:sp>
      <p:sp>
        <p:nvSpPr>
          <p:cNvPr id="377" name="Google Shape;377;p35"/>
          <p:cNvSpPr txBox="1"/>
          <p:nvPr/>
        </p:nvSpPr>
        <p:spPr>
          <a:xfrm>
            <a:off x="4961350" y="374700"/>
            <a:ext cx="4050600" cy="31401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sz="1600">
              <a:latin typeface="Quicksand"/>
              <a:ea typeface="Quicksand"/>
              <a:cs typeface="Quicksand"/>
              <a:sym typeface="Quicksand"/>
            </a:endParaRPr>
          </a:p>
          <a:p>
            <a:pPr marL="360000" lvl="0" indent="-330200" algn="l" rtl="0">
              <a:spcBef>
                <a:spcPts val="0"/>
              </a:spcBef>
              <a:spcAft>
                <a:spcPts val="0"/>
              </a:spcAft>
              <a:buClr>
                <a:schemeClr val="accent6"/>
              </a:buClr>
              <a:buSzPts val="1600"/>
              <a:buFont typeface="Quicksand"/>
              <a:buChar char="●"/>
            </a:pPr>
            <a:r>
              <a:rPr lang="en-GB" sz="1600">
                <a:latin typeface="Quicksand"/>
                <a:ea typeface="Quicksand"/>
                <a:cs typeface="Quicksand"/>
                <a:sym typeface="Quicksand"/>
              </a:rPr>
              <a:t>Minimum </a:t>
            </a:r>
            <a:r>
              <a:rPr lang="en-GB" sz="1600" b="1">
                <a:latin typeface="Quicksand"/>
                <a:ea typeface="Quicksand"/>
                <a:cs typeface="Quicksand"/>
                <a:sym typeface="Quicksand"/>
              </a:rPr>
              <a:t>three disks</a:t>
            </a:r>
            <a:r>
              <a:rPr lang="en-GB" sz="1600">
                <a:latin typeface="Quicksand"/>
                <a:ea typeface="Quicksand"/>
                <a:cs typeface="Quicksand"/>
                <a:sym typeface="Quicksand"/>
              </a:rPr>
              <a:t> required</a:t>
            </a:r>
            <a:endParaRPr sz="1600">
              <a:latin typeface="Quicksand"/>
              <a:ea typeface="Quicksand"/>
              <a:cs typeface="Quicksand"/>
              <a:sym typeface="Quicksand"/>
            </a:endParaRPr>
          </a:p>
          <a:p>
            <a:pPr marL="360000" lvl="0" indent="-228600" algn="l" rtl="0">
              <a:spcBef>
                <a:spcPts val="0"/>
              </a:spcBef>
              <a:spcAft>
                <a:spcPts val="0"/>
              </a:spcAft>
              <a:buNone/>
            </a:pPr>
            <a:endParaRPr sz="1600">
              <a:latin typeface="Quicksand"/>
              <a:ea typeface="Quicksand"/>
              <a:cs typeface="Quicksand"/>
              <a:sym typeface="Quicksand"/>
            </a:endParaRPr>
          </a:p>
          <a:p>
            <a:pPr marL="360000" lvl="0" indent="-330200" algn="l" rtl="0">
              <a:spcBef>
                <a:spcPts val="0"/>
              </a:spcBef>
              <a:spcAft>
                <a:spcPts val="0"/>
              </a:spcAft>
              <a:buClr>
                <a:schemeClr val="accent6"/>
              </a:buClr>
              <a:buSzPts val="1600"/>
              <a:buFont typeface="Quicksand"/>
              <a:buChar char="●"/>
            </a:pPr>
            <a:r>
              <a:rPr lang="en-GB" sz="1600">
                <a:latin typeface="Quicksand"/>
                <a:ea typeface="Quicksand"/>
                <a:cs typeface="Quicksand"/>
                <a:sym typeface="Quicksand"/>
              </a:rPr>
              <a:t>Good </a:t>
            </a:r>
            <a:r>
              <a:rPr lang="en-GB" sz="1600" b="1">
                <a:latin typeface="Quicksand"/>
                <a:ea typeface="Quicksand"/>
                <a:cs typeface="Quicksand"/>
                <a:sym typeface="Quicksand"/>
              </a:rPr>
              <a:t>redundancy</a:t>
            </a:r>
            <a:endParaRPr sz="1600" b="1">
              <a:latin typeface="Quicksand"/>
              <a:ea typeface="Quicksand"/>
              <a:cs typeface="Quicksand"/>
              <a:sym typeface="Quicksand"/>
            </a:endParaRPr>
          </a:p>
          <a:p>
            <a:pPr marL="457200" lvl="0" indent="0" algn="l" rtl="0">
              <a:spcBef>
                <a:spcPts val="0"/>
              </a:spcBef>
              <a:spcAft>
                <a:spcPts val="0"/>
              </a:spcAft>
              <a:buNone/>
            </a:pPr>
            <a:r>
              <a:rPr lang="en-GB" sz="1600">
                <a:latin typeface="Quicksand"/>
                <a:ea typeface="Quicksand"/>
                <a:cs typeface="Quicksand"/>
                <a:sym typeface="Quicksand"/>
              </a:rPr>
              <a:t> </a:t>
            </a:r>
            <a:endParaRPr sz="1600">
              <a:latin typeface="Quicksand"/>
              <a:ea typeface="Quicksand"/>
              <a:cs typeface="Quicksand"/>
              <a:sym typeface="Quicksand"/>
            </a:endParaRPr>
          </a:p>
          <a:p>
            <a:pPr marL="360000" lvl="0" indent="-330200" algn="l" rtl="0">
              <a:spcBef>
                <a:spcPts val="0"/>
              </a:spcBef>
              <a:spcAft>
                <a:spcPts val="0"/>
              </a:spcAft>
              <a:buClr>
                <a:schemeClr val="accent6"/>
              </a:buClr>
              <a:buSzPts val="1600"/>
              <a:buFont typeface="Quicksand"/>
              <a:buChar char="●"/>
            </a:pPr>
            <a:r>
              <a:rPr lang="en-GB" sz="1600">
                <a:latin typeface="Quicksand"/>
                <a:ea typeface="Quicksand"/>
                <a:cs typeface="Quicksand"/>
                <a:sym typeface="Quicksand"/>
              </a:rPr>
              <a:t>Distributed parity </a:t>
            </a:r>
            <a:endParaRPr sz="1600">
              <a:latin typeface="Quicksand"/>
              <a:ea typeface="Quicksand"/>
              <a:cs typeface="Quicksand"/>
              <a:sym typeface="Quicksand"/>
            </a:endParaRPr>
          </a:p>
          <a:p>
            <a:pPr marL="360000" lvl="0" indent="-228600" algn="l" rtl="0">
              <a:spcBef>
                <a:spcPts val="0"/>
              </a:spcBef>
              <a:spcAft>
                <a:spcPts val="0"/>
              </a:spcAft>
              <a:buNone/>
            </a:pPr>
            <a:endParaRPr sz="1600">
              <a:latin typeface="Quicksand"/>
              <a:ea typeface="Quicksand"/>
              <a:cs typeface="Quicksand"/>
              <a:sym typeface="Quicksand"/>
            </a:endParaRPr>
          </a:p>
          <a:p>
            <a:pPr marL="360000" lvl="0" indent="-330200" algn="l" rtl="0">
              <a:spcBef>
                <a:spcPts val="0"/>
              </a:spcBef>
              <a:spcAft>
                <a:spcPts val="0"/>
              </a:spcAft>
              <a:buClr>
                <a:schemeClr val="accent6"/>
              </a:buClr>
              <a:buSzPts val="1600"/>
              <a:buFont typeface="Quicksand"/>
              <a:buChar char="●"/>
            </a:pPr>
            <a:r>
              <a:rPr lang="en-GB" sz="1600">
                <a:latin typeface="Quicksand"/>
                <a:ea typeface="Quicksand"/>
                <a:cs typeface="Quicksand"/>
                <a:sym typeface="Quicksand"/>
              </a:rPr>
              <a:t>Good</a:t>
            </a:r>
            <a:r>
              <a:rPr lang="en-GB" sz="1600" b="1">
                <a:latin typeface="Quicksand"/>
                <a:ea typeface="Quicksand"/>
                <a:cs typeface="Quicksand"/>
                <a:sym typeface="Quicksand"/>
              </a:rPr>
              <a:t> performance </a:t>
            </a:r>
            <a:r>
              <a:rPr lang="en-GB" sz="1600">
                <a:latin typeface="Quicksand"/>
                <a:ea typeface="Quicksand"/>
                <a:cs typeface="Quicksand"/>
                <a:sym typeface="Quicksand"/>
              </a:rPr>
              <a:t>as blocks are </a:t>
            </a:r>
            <a:r>
              <a:rPr lang="en-GB" sz="1600" b="1">
                <a:latin typeface="Quicksand"/>
                <a:ea typeface="Quicksand"/>
                <a:cs typeface="Quicksand"/>
                <a:sym typeface="Quicksand"/>
              </a:rPr>
              <a:t>striped</a:t>
            </a:r>
            <a:endParaRPr sz="1600" b="1">
              <a:latin typeface="Quicksand"/>
              <a:ea typeface="Quicksand"/>
              <a:cs typeface="Quicksand"/>
              <a:sym typeface="Quicksand"/>
            </a:endParaRPr>
          </a:p>
          <a:p>
            <a:pPr marL="360000" lvl="0" indent="-228600" algn="l" rtl="0">
              <a:spcBef>
                <a:spcPts val="0"/>
              </a:spcBef>
              <a:spcAft>
                <a:spcPts val="0"/>
              </a:spcAft>
              <a:buNone/>
            </a:pPr>
            <a:endParaRPr sz="1600">
              <a:latin typeface="Quicksand"/>
              <a:ea typeface="Quicksand"/>
              <a:cs typeface="Quicksand"/>
              <a:sym typeface="Quicksand"/>
            </a:endParaRPr>
          </a:p>
          <a:p>
            <a:pPr marL="360000" lvl="0" indent="-330200" algn="l" rtl="0">
              <a:spcBef>
                <a:spcPts val="0"/>
              </a:spcBef>
              <a:spcAft>
                <a:spcPts val="0"/>
              </a:spcAft>
              <a:buClr>
                <a:schemeClr val="accent6"/>
              </a:buClr>
              <a:buSzPts val="1600"/>
              <a:buFont typeface="Quicksand"/>
              <a:buChar char="●"/>
            </a:pPr>
            <a:r>
              <a:rPr lang="en-GB" sz="1600">
                <a:latin typeface="Quicksand"/>
                <a:ea typeface="Quicksand"/>
                <a:cs typeface="Quicksand"/>
                <a:sym typeface="Quicksand"/>
              </a:rPr>
              <a:t>Can only withstand one disk failure due to how the parity is distributed </a:t>
            </a:r>
            <a:endParaRPr sz="1600">
              <a:latin typeface="Quicksand"/>
              <a:ea typeface="Quicksand"/>
              <a:cs typeface="Quicksand"/>
              <a:sym typeface="Quicksand"/>
            </a:endParaRPr>
          </a:p>
        </p:txBody>
      </p:sp>
      <p:sp>
        <p:nvSpPr>
          <p:cNvPr id="378" name="Google Shape;378;p35"/>
          <p:cNvSpPr/>
          <p:nvPr/>
        </p:nvSpPr>
        <p:spPr>
          <a:xfrm>
            <a:off x="175025" y="3655975"/>
            <a:ext cx="8687400" cy="1332900"/>
          </a:xfrm>
          <a:prstGeom prst="roundRect">
            <a:avLst>
              <a:gd name="adj" fmla="val 16667"/>
            </a:avLst>
          </a:prstGeom>
          <a:solidFill>
            <a:srgbClr val="F1C9D4"/>
          </a:solidFill>
          <a:ln w="9525" cap="flat" cmpd="sng">
            <a:solidFill>
              <a:srgbClr val="F1BACA"/>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GB" sz="1200" b="1">
                <a:solidFill>
                  <a:schemeClr val="dk1"/>
                </a:solidFill>
                <a:latin typeface="Quicksand"/>
                <a:ea typeface="Quicksand"/>
                <a:cs typeface="Quicksand"/>
                <a:sym typeface="Quicksand"/>
              </a:rPr>
              <a:t>Striping: A process of breaking the data into segments and then spreading it across all of the drives. This helps to access data faster because multiple drives work together to read, write, and store data.</a:t>
            </a:r>
            <a:endParaRPr sz="1200" b="1">
              <a:solidFill>
                <a:schemeClr val="dk1"/>
              </a:solidFill>
              <a:latin typeface="Quicksand"/>
              <a:ea typeface="Quicksand"/>
              <a:cs typeface="Quicksand"/>
              <a:sym typeface="Quicksand"/>
            </a:endParaRPr>
          </a:p>
          <a:p>
            <a:pPr marL="0" lvl="0" indent="0" algn="l" rtl="0">
              <a:spcBef>
                <a:spcPts val="0"/>
              </a:spcBef>
              <a:spcAft>
                <a:spcPts val="0"/>
              </a:spcAft>
              <a:buNone/>
            </a:pPr>
            <a:endParaRPr sz="1200" b="1">
              <a:solidFill>
                <a:schemeClr val="dk1"/>
              </a:solidFill>
              <a:latin typeface="Quicksand"/>
              <a:ea typeface="Quicksand"/>
              <a:cs typeface="Quicksand"/>
              <a:sym typeface="Quicksand"/>
            </a:endParaRPr>
          </a:p>
          <a:p>
            <a:pPr marL="0" lvl="0" indent="0" algn="l" rtl="0">
              <a:spcBef>
                <a:spcPts val="0"/>
              </a:spcBef>
              <a:spcAft>
                <a:spcPts val="0"/>
              </a:spcAft>
              <a:buNone/>
            </a:pPr>
            <a:r>
              <a:rPr lang="en-GB" sz="1200" b="1">
                <a:solidFill>
                  <a:schemeClr val="dk1"/>
                </a:solidFill>
                <a:latin typeface="Quicksand"/>
                <a:ea typeface="Quicksand"/>
                <a:cs typeface="Quicksand"/>
                <a:sym typeface="Quicksand"/>
              </a:rPr>
              <a:t>Parity: This is a type of extra data that is calculated and stored alongside the data the user wants to write. This extra data can be used to detect errors in transmission or storage. Some RAID groups use one or more disk drives that contain parity information to enable them to rebuild data in case of a drive failure.</a:t>
            </a:r>
            <a:endParaRPr sz="1200" b="1">
              <a:solidFill>
                <a:schemeClr val="dk1"/>
              </a:solidFill>
              <a:latin typeface="Quicksand"/>
              <a:ea typeface="Quicksand"/>
              <a:cs typeface="Quicksand"/>
              <a:sym typeface="Quicksand"/>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accent3"/>
        </a:solidFill>
        <a:effectLst/>
      </p:bgPr>
    </p:bg>
    <p:spTree>
      <p:nvGrpSpPr>
        <p:cNvPr id="1" name="Shape 382"/>
        <p:cNvGrpSpPr/>
        <p:nvPr/>
      </p:nvGrpSpPr>
      <p:grpSpPr>
        <a:xfrm>
          <a:off x="0" y="0"/>
          <a:ext cx="0" cy="0"/>
          <a:chOff x="0" y="0"/>
          <a:chExt cx="0" cy="0"/>
        </a:xfrm>
      </p:grpSpPr>
      <p:sp>
        <p:nvSpPr>
          <p:cNvPr id="383" name="Google Shape;383;p36"/>
          <p:cNvSpPr txBox="1">
            <a:spLocks noGrp="1"/>
          </p:cNvSpPr>
          <p:nvPr>
            <p:ph type="subTitle" idx="2"/>
          </p:nvPr>
        </p:nvSpPr>
        <p:spPr>
          <a:xfrm>
            <a:off x="6840000" y="0"/>
            <a:ext cx="1961100" cy="314100"/>
          </a:xfrm>
          <a:prstGeom prst="rect">
            <a:avLst/>
          </a:prstGeom>
        </p:spPr>
        <p:txBody>
          <a:bodyPr spcFirstLastPara="1" wrap="square" lIns="91425" tIns="91425" rIns="0" bIns="91425" anchor="ctr" anchorCtr="0">
            <a:noAutofit/>
          </a:bodyPr>
          <a:lstStyle/>
          <a:p>
            <a:pPr marL="0" lvl="0" indent="0" algn="r" rtl="0">
              <a:spcBef>
                <a:spcPts val="0"/>
              </a:spcBef>
              <a:spcAft>
                <a:spcPts val="0"/>
              </a:spcAft>
              <a:buNone/>
            </a:pPr>
            <a:r>
              <a:rPr lang="en-GB"/>
              <a:t>Activity 3</a:t>
            </a:r>
            <a:endParaRPr/>
          </a:p>
        </p:txBody>
      </p:sp>
      <p:sp>
        <p:nvSpPr>
          <p:cNvPr id="384" name="Google Shape;384;p36"/>
          <p:cNvSpPr txBox="1">
            <a:spLocks noGrp="1"/>
          </p:cNvSpPr>
          <p:nvPr>
            <p:ph type="sldNum" idx="12"/>
          </p:nvPr>
        </p:nvSpPr>
        <p:spPr>
          <a:xfrm>
            <a:off x="8832200" y="4829300"/>
            <a:ext cx="311700" cy="3141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fld id="{00000000-1234-1234-1234-123412341234}" type="slidenum">
              <a:rPr lang="en-GB"/>
              <a:t>24</a:t>
            </a:fld>
            <a:endParaRPr/>
          </a:p>
        </p:txBody>
      </p:sp>
      <p:sp>
        <p:nvSpPr>
          <p:cNvPr id="385" name="Google Shape;385;p36"/>
          <p:cNvSpPr txBox="1">
            <a:spLocks noGrp="1"/>
          </p:cNvSpPr>
          <p:nvPr>
            <p:ph type="title"/>
          </p:nvPr>
        </p:nvSpPr>
        <p:spPr>
          <a:xfrm>
            <a:off x="310900" y="310900"/>
            <a:ext cx="8522100" cy="7068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GB"/>
              <a:t>RAID 10 (RAID 1 + 0)</a:t>
            </a:r>
            <a:endParaRPr/>
          </a:p>
        </p:txBody>
      </p:sp>
      <p:sp>
        <p:nvSpPr>
          <p:cNvPr id="386" name="Google Shape;386;p36"/>
          <p:cNvSpPr/>
          <p:nvPr/>
        </p:nvSpPr>
        <p:spPr>
          <a:xfrm>
            <a:off x="309600" y="1768075"/>
            <a:ext cx="1082631" cy="2393975"/>
          </a:xfrm>
          <a:prstGeom prst="flowChartMagneticDisk">
            <a:avLst/>
          </a:prstGeom>
          <a:solidFill>
            <a:schemeClr val="accent6"/>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 name="Google Shape;387;p36"/>
          <p:cNvSpPr/>
          <p:nvPr/>
        </p:nvSpPr>
        <p:spPr>
          <a:xfrm>
            <a:off x="1521884" y="1768075"/>
            <a:ext cx="1082631" cy="2393975"/>
          </a:xfrm>
          <a:prstGeom prst="flowChartMagneticDisk">
            <a:avLst/>
          </a:prstGeom>
          <a:solidFill>
            <a:schemeClr val="accent6"/>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8" name="Google Shape;388;p36"/>
          <p:cNvSpPr/>
          <p:nvPr/>
        </p:nvSpPr>
        <p:spPr>
          <a:xfrm>
            <a:off x="541565" y="2711571"/>
            <a:ext cx="618600" cy="273300"/>
          </a:xfrm>
          <a:prstGeom prst="flowChartAlternateProcess">
            <a:avLst/>
          </a:prstGeom>
          <a:solidFill>
            <a:schemeClr val="lt2"/>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GB" sz="2100" b="1">
                <a:latin typeface="Quicksand"/>
                <a:ea typeface="Quicksand"/>
                <a:cs typeface="Quicksand"/>
                <a:sym typeface="Quicksand"/>
              </a:rPr>
              <a:t>A1</a:t>
            </a:r>
            <a:endParaRPr sz="2100" b="1">
              <a:latin typeface="Quicksand"/>
              <a:ea typeface="Quicksand"/>
              <a:cs typeface="Quicksand"/>
              <a:sym typeface="Quicksand"/>
            </a:endParaRPr>
          </a:p>
        </p:txBody>
      </p:sp>
      <p:sp>
        <p:nvSpPr>
          <p:cNvPr id="389" name="Google Shape;389;p36"/>
          <p:cNvSpPr/>
          <p:nvPr/>
        </p:nvSpPr>
        <p:spPr>
          <a:xfrm>
            <a:off x="541565" y="3024308"/>
            <a:ext cx="618600" cy="273300"/>
          </a:xfrm>
          <a:prstGeom prst="flowChartAlternateProcess">
            <a:avLst/>
          </a:prstGeom>
          <a:solidFill>
            <a:schemeClr val="lt2"/>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GB" sz="2100" b="1">
                <a:latin typeface="Quicksand"/>
                <a:ea typeface="Quicksand"/>
                <a:cs typeface="Quicksand"/>
                <a:sym typeface="Quicksand"/>
              </a:rPr>
              <a:t>A3</a:t>
            </a:r>
            <a:endParaRPr sz="2100" b="1">
              <a:latin typeface="Quicksand"/>
              <a:ea typeface="Quicksand"/>
              <a:cs typeface="Quicksand"/>
              <a:sym typeface="Quicksand"/>
            </a:endParaRPr>
          </a:p>
        </p:txBody>
      </p:sp>
      <p:sp>
        <p:nvSpPr>
          <p:cNvPr id="390" name="Google Shape;390;p36"/>
          <p:cNvSpPr/>
          <p:nvPr/>
        </p:nvSpPr>
        <p:spPr>
          <a:xfrm>
            <a:off x="541565" y="3337045"/>
            <a:ext cx="618600" cy="273300"/>
          </a:xfrm>
          <a:prstGeom prst="flowChartAlternateProcess">
            <a:avLst/>
          </a:prstGeom>
          <a:solidFill>
            <a:schemeClr val="lt2"/>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GB" sz="2100" b="1">
                <a:latin typeface="Quicksand"/>
                <a:ea typeface="Quicksand"/>
                <a:cs typeface="Quicksand"/>
                <a:sym typeface="Quicksand"/>
              </a:rPr>
              <a:t>A5</a:t>
            </a:r>
            <a:endParaRPr sz="2100" b="1">
              <a:latin typeface="Quicksand"/>
              <a:ea typeface="Quicksand"/>
              <a:cs typeface="Quicksand"/>
              <a:sym typeface="Quicksand"/>
            </a:endParaRPr>
          </a:p>
        </p:txBody>
      </p:sp>
      <p:sp>
        <p:nvSpPr>
          <p:cNvPr id="391" name="Google Shape;391;p36"/>
          <p:cNvSpPr/>
          <p:nvPr/>
        </p:nvSpPr>
        <p:spPr>
          <a:xfrm>
            <a:off x="2715446" y="1768075"/>
            <a:ext cx="1082631" cy="2393975"/>
          </a:xfrm>
          <a:prstGeom prst="flowChartMagneticDisk">
            <a:avLst/>
          </a:prstGeom>
          <a:solidFill>
            <a:schemeClr val="accent6"/>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2" name="Google Shape;392;p36"/>
          <p:cNvSpPr/>
          <p:nvPr/>
        </p:nvSpPr>
        <p:spPr>
          <a:xfrm>
            <a:off x="2947411" y="3033126"/>
            <a:ext cx="618600" cy="273300"/>
          </a:xfrm>
          <a:prstGeom prst="flowChartAlternateProcess">
            <a:avLst/>
          </a:prstGeom>
          <a:solidFill>
            <a:schemeClr val="lt2"/>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GB" sz="2100" b="1">
                <a:latin typeface="Quicksand"/>
                <a:ea typeface="Quicksand"/>
                <a:cs typeface="Quicksand"/>
                <a:sym typeface="Quicksand"/>
              </a:rPr>
              <a:t>A4</a:t>
            </a:r>
            <a:endParaRPr sz="2100" b="1">
              <a:latin typeface="Quicksand"/>
              <a:ea typeface="Quicksand"/>
              <a:cs typeface="Quicksand"/>
              <a:sym typeface="Quicksand"/>
            </a:endParaRPr>
          </a:p>
        </p:txBody>
      </p:sp>
      <p:sp>
        <p:nvSpPr>
          <p:cNvPr id="393" name="Google Shape;393;p36"/>
          <p:cNvSpPr/>
          <p:nvPr/>
        </p:nvSpPr>
        <p:spPr>
          <a:xfrm>
            <a:off x="2947411" y="2720388"/>
            <a:ext cx="618600" cy="273300"/>
          </a:xfrm>
          <a:prstGeom prst="flowChartAlternateProcess">
            <a:avLst/>
          </a:prstGeom>
          <a:solidFill>
            <a:schemeClr val="lt2"/>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GB" sz="2100" b="1">
                <a:latin typeface="Quicksand"/>
                <a:ea typeface="Quicksand"/>
                <a:cs typeface="Quicksand"/>
                <a:sym typeface="Quicksand"/>
              </a:rPr>
              <a:t>A2</a:t>
            </a:r>
            <a:endParaRPr sz="2100" b="1">
              <a:latin typeface="Quicksand"/>
              <a:ea typeface="Quicksand"/>
              <a:cs typeface="Quicksand"/>
              <a:sym typeface="Quicksand"/>
            </a:endParaRPr>
          </a:p>
        </p:txBody>
      </p:sp>
      <p:sp>
        <p:nvSpPr>
          <p:cNvPr id="394" name="Google Shape;394;p36"/>
          <p:cNvSpPr/>
          <p:nvPr/>
        </p:nvSpPr>
        <p:spPr>
          <a:xfrm>
            <a:off x="2947411" y="3345863"/>
            <a:ext cx="618600" cy="273300"/>
          </a:xfrm>
          <a:prstGeom prst="flowChartAlternateProcess">
            <a:avLst/>
          </a:prstGeom>
          <a:solidFill>
            <a:schemeClr val="lt2"/>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GB" sz="2100" b="1">
                <a:latin typeface="Quicksand"/>
                <a:ea typeface="Quicksand"/>
                <a:cs typeface="Quicksand"/>
                <a:sym typeface="Quicksand"/>
              </a:rPr>
              <a:t>A6</a:t>
            </a:r>
            <a:endParaRPr sz="2100" b="1">
              <a:latin typeface="Quicksand"/>
              <a:ea typeface="Quicksand"/>
              <a:cs typeface="Quicksand"/>
              <a:sym typeface="Quicksand"/>
            </a:endParaRPr>
          </a:p>
        </p:txBody>
      </p:sp>
      <p:sp>
        <p:nvSpPr>
          <p:cNvPr id="395" name="Google Shape;395;p36"/>
          <p:cNvSpPr/>
          <p:nvPr/>
        </p:nvSpPr>
        <p:spPr>
          <a:xfrm>
            <a:off x="3918369" y="1768075"/>
            <a:ext cx="1082631" cy="2393975"/>
          </a:xfrm>
          <a:prstGeom prst="flowChartMagneticDisk">
            <a:avLst/>
          </a:prstGeom>
          <a:solidFill>
            <a:schemeClr val="accent6"/>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 name="Google Shape;396;p36"/>
          <p:cNvSpPr/>
          <p:nvPr/>
        </p:nvSpPr>
        <p:spPr>
          <a:xfrm>
            <a:off x="1744488" y="2711571"/>
            <a:ext cx="618600" cy="273300"/>
          </a:xfrm>
          <a:prstGeom prst="flowChartAlternateProcess">
            <a:avLst/>
          </a:prstGeom>
          <a:solidFill>
            <a:schemeClr val="lt2"/>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GB" sz="2100" b="1">
                <a:latin typeface="Quicksand"/>
                <a:ea typeface="Quicksand"/>
                <a:cs typeface="Quicksand"/>
                <a:sym typeface="Quicksand"/>
              </a:rPr>
              <a:t>A1</a:t>
            </a:r>
            <a:endParaRPr sz="2100" b="1">
              <a:latin typeface="Quicksand"/>
              <a:ea typeface="Quicksand"/>
              <a:cs typeface="Quicksand"/>
              <a:sym typeface="Quicksand"/>
            </a:endParaRPr>
          </a:p>
        </p:txBody>
      </p:sp>
      <p:sp>
        <p:nvSpPr>
          <p:cNvPr id="397" name="Google Shape;397;p36"/>
          <p:cNvSpPr/>
          <p:nvPr/>
        </p:nvSpPr>
        <p:spPr>
          <a:xfrm>
            <a:off x="1744488" y="3024308"/>
            <a:ext cx="618600" cy="273300"/>
          </a:xfrm>
          <a:prstGeom prst="flowChartAlternateProcess">
            <a:avLst/>
          </a:prstGeom>
          <a:solidFill>
            <a:schemeClr val="lt2"/>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GB" sz="2100" b="1">
                <a:latin typeface="Quicksand"/>
                <a:ea typeface="Quicksand"/>
                <a:cs typeface="Quicksand"/>
                <a:sym typeface="Quicksand"/>
              </a:rPr>
              <a:t>A3</a:t>
            </a:r>
            <a:endParaRPr sz="2100" b="1">
              <a:latin typeface="Quicksand"/>
              <a:ea typeface="Quicksand"/>
              <a:cs typeface="Quicksand"/>
              <a:sym typeface="Quicksand"/>
            </a:endParaRPr>
          </a:p>
        </p:txBody>
      </p:sp>
      <p:sp>
        <p:nvSpPr>
          <p:cNvPr id="398" name="Google Shape;398;p36"/>
          <p:cNvSpPr/>
          <p:nvPr/>
        </p:nvSpPr>
        <p:spPr>
          <a:xfrm>
            <a:off x="1744488" y="3337045"/>
            <a:ext cx="618600" cy="273300"/>
          </a:xfrm>
          <a:prstGeom prst="flowChartAlternateProcess">
            <a:avLst/>
          </a:prstGeom>
          <a:solidFill>
            <a:schemeClr val="lt2"/>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GB" sz="2100" b="1">
                <a:latin typeface="Quicksand"/>
                <a:ea typeface="Quicksand"/>
                <a:cs typeface="Quicksand"/>
                <a:sym typeface="Quicksand"/>
              </a:rPr>
              <a:t>A5</a:t>
            </a:r>
            <a:endParaRPr sz="2100" b="1">
              <a:latin typeface="Quicksand"/>
              <a:ea typeface="Quicksand"/>
              <a:cs typeface="Quicksand"/>
              <a:sym typeface="Quicksand"/>
            </a:endParaRPr>
          </a:p>
        </p:txBody>
      </p:sp>
      <p:sp>
        <p:nvSpPr>
          <p:cNvPr id="399" name="Google Shape;399;p36"/>
          <p:cNvSpPr/>
          <p:nvPr/>
        </p:nvSpPr>
        <p:spPr>
          <a:xfrm>
            <a:off x="4150334" y="3033126"/>
            <a:ext cx="618600" cy="273300"/>
          </a:xfrm>
          <a:prstGeom prst="flowChartAlternateProcess">
            <a:avLst/>
          </a:prstGeom>
          <a:solidFill>
            <a:schemeClr val="lt2"/>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GB" sz="2100" b="1">
                <a:latin typeface="Quicksand"/>
                <a:ea typeface="Quicksand"/>
                <a:cs typeface="Quicksand"/>
                <a:sym typeface="Quicksand"/>
              </a:rPr>
              <a:t>A4</a:t>
            </a:r>
            <a:endParaRPr sz="2100" b="1">
              <a:latin typeface="Quicksand"/>
              <a:ea typeface="Quicksand"/>
              <a:cs typeface="Quicksand"/>
              <a:sym typeface="Quicksand"/>
            </a:endParaRPr>
          </a:p>
        </p:txBody>
      </p:sp>
      <p:sp>
        <p:nvSpPr>
          <p:cNvPr id="400" name="Google Shape;400;p36"/>
          <p:cNvSpPr/>
          <p:nvPr/>
        </p:nvSpPr>
        <p:spPr>
          <a:xfrm>
            <a:off x="4150334" y="2720388"/>
            <a:ext cx="618600" cy="273300"/>
          </a:xfrm>
          <a:prstGeom prst="flowChartAlternateProcess">
            <a:avLst/>
          </a:prstGeom>
          <a:solidFill>
            <a:schemeClr val="lt2"/>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GB" sz="2100" b="1">
                <a:latin typeface="Quicksand"/>
                <a:ea typeface="Quicksand"/>
                <a:cs typeface="Quicksand"/>
                <a:sym typeface="Quicksand"/>
              </a:rPr>
              <a:t>A2</a:t>
            </a:r>
            <a:endParaRPr sz="2100" b="1">
              <a:latin typeface="Quicksand"/>
              <a:ea typeface="Quicksand"/>
              <a:cs typeface="Quicksand"/>
              <a:sym typeface="Quicksand"/>
            </a:endParaRPr>
          </a:p>
        </p:txBody>
      </p:sp>
      <p:sp>
        <p:nvSpPr>
          <p:cNvPr id="401" name="Google Shape;401;p36"/>
          <p:cNvSpPr/>
          <p:nvPr/>
        </p:nvSpPr>
        <p:spPr>
          <a:xfrm>
            <a:off x="4150334" y="3345863"/>
            <a:ext cx="618600" cy="273300"/>
          </a:xfrm>
          <a:prstGeom prst="flowChartAlternateProcess">
            <a:avLst/>
          </a:prstGeom>
          <a:solidFill>
            <a:schemeClr val="lt2"/>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GB" sz="2100" b="1">
                <a:latin typeface="Quicksand"/>
                <a:ea typeface="Quicksand"/>
                <a:cs typeface="Quicksand"/>
                <a:sym typeface="Quicksand"/>
              </a:rPr>
              <a:t>A6</a:t>
            </a:r>
            <a:endParaRPr sz="2100" b="1">
              <a:latin typeface="Quicksand"/>
              <a:ea typeface="Quicksand"/>
              <a:cs typeface="Quicksand"/>
              <a:sym typeface="Quicksand"/>
            </a:endParaRPr>
          </a:p>
        </p:txBody>
      </p:sp>
      <p:sp>
        <p:nvSpPr>
          <p:cNvPr id="402" name="Google Shape;402;p36"/>
          <p:cNvSpPr txBox="1"/>
          <p:nvPr/>
        </p:nvSpPr>
        <p:spPr>
          <a:xfrm>
            <a:off x="5353375" y="721700"/>
            <a:ext cx="3590700" cy="3632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sz="1600">
              <a:latin typeface="Quicksand"/>
              <a:ea typeface="Quicksand"/>
              <a:cs typeface="Quicksand"/>
              <a:sym typeface="Quicksand"/>
            </a:endParaRPr>
          </a:p>
          <a:p>
            <a:pPr marL="457200" lvl="0" indent="-330200" algn="l" rtl="0">
              <a:spcBef>
                <a:spcPts val="0"/>
              </a:spcBef>
              <a:spcAft>
                <a:spcPts val="0"/>
              </a:spcAft>
              <a:buClr>
                <a:schemeClr val="accent6"/>
              </a:buClr>
              <a:buSzPts val="1600"/>
              <a:buFont typeface="Quicksand"/>
              <a:buChar char="●"/>
            </a:pPr>
            <a:r>
              <a:rPr lang="en-GB" sz="1600">
                <a:latin typeface="Quicksand"/>
                <a:ea typeface="Quicksand"/>
                <a:cs typeface="Quicksand"/>
                <a:sym typeface="Quicksand"/>
              </a:rPr>
              <a:t>Minimum </a:t>
            </a:r>
            <a:r>
              <a:rPr lang="en-GB" sz="1600" b="1">
                <a:latin typeface="Quicksand"/>
                <a:ea typeface="Quicksand"/>
                <a:cs typeface="Quicksand"/>
                <a:sym typeface="Quicksand"/>
              </a:rPr>
              <a:t>four disks</a:t>
            </a:r>
            <a:r>
              <a:rPr lang="en-GB" sz="1600">
                <a:latin typeface="Quicksand"/>
                <a:ea typeface="Quicksand"/>
                <a:cs typeface="Quicksand"/>
                <a:sym typeface="Quicksand"/>
              </a:rPr>
              <a:t> required </a:t>
            </a:r>
            <a:endParaRPr sz="1600">
              <a:latin typeface="Quicksand"/>
              <a:ea typeface="Quicksand"/>
              <a:cs typeface="Quicksand"/>
              <a:sym typeface="Quicksand"/>
            </a:endParaRPr>
          </a:p>
          <a:p>
            <a:pPr marL="457200" lvl="0" indent="0" algn="l" rtl="0">
              <a:spcBef>
                <a:spcPts val="0"/>
              </a:spcBef>
              <a:spcAft>
                <a:spcPts val="0"/>
              </a:spcAft>
              <a:buNone/>
            </a:pPr>
            <a:endParaRPr sz="1600">
              <a:latin typeface="Quicksand"/>
              <a:ea typeface="Quicksand"/>
              <a:cs typeface="Quicksand"/>
              <a:sym typeface="Quicksand"/>
            </a:endParaRPr>
          </a:p>
          <a:p>
            <a:pPr marL="457200" lvl="0" indent="-330200" algn="l" rtl="0">
              <a:spcBef>
                <a:spcPts val="0"/>
              </a:spcBef>
              <a:spcAft>
                <a:spcPts val="0"/>
              </a:spcAft>
              <a:buClr>
                <a:schemeClr val="accent6"/>
              </a:buClr>
              <a:buSzPts val="1600"/>
              <a:buFont typeface="Quicksand"/>
              <a:buChar char="●"/>
            </a:pPr>
            <a:r>
              <a:rPr lang="en-GB" sz="1600">
                <a:latin typeface="Quicksand"/>
                <a:ea typeface="Quicksand"/>
                <a:cs typeface="Quicksand"/>
                <a:sym typeface="Quicksand"/>
              </a:rPr>
              <a:t>Blocks are </a:t>
            </a:r>
            <a:r>
              <a:rPr lang="en-GB" sz="1600" b="1">
                <a:latin typeface="Quicksand"/>
                <a:ea typeface="Quicksand"/>
                <a:cs typeface="Quicksand"/>
                <a:sym typeface="Quicksand"/>
              </a:rPr>
              <a:t>striped </a:t>
            </a:r>
            <a:r>
              <a:rPr lang="en-GB" sz="1600">
                <a:latin typeface="Quicksand"/>
                <a:ea typeface="Quicksand"/>
                <a:cs typeface="Quicksand"/>
                <a:sym typeface="Quicksand"/>
              </a:rPr>
              <a:t>and </a:t>
            </a:r>
            <a:r>
              <a:rPr lang="en-GB" sz="1600" b="1">
                <a:latin typeface="Quicksand"/>
                <a:ea typeface="Quicksand"/>
                <a:cs typeface="Quicksand"/>
                <a:sym typeface="Quicksand"/>
              </a:rPr>
              <a:t>mirrored</a:t>
            </a:r>
            <a:endParaRPr sz="1600" b="1">
              <a:latin typeface="Quicksand"/>
              <a:ea typeface="Quicksand"/>
              <a:cs typeface="Quicksand"/>
              <a:sym typeface="Quicksand"/>
            </a:endParaRPr>
          </a:p>
          <a:p>
            <a:pPr marL="457200" lvl="0" indent="0" algn="l" rtl="0">
              <a:spcBef>
                <a:spcPts val="0"/>
              </a:spcBef>
              <a:spcAft>
                <a:spcPts val="0"/>
              </a:spcAft>
              <a:buNone/>
            </a:pPr>
            <a:endParaRPr sz="1600">
              <a:latin typeface="Quicksand"/>
              <a:ea typeface="Quicksand"/>
              <a:cs typeface="Quicksand"/>
              <a:sym typeface="Quicksand"/>
            </a:endParaRPr>
          </a:p>
          <a:p>
            <a:pPr marL="457200" lvl="0" indent="-330200" algn="l" rtl="0">
              <a:spcBef>
                <a:spcPts val="0"/>
              </a:spcBef>
              <a:spcAft>
                <a:spcPts val="0"/>
              </a:spcAft>
              <a:buClr>
                <a:schemeClr val="accent6"/>
              </a:buClr>
              <a:buSzPts val="1600"/>
              <a:buFont typeface="Quicksand"/>
              <a:buChar char="●"/>
            </a:pPr>
            <a:r>
              <a:rPr lang="en-GB" sz="1600">
                <a:latin typeface="Quicksand"/>
                <a:ea typeface="Quicksand"/>
                <a:cs typeface="Quicksand"/>
                <a:sym typeface="Quicksand"/>
              </a:rPr>
              <a:t>Excellent </a:t>
            </a:r>
            <a:r>
              <a:rPr lang="en-GB" sz="1600" b="1">
                <a:latin typeface="Quicksand"/>
                <a:ea typeface="Quicksand"/>
                <a:cs typeface="Quicksand"/>
                <a:sym typeface="Quicksand"/>
              </a:rPr>
              <a:t>redundancy</a:t>
            </a:r>
            <a:r>
              <a:rPr lang="en-GB" sz="1600">
                <a:latin typeface="Quicksand"/>
                <a:ea typeface="Quicksand"/>
                <a:cs typeface="Quicksand"/>
                <a:sym typeface="Quicksand"/>
              </a:rPr>
              <a:t> as blocks are mirrored</a:t>
            </a:r>
            <a:endParaRPr sz="1600" b="1">
              <a:latin typeface="Quicksand"/>
              <a:ea typeface="Quicksand"/>
              <a:cs typeface="Quicksand"/>
              <a:sym typeface="Quicksand"/>
            </a:endParaRPr>
          </a:p>
          <a:p>
            <a:pPr marL="457200" lvl="0" indent="0" algn="l" rtl="0">
              <a:spcBef>
                <a:spcPts val="0"/>
              </a:spcBef>
              <a:spcAft>
                <a:spcPts val="0"/>
              </a:spcAft>
              <a:buNone/>
            </a:pPr>
            <a:endParaRPr sz="1600">
              <a:latin typeface="Quicksand"/>
              <a:ea typeface="Quicksand"/>
              <a:cs typeface="Quicksand"/>
              <a:sym typeface="Quicksand"/>
            </a:endParaRPr>
          </a:p>
          <a:p>
            <a:pPr marL="457200" lvl="0" indent="-330200" algn="l" rtl="0">
              <a:spcBef>
                <a:spcPts val="0"/>
              </a:spcBef>
              <a:spcAft>
                <a:spcPts val="0"/>
              </a:spcAft>
              <a:buClr>
                <a:schemeClr val="accent6"/>
              </a:buClr>
              <a:buSzPts val="1600"/>
              <a:buFont typeface="Quicksand"/>
              <a:buChar char="●"/>
            </a:pPr>
            <a:r>
              <a:rPr lang="en-GB" sz="1600">
                <a:latin typeface="Quicksand"/>
                <a:ea typeface="Quicksand"/>
                <a:cs typeface="Quicksand"/>
                <a:sym typeface="Quicksand"/>
              </a:rPr>
              <a:t>Excellent</a:t>
            </a:r>
            <a:r>
              <a:rPr lang="en-GB" sz="1600" b="1">
                <a:latin typeface="Quicksand"/>
                <a:ea typeface="Quicksand"/>
                <a:cs typeface="Quicksand"/>
                <a:sym typeface="Quicksand"/>
              </a:rPr>
              <a:t> performance </a:t>
            </a:r>
            <a:r>
              <a:rPr lang="en-GB" sz="1600">
                <a:latin typeface="Quicksand"/>
                <a:ea typeface="Quicksand"/>
                <a:cs typeface="Quicksand"/>
                <a:sym typeface="Quicksand"/>
              </a:rPr>
              <a:t>as blocks are striped.</a:t>
            </a:r>
            <a:endParaRPr sz="1600">
              <a:latin typeface="Quicksand"/>
              <a:ea typeface="Quicksand"/>
              <a:cs typeface="Quicksand"/>
              <a:sym typeface="Quicksand"/>
            </a:endParaRPr>
          </a:p>
          <a:p>
            <a:pPr marL="457200" lvl="0" indent="0" algn="l" rtl="0">
              <a:spcBef>
                <a:spcPts val="0"/>
              </a:spcBef>
              <a:spcAft>
                <a:spcPts val="0"/>
              </a:spcAft>
              <a:buNone/>
            </a:pPr>
            <a:endParaRPr sz="1600">
              <a:latin typeface="Quicksand"/>
              <a:ea typeface="Quicksand"/>
              <a:cs typeface="Quicksand"/>
              <a:sym typeface="Quicksand"/>
            </a:endParaRPr>
          </a:p>
          <a:p>
            <a:pPr marL="457200" lvl="0" indent="-330200" algn="l" rtl="0">
              <a:spcBef>
                <a:spcPts val="0"/>
              </a:spcBef>
              <a:spcAft>
                <a:spcPts val="0"/>
              </a:spcAft>
              <a:buClr>
                <a:schemeClr val="accent6"/>
              </a:buClr>
              <a:buSzPts val="1600"/>
              <a:buFont typeface="Quicksand"/>
              <a:buChar char="●"/>
            </a:pPr>
            <a:r>
              <a:rPr lang="en-GB" sz="1600">
                <a:latin typeface="Quicksand"/>
                <a:ea typeface="Quicksand"/>
                <a:cs typeface="Quicksand"/>
                <a:sym typeface="Quicksand"/>
              </a:rPr>
              <a:t>Higher cost than RAID 1 and RAID 5</a:t>
            </a:r>
            <a:endParaRPr sz="1600">
              <a:latin typeface="Quicksand"/>
              <a:ea typeface="Quicksand"/>
              <a:cs typeface="Quicksand"/>
              <a:sym typeface="Quicksand"/>
            </a:endParaRPr>
          </a:p>
        </p:txBody>
      </p:sp>
      <p:sp>
        <p:nvSpPr>
          <p:cNvPr id="403" name="Google Shape;403;p36"/>
          <p:cNvSpPr txBox="1"/>
          <p:nvPr/>
        </p:nvSpPr>
        <p:spPr>
          <a:xfrm>
            <a:off x="916744" y="1405230"/>
            <a:ext cx="1132800" cy="4002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GB">
                <a:latin typeface="Quicksand"/>
                <a:ea typeface="Quicksand"/>
                <a:cs typeface="Quicksand"/>
                <a:sym typeface="Quicksand"/>
              </a:rPr>
              <a:t>RAID 1</a:t>
            </a:r>
            <a:endParaRPr>
              <a:latin typeface="Quicksand"/>
              <a:ea typeface="Quicksand"/>
              <a:cs typeface="Quicksand"/>
              <a:sym typeface="Quicksand"/>
            </a:endParaRPr>
          </a:p>
        </p:txBody>
      </p:sp>
      <p:cxnSp>
        <p:nvCxnSpPr>
          <p:cNvPr id="404" name="Google Shape;404;p36"/>
          <p:cNvCxnSpPr/>
          <p:nvPr/>
        </p:nvCxnSpPr>
        <p:spPr>
          <a:xfrm flipH="1">
            <a:off x="844088" y="1608200"/>
            <a:ext cx="286200" cy="900"/>
          </a:xfrm>
          <a:prstGeom prst="straightConnector1">
            <a:avLst/>
          </a:prstGeom>
          <a:noFill/>
          <a:ln w="9525" cap="flat" cmpd="sng">
            <a:solidFill>
              <a:schemeClr val="dk1"/>
            </a:solidFill>
            <a:prstDash val="solid"/>
            <a:round/>
            <a:headEnd type="none" w="med" len="med"/>
            <a:tailEnd type="none" w="med" len="med"/>
          </a:ln>
        </p:spPr>
      </p:cxnSp>
      <p:cxnSp>
        <p:nvCxnSpPr>
          <p:cNvPr id="405" name="Google Shape;405;p36"/>
          <p:cNvCxnSpPr/>
          <p:nvPr/>
        </p:nvCxnSpPr>
        <p:spPr>
          <a:xfrm flipH="1">
            <a:off x="847250" y="1608200"/>
            <a:ext cx="2100" cy="146700"/>
          </a:xfrm>
          <a:prstGeom prst="straightConnector1">
            <a:avLst/>
          </a:prstGeom>
          <a:noFill/>
          <a:ln w="9525" cap="flat" cmpd="sng">
            <a:solidFill>
              <a:schemeClr val="dk1"/>
            </a:solidFill>
            <a:prstDash val="solid"/>
            <a:round/>
            <a:headEnd type="none" w="med" len="med"/>
            <a:tailEnd type="none" w="med" len="med"/>
          </a:ln>
        </p:spPr>
      </p:cxnSp>
      <p:cxnSp>
        <p:nvCxnSpPr>
          <p:cNvPr id="406" name="Google Shape;406;p36"/>
          <p:cNvCxnSpPr/>
          <p:nvPr/>
        </p:nvCxnSpPr>
        <p:spPr>
          <a:xfrm flipH="1">
            <a:off x="1797851" y="1608200"/>
            <a:ext cx="286200" cy="900"/>
          </a:xfrm>
          <a:prstGeom prst="straightConnector1">
            <a:avLst/>
          </a:prstGeom>
          <a:noFill/>
          <a:ln w="9525" cap="flat" cmpd="sng">
            <a:solidFill>
              <a:schemeClr val="dk1"/>
            </a:solidFill>
            <a:prstDash val="solid"/>
            <a:round/>
            <a:headEnd type="none" w="med" len="med"/>
            <a:tailEnd type="none" w="med" len="med"/>
          </a:ln>
        </p:spPr>
      </p:cxnSp>
      <p:cxnSp>
        <p:nvCxnSpPr>
          <p:cNvPr id="407" name="Google Shape;407;p36"/>
          <p:cNvCxnSpPr/>
          <p:nvPr/>
        </p:nvCxnSpPr>
        <p:spPr>
          <a:xfrm flipH="1">
            <a:off x="2076870" y="1608200"/>
            <a:ext cx="2100" cy="146700"/>
          </a:xfrm>
          <a:prstGeom prst="straightConnector1">
            <a:avLst/>
          </a:prstGeom>
          <a:noFill/>
          <a:ln w="9525" cap="flat" cmpd="sng">
            <a:solidFill>
              <a:schemeClr val="dk1"/>
            </a:solidFill>
            <a:prstDash val="solid"/>
            <a:round/>
            <a:headEnd type="none" w="med" len="med"/>
            <a:tailEnd type="none" w="med" len="med"/>
          </a:ln>
        </p:spPr>
      </p:cxnSp>
      <p:sp>
        <p:nvSpPr>
          <p:cNvPr id="408" name="Google Shape;408;p36"/>
          <p:cNvSpPr txBox="1"/>
          <p:nvPr/>
        </p:nvSpPr>
        <p:spPr>
          <a:xfrm>
            <a:off x="3317044" y="1405230"/>
            <a:ext cx="1132800" cy="4002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GB">
                <a:latin typeface="Quicksand"/>
                <a:ea typeface="Quicksand"/>
                <a:cs typeface="Quicksand"/>
                <a:sym typeface="Quicksand"/>
              </a:rPr>
              <a:t>RAID 1</a:t>
            </a:r>
            <a:endParaRPr>
              <a:latin typeface="Quicksand"/>
              <a:ea typeface="Quicksand"/>
              <a:cs typeface="Quicksand"/>
              <a:sym typeface="Quicksand"/>
            </a:endParaRPr>
          </a:p>
        </p:txBody>
      </p:sp>
      <p:cxnSp>
        <p:nvCxnSpPr>
          <p:cNvPr id="409" name="Google Shape;409;p36"/>
          <p:cNvCxnSpPr/>
          <p:nvPr/>
        </p:nvCxnSpPr>
        <p:spPr>
          <a:xfrm flipH="1">
            <a:off x="3244388" y="1608200"/>
            <a:ext cx="286200" cy="900"/>
          </a:xfrm>
          <a:prstGeom prst="straightConnector1">
            <a:avLst/>
          </a:prstGeom>
          <a:noFill/>
          <a:ln w="9525" cap="flat" cmpd="sng">
            <a:solidFill>
              <a:schemeClr val="dk1"/>
            </a:solidFill>
            <a:prstDash val="solid"/>
            <a:round/>
            <a:headEnd type="none" w="med" len="med"/>
            <a:tailEnd type="none" w="med" len="med"/>
          </a:ln>
        </p:spPr>
      </p:cxnSp>
      <p:cxnSp>
        <p:nvCxnSpPr>
          <p:cNvPr id="410" name="Google Shape;410;p36"/>
          <p:cNvCxnSpPr/>
          <p:nvPr/>
        </p:nvCxnSpPr>
        <p:spPr>
          <a:xfrm flipH="1">
            <a:off x="3247550" y="1608200"/>
            <a:ext cx="2100" cy="146700"/>
          </a:xfrm>
          <a:prstGeom prst="straightConnector1">
            <a:avLst/>
          </a:prstGeom>
          <a:noFill/>
          <a:ln w="9525" cap="flat" cmpd="sng">
            <a:solidFill>
              <a:schemeClr val="dk1"/>
            </a:solidFill>
            <a:prstDash val="solid"/>
            <a:round/>
            <a:headEnd type="none" w="med" len="med"/>
            <a:tailEnd type="none" w="med" len="med"/>
          </a:ln>
        </p:spPr>
      </p:cxnSp>
      <p:cxnSp>
        <p:nvCxnSpPr>
          <p:cNvPr id="411" name="Google Shape;411;p36"/>
          <p:cNvCxnSpPr/>
          <p:nvPr/>
        </p:nvCxnSpPr>
        <p:spPr>
          <a:xfrm flipH="1">
            <a:off x="4198151" y="1608200"/>
            <a:ext cx="286200" cy="900"/>
          </a:xfrm>
          <a:prstGeom prst="straightConnector1">
            <a:avLst/>
          </a:prstGeom>
          <a:noFill/>
          <a:ln w="9525" cap="flat" cmpd="sng">
            <a:solidFill>
              <a:schemeClr val="dk1"/>
            </a:solidFill>
            <a:prstDash val="solid"/>
            <a:round/>
            <a:headEnd type="none" w="med" len="med"/>
            <a:tailEnd type="none" w="med" len="med"/>
          </a:ln>
        </p:spPr>
      </p:cxnSp>
      <p:cxnSp>
        <p:nvCxnSpPr>
          <p:cNvPr id="412" name="Google Shape;412;p36"/>
          <p:cNvCxnSpPr/>
          <p:nvPr/>
        </p:nvCxnSpPr>
        <p:spPr>
          <a:xfrm flipH="1">
            <a:off x="4477170" y="1608200"/>
            <a:ext cx="2100" cy="146700"/>
          </a:xfrm>
          <a:prstGeom prst="straightConnector1">
            <a:avLst/>
          </a:prstGeom>
          <a:noFill/>
          <a:ln w="9525" cap="flat" cmpd="sng">
            <a:solidFill>
              <a:schemeClr val="dk1"/>
            </a:solidFill>
            <a:prstDash val="solid"/>
            <a:round/>
            <a:headEnd type="none" w="med" len="med"/>
            <a:tailEnd type="none" w="med" len="med"/>
          </a:ln>
        </p:spPr>
      </p:cxnSp>
      <p:sp>
        <p:nvSpPr>
          <p:cNvPr id="413" name="Google Shape;413;p36"/>
          <p:cNvSpPr txBox="1"/>
          <p:nvPr/>
        </p:nvSpPr>
        <p:spPr>
          <a:xfrm>
            <a:off x="2126419" y="1100430"/>
            <a:ext cx="1132800" cy="4002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GB">
                <a:latin typeface="Quicksand"/>
                <a:ea typeface="Quicksand"/>
                <a:cs typeface="Quicksand"/>
                <a:sym typeface="Quicksand"/>
              </a:rPr>
              <a:t>RAID 0</a:t>
            </a:r>
            <a:endParaRPr>
              <a:latin typeface="Quicksand"/>
              <a:ea typeface="Quicksand"/>
              <a:cs typeface="Quicksand"/>
              <a:sym typeface="Quicksand"/>
            </a:endParaRPr>
          </a:p>
        </p:txBody>
      </p:sp>
      <p:cxnSp>
        <p:nvCxnSpPr>
          <p:cNvPr id="414" name="Google Shape;414;p36"/>
          <p:cNvCxnSpPr>
            <a:stCxn id="408" idx="0"/>
            <a:endCxn id="403" idx="0"/>
          </p:cNvCxnSpPr>
          <p:nvPr/>
        </p:nvCxnSpPr>
        <p:spPr>
          <a:xfrm rot="10800000">
            <a:off x="1483144" y="1405230"/>
            <a:ext cx="2400300" cy="0"/>
          </a:xfrm>
          <a:prstGeom prst="straightConnector1">
            <a:avLst/>
          </a:prstGeom>
          <a:noFill/>
          <a:ln w="9525" cap="flat" cmpd="sng">
            <a:solidFill>
              <a:schemeClr val="dk1"/>
            </a:solidFill>
            <a:prstDash val="solid"/>
            <a:round/>
            <a:headEnd type="none" w="med" len="med"/>
            <a:tailEnd type="none" w="med" len="med"/>
          </a:ln>
        </p:spPr>
      </p:cxnSp>
      <p:cxnSp>
        <p:nvCxnSpPr>
          <p:cNvPr id="415" name="Google Shape;415;p36"/>
          <p:cNvCxnSpPr>
            <a:stCxn id="403" idx="0"/>
            <a:endCxn id="403" idx="0"/>
          </p:cNvCxnSpPr>
          <p:nvPr/>
        </p:nvCxnSpPr>
        <p:spPr>
          <a:xfrm>
            <a:off x="1483144" y="1405230"/>
            <a:ext cx="0" cy="0"/>
          </a:xfrm>
          <a:prstGeom prst="straightConnector1">
            <a:avLst/>
          </a:prstGeom>
          <a:noFill/>
          <a:ln w="9525" cap="flat" cmpd="sng">
            <a:solidFill>
              <a:schemeClr val="dk2"/>
            </a:solidFill>
            <a:prstDash val="solid"/>
            <a:round/>
            <a:headEnd type="none" w="med" len="med"/>
            <a:tailEnd type="none" w="med" len="med"/>
          </a:ln>
        </p:spPr>
      </p:cxnSp>
      <p:cxnSp>
        <p:nvCxnSpPr>
          <p:cNvPr id="416" name="Google Shape;416;p36"/>
          <p:cNvCxnSpPr>
            <a:stCxn id="403" idx="0"/>
          </p:cNvCxnSpPr>
          <p:nvPr/>
        </p:nvCxnSpPr>
        <p:spPr>
          <a:xfrm flipH="1">
            <a:off x="1482244" y="1405230"/>
            <a:ext cx="900" cy="98700"/>
          </a:xfrm>
          <a:prstGeom prst="straightConnector1">
            <a:avLst/>
          </a:prstGeom>
          <a:noFill/>
          <a:ln w="9525" cap="flat" cmpd="sng">
            <a:solidFill>
              <a:schemeClr val="dk1"/>
            </a:solidFill>
            <a:prstDash val="solid"/>
            <a:round/>
            <a:headEnd type="none" w="med" len="med"/>
            <a:tailEnd type="none" w="med" len="med"/>
          </a:ln>
        </p:spPr>
      </p:cxnSp>
      <p:cxnSp>
        <p:nvCxnSpPr>
          <p:cNvPr id="417" name="Google Shape;417;p36"/>
          <p:cNvCxnSpPr/>
          <p:nvPr/>
        </p:nvCxnSpPr>
        <p:spPr>
          <a:xfrm flipH="1">
            <a:off x="3877782" y="1405230"/>
            <a:ext cx="900" cy="98700"/>
          </a:xfrm>
          <a:prstGeom prst="straightConnector1">
            <a:avLst/>
          </a:prstGeom>
          <a:noFill/>
          <a:ln w="9525" cap="flat" cmpd="sng">
            <a:solidFill>
              <a:schemeClr val="dk1"/>
            </a:solidFill>
            <a:prstDash val="solid"/>
            <a:round/>
            <a:headEnd type="none" w="med" len="med"/>
            <a:tailEnd type="none" w="med" len="med"/>
          </a:ln>
        </p:spPr>
      </p:cxn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421"/>
        <p:cNvGrpSpPr/>
        <p:nvPr/>
      </p:nvGrpSpPr>
      <p:grpSpPr>
        <a:xfrm>
          <a:off x="0" y="0"/>
          <a:ext cx="0" cy="0"/>
          <a:chOff x="0" y="0"/>
          <a:chExt cx="0" cy="0"/>
        </a:xfrm>
      </p:grpSpPr>
      <p:sp>
        <p:nvSpPr>
          <p:cNvPr id="422" name="Google Shape;422;p37"/>
          <p:cNvSpPr txBox="1"/>
          <p:nvPr/>
        </p:nvSpPr>
        <p:spPr>
          <a:xfrm>
            <a:off x="4671125" y="2947047"/>
            <a:ext cx="4273800" cy="2137800"/>
          </a:xfrm>
          <a:prstGeom prst="rect">
            <a:avLst/>
          </a:prstGeom>
          <a:noFill/>
          <a:ln>
            <a:noFill/>
          </a:ln>
        </p:spPr>
        <p:txBody>
          <a:bodyPr spcFirstLastPara="1" wrap="square" lIns="91425" tIns="91425" rIns="54000" bIns="91425" anchor="t" anchorCtr="0">
            <a:noAutofit/>
          </a:bodyPr>
          <a:lstStyle/>
          <a:p>
            <a:pPr marL="0" lvl="0" indent="0" algn="l" rtl="0">
              <a:lnSpc>
                <a:spcPct val="112000"/>
              </a:lnSpc>
              <a:spcBef>
                <a:spcPts val="0"/>
              </a:spcBef>
              <a:spcAft>
                <a:spcPts val="0"/>
              </a:spcAft>
              <a:buNone/>
            </a:pPr>
            <a:r>
              <a:rPr lang="en-GB">
                <a:solidFill>
                  <a:srgbClr val="FFFFFF"/>
                </a:solidFill>
                <a:highlight>
                  <a:srgbClr val="CD2355"/>
                </a:highlight>
                <a:latin typeface="Quicksand"/>
                <a:ea typeface="Quicksand"/>
                <a:cs typeface="Quicksand"/>
                <a:sym typeface="Quicksand"/>
              </a:rPr>
              <a:t> Question </a:t>
            </a:r>
            <a:r>
              <a:rPr lang="en-GB">
                <a:solidFill>
                  <a:srgbClr val="FFFFFF"/>
                </a:solidFill>
                <a:latin typeface="Quicksand"/>
                <a:ea typeface="Quicksand"/>
                <a:cs typeface="Quicksand"/>
                <a:sym typeface="Quicksand"/>
              </a:rPr>
              <a:t>.</a:t>
            </a:r>
            <a:r>
              <a:rPr lang="en-GB">
                <a:solidFill>
                  <a:srgbClr val="5B5BA5"/>
                </a:solidFill>
                <a:latin typeface="Quicksand"/>
                <a:ea typeface="Quicksand"/>
                <a:cs typeface="Quicksand"/>
                <a:sym typeface="Quicksand"/>
              </a:rPr>
              <a:t> </a:t>
            </a:r>
            <a:endParaRPr>
              <a:solidFill>
                <a:srgbClr val="5B5BA5"/>
              </a:solidFill>
              <a:latin typeface="Quicksand"/>
              <a:ea typeface="Quicksand"/>
              <a:cs typeface="Quicksand"/>
              <a:sym typeface="Quicksand"/>
            </a:endParaRPr>
          </a:p>
          <a:p>
            <a:pPr marL="0" lvl="0" indent="0" algn="l" rtl="0">
              <a:lnSpc>
                <a:spcPct val="112000"/>
              </a:lnSpc>
              <a:spcBef>
                <a:spcPts val="600"/>
              </a:spcBef>
              <a:spcAft>
                <a:spcPts val="0"/>
              </a:spcAft>
              <a:buNone/>
            </a:pPr>
            <a:r>
              <a:rPr lang="en-GB">
                <a:latin typeface="Quicksand"/>
                <a:ea typeface="Quicksand"/>
                <a:cs typeface="Quicksand"/>
                <a:sym typeface="Quicksand"/>
              </a:rPr>
              <a:t>Which of the RAID systems requires a minimum of three disks?</a:t>
            </a:r>
            <a:endParaRPr>
              <a:latin typeface="Quicksand"/>
              <a:ea typeface="Quicksand"/>
              <a:cs typeface="Quicksand"/>
              <a:sym typeface="Quicksand"/>
            </a:endParaRPr>
          </a:p>
          <a:p>
            <a:pPr marL="457200" lvl="0" indent="-317500" algn="l" rtl="0">
              <a:lnSpc>
                <a:spcPct val="112000"/>
              </a:lnSpc>
              <a:spcBef>
                <a:spcPts val="1200"/>
              </a:spcBef>
              <a:spcAft>
                <a:spcPts val="0"/>
              </a:spcAft>
              <a:buClr>
                <a:srgbClr val="CD2355"/>
              </a:buClr>
              <a:buSzPts val="1400"/>
              <a:buFont typeface="Quicksand"/>
              <a:buAutoNum type="alphaUcPeriod"/>
            </a:pPr>
            <a:r>
              <a:rPr lang="en-GB">
                <a:latin typeface="Quicksand"/>
                <a:ea typeface="Quicksand"/>
                <a:cs typeface="Quicksand"/>
                <a:sym typeface="Quicksand"/>
              </a:rPr>
              <a:t>RAID 1</a:t>
            </a:r>
            <a:endParaRPr>
              <a:solidFill>
                <a:srgbClr val="000000"/>
              </a:solidFill>
              <a:latin typeface="Quicksand"/>
              <a:ea typeface="Quicksand"/>
              <a:cs typeface="Quicksand"/>
              <a:sym typeface="Quicksand"/>
            </a:endParaRPr>
          </a:p>
          <a:p>
            <a:pPr marL="457200" lvl="0" indent="-317500" algn="l" rtl="0">
              <a:lnSpc>
                <a:spcPct val="112000"/>
              </a:lnSpc>
              <a:spcBef>
                <a:spcPts val="600"/>
              </a:spcBef>
              <a:spcAft>
                <a:spcPts val="0"/>
              </a:spcAft>
              <a:buClr>
                <a:srgbClr val="CD2355"/>
              </a:buClr>
              <a:buSzPts val="1400"/>
              <a:buFont typeface="Quicksand"/>
              <a:buAutoNum type="alphaUcPeriod"/>
            </a:pPr>
            <a:r>
              <a:rPr lang="en-GB">
                <a:latin typeface="Quicksand"/>
                <a:ea typeface="Quicksand"/>
                <a:cs typeface="Quicksand"/>
                <a:sym typeface="Quicksand"/>
              </a:rPr>
              <a:t>RAID 5</a:t>
            </a:r>
            <a:endParaRPr>
              <a:solidFill>
                <a:srgbClr val="000000"/>
              </a:solidFill>
              <a:latin typeface="Quicksand"/>
              <a:ea typeface="Quicksand"/>
              <a:cs typeface="Quicksand"/>
              <a:sym typeface="Quicksand"/>
            </a:endParaRPr>
          </a:p>
          <a:p>
            <a:pPr marL="457200" lvl="0" indent="-317500" algn="l" rtl="0">
              <a:lnSpc>
                <a:spcPct val="112000"/>
              </a:lnSpc>
              <a:spcBef>
                <a:spcPts val="600"/>
              </a:spcBef>
              <a:spcAft>
                <a:spcPts val="0"/>
              </a:spcAft>
              <a:buClr>
                <a:srgbClr val="CD2355"/>
              </a:buClr>
              <a:buSzPts val="1400"/>
              <a:buFont typeface="Quicksand"/>
              <a:buAutoNum type="alphaUcPeriod"/>
            </a:pPr>
            <a:r>
              <a:rPr lang="en-GB">
                <a:latin typeface="Quicksand"/>
                <a:ea typeface="Quicksand"/>
                <a:cs typeface="Quicksand"/>
                <a:sym typeface="Quicksand"/>
              </a:rPr>
              <a:t>RAID 10</a:t>
            </a:r>
            <a:endParaRPr>
              <a:solidFill>
                <a:srgbClr val="000000"/>
              </a:solidFill>
              <a:latin typeface="Quicksand"/>
              <a:ea typeface="Quicksand"/>
              <a:cs typeface="Quicksand"/>
              <a:sym typeface="Quicksand"/>
            </a:endParaRPr>
          </a:p>
        </p:txBody>
      </p:sp>
      <p:sp>
        <p:nvSpPr>
          <p:cNvPr id="423" name="Google Shape;423;p37"/>
          <p:cNvSpPr txBox="1">
            <a:spLocks noGrp="1"/>
          </p:cNvSpPr>
          <p:nvPr>
            <p:ph type="subTitle" idx="3"/>
          </p:nvPr>
        </p:nvSpPr>
        <p:spPr>
          <a:xfrm>
            <a:off x="6840000" y="0"/>
            <a:ext cx="1960800" cy="314100"/>
          </a:xfrm>
          <a:prstGeom prst="rect">
            <a:avLst/>
          </a:prstGeom>
          <a:noFill/>
          <a:ln>
            <a:noFill/>
          </a:ln>
        </p:spPr>
        <p:txBody>
          <a:bodyPr spcFirstLastPara="1" wrap="square" lIns="91425" tIns="91425" rIns="0" bIns="91425" anchor="ctr" anchorCtr="0">
            <a:noAutofit/>
          </a:bodyPr>
          <a:lstStyle/>
          <a:p>
            <a:pPr marL="0" lvl="0" indent="0" algn="r" rtl="0">
              <a:lnSpc>
                <a:spcPct val="100000"/>
              </a:lnSpc>
              <a:spcBef>
                <a:spcPts val="0"/>
              </a:spcBef>
              <a:spcAft>
                <a:spcPts val="0"/>
              </a:spcAft>
              <a:buSzPts val="1800"/>
              <a:buNone/>
            </a:pPr>
            <a:r>
              <a:rPr lang="en-GB"/>
              <a:t>Retrieval activity</a:t>
            </a:r>
            <a:endParaRPr/>
          </a:p>
        </p:txBody>
      </p:sp>
      <p:sp>
        <p:nvSpPr>
          <p:cNvPr id="424" name="Google Shape;424;p37"/>
          <p:cNvSpPr txBox="1">
            <a:spLocks noGrp="1"/>
          </p:cNvSpPr>
          <p:nvPr>
            <p:ph type="title"/>
          </p:nvPr>
        </p:nvSpPr>
        <p:spPr>
          <a:xfrm>
            <a:off x="311400" y="59662"/>
            <a:ext cx="8521200" cy="698100"/>
          </a:xfrm>
          <a:prstGeom prst="rect">
            <a:avLst/>
          </a:prstGeom>
          <a:noFill/>
          <a:ln>
            <a:noFill/>
          </a:ln>
        </p:spPr>
        <p:txBody>
          <a:bodyPr spcFirstLastPara="1" wrap="square" lIns="91425" tIns="91425" rIns="91425" bIns="91425" anchor="ctr" anchorCtr="0">
            <a:noAutofit/>
          </a:bodyPr>
          <a:lstStyle/>
          <a:p>
            <a:pPr marL="0" lvl="0" indent="0" algn="l" rtl="0">
              <a:lnSpc>
                <a:spcPct val="100000"/>
              </a:lnSpc>
              <a:spcBef>
                <a:spcPts val="0"/>
              </a:spcBef>
              <a:spcAft>
                <a:spcPts val="0"/>
              </a:spcAft>
              <a:buSzPts val="2800"/>
              <a:buNone/>
            </a:pPr>
            <a:r>
              <a:rPr lang="en-GB"/>
              <a:t>Retrieval practice</a:t>
            </a:r>
            <a:endParaRPr/>
          </a:p>
        </p:txBody>
      </p:sp>
      <p:sp>
        <p:nvSpPr>
          <p:cNvPr id="425" name="Google Shape;425;p37"/>
          <p:cNvSpPr txBox="1"/>
          <p:nvPr/>
        </p:nvSpPr>
        <p:spPr>
          <a:xfrm>
            <a:off x="310912" y="809250"/>
            <a:ext cx="4086000" cy="3525000"/>
          </a:xfrm>
          <a:prstGeom prst="rect">
            <a:avLst/>
          </a:prstGeom>
          <a:noFill/>
          <a:ln>
            <a:noFill/>
          </a:ln>
        </p:spPr>
        <p:txBody>
          <a:bodyPr spcFirstLastPara="1" wrap="square" lIns="91425" tIns="91425" rIns="54000" bIns="91425" anchor="t" anchorCtr="0">
            <a:noAutofit/>
          </a:bodyPr>
          <a:lstStyle/>
          <a:p>
            <a:pPr marL="0" lvl="0" indent="0" algn="l" rtl="0">
              <a:lnSpc>
                <a:spcPct val="112000"/>
              </a:lnSpc>
              <a:spcBef>
                <a:spcPts val="0"/>
              </a:spcBef>
              <a:spcAft>
                <a:spcPts val="0"/>
              </a:spcAft>
              <a:buNone/>
            </a:pPr>
            <a:r>
              <a:rPr lang="en-GB">
                <a:solidFill>
                  <a:srgbClr val="FFFFFF"/>
                </a:solidFill>
                <a:highlight>
                  <a:srgbClr val="CD2355"/>
                </a:highlight>
                <a:latin typeface="Quicksand"/>
                <a:ea typeface="Quicksand"/>
                <a:cs typeface="Quicksand"/>
                <a:sym typeface="Quicksand"/>
              </a:rPr>
              <a:t> Question </a:t>
            </a:r>
            <a:r>
              <a:rPr lang="en-GB">
                <a:solidFill>
                  <a:srgbClr val="FFFFFF"/>
                </a:solidFill>
                <a:latin typeface="Quicksand"/>
                <a:ea typeface="Quicksand"/>
                <a:cs typeface="Quicksand"/>
                <a:sym typeface="Quicksand"/>
              </a:rPr>
              <a:t>.</a:t>
            </a:r>
            <a:r>
              <a:rPr lang="en-GB">
                <a:solidFill>
                  <a:srgbClr val="5B5BA5"/>
                </a:solidFill>
                <a:latin typeface="Quicksand"/>
                <a:ea typeface="Quicksand"/>
                <a:cs typeface="Quicksand"/>
                <a:sym typeface="Quicksand"/>
              </a:rPr>
              <a:t> </a:t>
            </a:r>
            <a:endParaRPr>
              <a:solidFill>
                <a:srgbClr val="5B5BA5"/>
              </a:solidFill>
              <a:latin typeface="Quicksand"/>
              <a:ea typeface="Quicksand"/>
              <a:cs typeface="Quicksand"/>
              <a:sym typeface="Quicksand"/>
            </a:endParaRPr>
          </a:p>
          <a:p>
            <a:pPr marL="0" lvl="0" indent="0" algn="l" rtl="0">
              <a:lnSpc>
                <a:spcPct val="112000"/>
              </a:lnSpc>
              <a:spcBef>
                <a:spcPts val="600"/>
              </a:spcBef>
              <a:spcAft>
                <a:spcPts val="0"/>
              </a:spcAft>
              <a:buNone/>
            </a:pPr>
            <a:r>
              <a:rPr lang="en-GB">
                <a:latin typeface="Quicksand"/>
                <a:ea typeface="Quicksand"/>
                <a:cs typeface="Quicksand"/>
                <a:sym typeface="Quicksand"/>
              </a:rPr>
              <a:t>The term redundancy in storage systems means:</a:t>
            </a:r>
            <a:endParaRPr>
              <a:latin typeface="Quicksand"/>
              <a:ea typeface="Quicksand"/>
              <a:cs typeface="Quicksand"/>
              <a:sym typeface="Quicksand"/>
            </a:endParaRPr>
          </a:p>
          <a:p>
            <a:pPr marL="457200" lvl="0" indent="-317500" algn="l" rtl="0">
              <a:lnSpc>
                <a:spcPct val="112000"/>
              </a:lnSpc>
              <a:spcBef>
                <a:spcPts val="1200"/>
              </a:spcBef>
              <a:spcAft>
                <a:spcPts val="0"/>
              </a:spcAft>
              <a:buClr>
                <a:srgbClr val="CD2355"/>
              </a:buClr>
              <a:buSzPts val="1400"/>
              <a:buFont typeface="Quicksand"/>
              <a:buAutoNum type="alphaUcPeriod"/>
            </a:pPr>
            <a:r>
              <a:rPr lang="en-GB">
                <a:latin typeface="Quicksand"/>
                <a:ea typeface="Quicksand"/>
                <a:cs typeface="Quicksand"/>
                <a:sym typeface="Quicksand"/>
              </a:rPr>
              <a:t>Data is broken down into segments and spread across drives</a:t>
            </a:r>
            <a:endParaRPr>
              <a:solidFill>
                <a:srgbClr val="000000"/>
              </a:solidFill>
              <a:latin typeface="Quicksand"/>
              <a:ea typeface="Quicksand"/>
              <a:cs typeface="Quicksand"/>
              <a:sym typeface="Quicksand"/>
            </a:endParaRPr>
          </a:p>
          <a:p>
            <a:pPr marL="457200" lvl="0" indent="-317500" algn="l" rtl="0">
              <a:lnSpc>
                <a:spcPct val="112000"/>
              </a:lnSpc>
              <a:spcBef>
                <a:spcPts val="600"/>
              </a:spcBef>
              <a:spcAft>
                <a:spcPts val="0"/>
              </a:spcAft>
              <a:buClr>
                <a:srgbClr val="CD2355"/>
              </a:buClr>
              <a:buSzPts val="1400"/>
              <a:buFont typeface="Quicksand"/>
              <a:buAutoNum type="alphaUcPeriod"/>
            </a:pPr>
            <a:r>
              <a:rPr lang="en-GB">
                <a:latin typeface="Quicksand"/>
                <a:ea typeface="Quicksand"/>
                <a:cs typeface="Quicksand"/>
                <a:sym typeface="Quicksand"/>
              </a:rPr>
              <a:t>Extra data created and used to calculate if data has been lost</a:t>
            </a:r>
            <a:endParaRPr>
              <a:solidFill>
                <a:srgbClr val="000000"/>
              </a:solidFill>
              <a:latin typeface="Quicksand"/>
              <a:ea typeface="Quicksand"/>
              <a:cs typeface="Quicksand"/>
              <a:sym typeface="Quicksand"/>
            </a:endParaRPr>
          </a:p>
          <a:p>
            <a:pPr marL="457200" lvl="0" indent="-317500" algn="l" rtl="0">
              <a:lnSpc>
                <a:spcPct val="112000"/>
              </a:lnSpc>
              <a:spcBef>
                <a:spcPts val="600"/>
              </a:spcBef>
              <a:spcAft>
                <a:spcPts val="0"/>
              </a:spcAft>
              <a:buClr>
                <a:srgbClr val="CD2355"/>
              </a:buClr>
              <a:buSzPts val="1400"/>
              <a:buFont typeface="Quicksand"/>
              <a:buAutoNum type="alphaUcPeriod"/>
            </a:pPr>
            <a:r>
              <a:rPr lang="en-GB">
                <a:latin typeface="Quicksand"/>
                <a:ea typeface="Quicksand"/>
                <a:cs typeface="Quicksand"/>
                <a:sym typeface="Quicksand"/>
              </a:rPr>
              <a:t>The time taken to open a file from storage</a:t>
            </a:r>
            <a:endParaRPr>
              <a:solidFill>
                <a:srgbClr val="000000"/>
              </a:solidFill>
              <a:latin typeface="Quicksand"/>
              <a:ea typeface="Quicksand"/>
              <a:cs typeface="Quicksand"/>
              <a:sym typeface="Quicksand"/>
            </a:endParaRPr>
          </a:p>
          <a:p>
            <a:pPr marL="457200" lvl="0" indent="-317500" algn="l" rtl="0">
              <a:lnSpc>
                <a:spcPct val="112000"/>
              </a:lnSpc>
              <a:spcBef>
                <a:spcPts val="600"/>
              </a:spcBef>
              <a:spcAft>
                <a:spcPts val="0"/>
              </a:spcAft>
              <a:buClr>
                <a:srgbClr val="CD2355"/>
              </a:buClr>
              <a:buSzPts val="1400"/>
              <a:buFont typeface="Quicksand"/>
              <a:buAutoNum type="alphaUcPeriod"/>
            </a:pPr>
            <a:r>
              <a:rPr lang="en-GB">
                <a:latin typeface="Quicksand"/>
                <a:ea typeface="Quicksand"/>
                <a:cs typeface="Quicksand"/>
                <a:sym typeface="Quicksand"/>
              </a:rPr>
              <a:t>Writing data in two places, so if one disks fails, the data is not lost</a:t>
            </a:r>
            <a:endParaRPr>
              <a:solidFill>
                <a:srgbClr val="000000"/>
              </a:solidFill>
              <a:latin typeface="Quicksand"/>
              <a:ea typeface="Quicksand"/>
              <a:cs typeface="Quicksand"/>
              <a:sym typeface="Quicksand"/>
            </a:endParaRPr>
          </a:p>
        </p:txBody>
      </p:sp>
      <p:sp>
        <p:nvSpPr>
          <p:cNvPr id="426" name="Google Shape;426;p37"/>
          <p:cNvSpPr txBox="1"/>
          <p:nvPr/>
        </p:nvSpPr>
        <p:spPr>
          <a:xfrm>
            <a:off x="4625278" y="809244"/>
            <a:ext cx="4273800" cy="2137800"/>
          </a:xfrm>
          <a:prstGeom prst="rect">
            <a:avLst/>
          </a:prstGeom>
          <a:noFill/>
          <a:ln>
            <a:noFill/>
          </a:ln>
        </p:spPr>
        <p:txBody>
          <a:bodyPr spcFirstLastPara="1" wrap="square" lIns="91425" tIns="91425" rIns="54000" bIns="91425" anchor="t" anchorCtr="0">
            <a:noAutofit/>
          </a:bodyPr>
          <a:lstStyle/>
          <a:p>
            <a:pPr marL="0" lvl="0" indent="0" algn="l" rtl="0">
              <a:lnSpc>
                <a:spcPct val="112000"/>
              </a:lnSpc>
              <a:spcBef>
                <a:spcPts val="0"/>
              </a:spcBef>
              <a:spcAft>
                <a:spcPts val="0"/>
              </a:spcAft>
              <a:buNone/>
            </a:pPr>
            <a:r>
              <a:rPr lang="en-GB">
                <a:solidFill>
                  <a:srgbClr val="FFFFFF"/>
                </a:solidFill>
                <a:highlight>
                  <a:srgbClr val="CD2355"/>
                </a:highlight>
                <a:latin typeface="Quicksand"/>
                <a:ea typeface="Quicksand"/>
                <a:cs typeface="Quicksand"/>
                <a:sym typeface="Quicksand"/>
              </a:rPr>
              <a:t> Question </a:t>
            </a:r>
            <a:r>
              <a:rPr lang="en-GB">
                <a:solidFill>
                  <a:srgbClr val="FFFFFF"/>
                </a:solidFill>
                <a:latin typeface="Quicksand"/>
                <a:ea typeface="Quicksand"/>
                <a:cs typeface="Quicksand"/>
                <a:sym typeface="Quicksand"/>
              </a:rPr>
              <a:t>.</a:t>
            </a:r>
            <a:r>
              <a:rPr lang="en-GB">
                <a:solidFill>
                  <a:srgbClr val="5B5BA5"/>
                </a:solidFill>
                <a:latin typeface="Quicksand"/>
                <a:ea typeface="Quicksand"/>
                <a:cs typeface="Quicksand"/>
                <a:sym typeface="Quicksand"/>
              </a:rPr>
              <a:t> </a:t>
            </a:r>
            <a:endParaRPr>
              <a:solidFill>
                <a:srgbClr val="5B5BA5"/>
              </a:solidFill>
              <a:latin typeface="Quicksand"/>
              <a:ea typeface="Quicksand"/>
              <a:cs typeface="Quicksand"/>
              <a:sym typeface="Quicksand"/>
            </a:endParaRPr>
          </a:p>
          <a:p>
            <a:pPr marL="0" lvl="0" indent="0" algn="l" rtl="0">
              <a:lnSpc>
                <a:spcPct val="112000"/>
              </a:lnSpc>
              <a:spcBef>
                <a:spcPts val="600"/>
              </a:spcBef>
              <a:spcAft>
                <a:spcPts val="0"/>
              </a:spcAft>
              <a:buNone/>
            </a:pPr>
            <a:r>
              <a:rPr lang="en-GB">
                <a:latin typeface="Quicksand"/>
                <a:ea typeface="Quicksand"/>
                <a:cs typeface="Quicksand"/>
                <a:sym typeface="Quicksand"/>
              </a:rPr>
              <a:t>Select </a:t>
            </a:r>
            <a:r>
              <a:rPr lang="en-GB" b="1">
                <a:latin typeface="Quicksand"/>
                <a:ea typeface="Quicksand"/>
                <a:cs typeface="Quicksand"/>
                <a:sym typeface="Quicksand"/>
              </a:rPr>
              <a:t>two</a:t>
            </a:r>
            <a:r>
              <a:rPr lang="en-GB">
                <a:latin typeface="Quicksand"/>
                <a:ea typeface="Quicksand"/>
                <a:cs typeface="Quicksand"/>
                <a:sym typeface="Quicksand"/>
              </a:rPr>
              <a:t> of the following statements about memory that are true:</a:t>
            </a:r>
            <a:endParaRPr>
              <a:latin typeface="Quicksand"/>
              <a:ea typeface="Quicksand"/>
              <a:cs typeface="Quicksand"/>
              <a:sym typeface="Quicksand"/>
            </a:endParaRPr>
          </a:p>
          <a:p>
            <a:pPr marL="457200" lvl="0" indent="-317500" algn="l" rtl="0">
              <a:lnSpc>
                <a:spcPct val="115000"/>
              </a:lnSpc>
              <a:spcBef>
                <a:spcPts val="600"/>
              </a:spcBef>
              <a:spcAft>
                <a:spcPts val="0"/>
              </a:spcAft>
              <a:buClr>
                <a:schemeClr val="accent6"/>
              </a:buClr>
              <a:buSzPts val="1400"/>
              <a:buFont typeface="Quicksand"/>
              <a:buAutoNum type="alphaUcPeriod"/>
            </a:pPr>
            <a:r>
              <a:rPr lang="en-GB">
                <a:latin typeface="Quicksand"/>
                <a:ea typeface="Quicksand"/>
                <a:cs typeface="Quicksand"/>
                <a:sym typeface="Quicksand"/>
              </a:rPr>
              <a:t>RAM stores data and instructions during processing</a:t>
            </a:r>
            <a:endParaRPr>
              <a:latin typeface="Quicksand"/>
              <a:ea typeface="Quicksand"/>
              <a:cs typeface="Quicksand"/>
              <a:sym typeface="Quicksand"/>
            </a:endParaRPr>
          </a:p>
          <a:p>
            <a:pPr marL="457200" lvl="0" indent="-317500" algn="l" rtl="0">
              <a:lnSpc>
                <a:spcPct val="115000"/>
              </a:lnSpc>
              <a:spcBef>
                <a:spcPts val="0"/>
              </a:spcBef>
              <a:spcAft>
                <a:spcPts val="0"/>
              </a:spcAft>
              <a:buClr>
                <a:schemeClr val="accent6"/>
              </a:buClr>
              <a:buSzPts val="1400"/>
              <a:buFont typeface="Quicksand"/>
              <a:buAutoNum type="alphaUcPeriod"/>
            </a:pPr>
            <a:r>
              <a:rPr lang="en-GB">
                <a:latin typeface="Quicksand"/>
                <a:ea typeface="Quicksand"/>
                <a:cs typeface="Quicksand"/>
                <a:sym typeface="Quicksand"/>
              </a:rPr>
              <a:t>ROM has larger capacity than RAM</a:t>
            </a:r>
            <a:endParaRPr>
              <a:latin typeface="Quicksand"/>
              <a:ea typeface="Quicksand"/>
              <a:cs typeface="Quicksand"/>
              <a:sym typeface="Quicksand"/>
            </a:endParaRPr>
          </a:p>
          <a:p>
            <a:pPr marL="457200" lvl="0" indent="-317500" algn="l" rtl="0">
              <a:lnSpc>
                <a:spcPct val="115000"/>
              </a:lnSpc>
              <a:spcBef>
                <a:spcPts val="0"/>
              </a:spcBef>
              <a:spcAft>
                <a:spcPts val="0"/>
              </a:spcAft>
              <a:buClr>
                <a:schemeClr val="accent6"/>
              </a:buClr>
              <a:buSzPts val="1400"/>
              <a:buFont typeface="Quicksand"/>
              <a:buAutoNum type="alphaUcPeriod"/>
            </a:pPr>
            <a:r>
              <a:rPr lang="en-GB">
                <a:latin typeface="Quicksand"/>
                <a:ea typeface="Quicksand"/>
                <a:cs typeface="Quicksand"/>
                <a:sym typeface="Quicksand"/>
              </a:rPr>
              <a:t>ROM is read only memory</a:t>
            </a:r>
            <a:endParaRPr>
              <a:latin typeface="Quicksand"/>
              <a:ea typeface="Quicksand"/>
              <a:cs typeface="Quicksand"/>
              <a:sym typeface="Quicksand"/>
            </a:endParaRPr>
          </a:p>
          <a:p>
            <a:pPr marL="0" lvl="0" indent="0" algn="l" rtl="0">
              <a:lnSpc>
                <a:spcPct val="112000"/>
              </a:lnSpc>
              <a:spcBef>
                <a:spcPts val="600"/>
              </a:spcBef>
              <a:spcAft>
                <a:spcPts val="0"/>
              </a:spcAft>
              <a:buNone/>
            </a:pPr>
            <a:endParaRPr>
              <a:solidFill>
                <a:srgbClr val="000000"/>
              </a:solidFill>
              <a:latin typeface="Quicksand"/>
              <a:ea typeface="Quicksand"/>
              <a:cs typeface="Quicksand"/>
              <a:sym typeface="Quicksand"/>
            </a:endParaRPr>
          </a:p>
        </p:txBody>
      </p:sp>
      <p:sp>
        <p:nvSpPr>
          <p:cNvPr id="427" name="Google Shape;427;p37"/>
          <p:cNvSpPr txBox="1">
            <a:spLocks noGrp="1"/>
          </p:cNvSpPr>
          <p:nvPr>
            <p:ph type="sldNum" idx="12"/>
          </p:nvPr>
        </p:nvSpPr>
        <p:spPr>
          <a:xfrm>
            <a:off x="8832200" y="4829300"/>
            <a:ext cx="311700" cy="3141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fld id="{00000000-1234-1234-1234-123412341234}" type="slidenum">
              <a:rPr lang="en-GB"/>
              <a:t>25</a:t>
            </a:fld>
            <a:endParaRPr/>
          </a:p>
        </p:txBody>
      </p:sp>
      <p:sp>
        <p:nvSpPr>
          <p:cNvPr id="428" name="Google Shape;428;p37"/>
          <p:cNvSpPr txBox="1"/>
          <p:nvPr/>
        </p:nvSpPr>
        <p:spPr>
          <a:xfrm>
            <a:off x="306902" y="809250"/>
            <a:ext cx="4086000" cy="3525000"/>
          </a:xfrm>
          <a:prstGeom prst="rect">
            <a:avLst/>
          </a:prstGeom>
          <a:noFill/>
          <a:ln>
            <a:noFill/>
          </a:ln>
        </p:spPr>
        <p:txBody>
          <a:bodyPr spcFirstLastPara="1" wrap="square" lIns="91425" tIns="91425" rIns="54000" bIns="91425" anchor="t" anchorCtr="0">
            <a:noAutofit/>
          </a:bodyPr>
          <a:lstStyle/>
          <a:p>
            <a:pPr marL="0" lvl="0" indent="0" algn="l" rtl="0">
              <a:lnSpc>
                <a:spcPct val="112000"/>
              </a:lnSpc>
              <a:spcBef>
                <a:spcPts val="0"/>
              </a:spcBef>
              <a:spcAft>
                <a:spcPts val="0"/>
              </a:spcAft>
              <a:buNone/>
            </a:pPr>
            <a:r>
              <a:rPr lang="en-GB" dirty="0">
                <a:solidFill>
                  <a:srgbClr val="FFFFFF"/>
                </a:solidFill>
                <a:highlight>
                  <a:srgbClr val="CD2355"/>
                </a:highlight>
                <a:latin typeface="Quicksand"/>
                <a:ea typeface="Quicksand"/>
                <a:cs typeface="Quicksand"/>
                <a:sym typeface="Quicksand"/>
              </a:rPr>
              <a:t> Question </a:t>
            </a:r>
            <a:r>
              <a:rPr lang="en-GB" dirty="0">
                <a:solidFill>
                  <a:srgbClr val="FFFFFF"/>
                </a:solidFill>
                <a:latin typeface="Quicksand"/>
                <a:ea typeface="Quicksand"/>
                <a:cs typeface="Quicksand"/>
                <a:sym typeface="Quicksand"/>
              </a:rPr>
              <a:t>.</a:t>
            </a:r>
            <a:r>
              <a:rPr lang="en-GB" dirty="0">
                <a:solidFill>
                  <a:srgbClr val="5B5BA5"/>
                </a:solidFill>
                <a:latin typeface="Quicksand"/>
                <a:ea typeface="Quicksand"/>
                <a:cs typeface="Quicksand"/>
                <a:sym typeface="Quicksand"/>
              </a:rPr>
              <a:t> </a:t>
            </a:r>
            <a:endParaRPr dirty="0">
              <a:solidFill>
                <a:srgbClr val="5B5BA5"/>
              </a:solidFill>
              <a:latin typeface="Quicksand"/>
              <a:ea typeface="Quicksand"/>
              <a:cs typeface="Quicksand"/>
              <a:sym typeface="Quicksand"/>
            </a:endParaRPr>
          </a:p>
          <a:p>
            <a:pPr marL="0" lvl="0" indent="0" algn="l" rtl="0">
              <a:lnSpc>
                <a:spcPct val="112000"/>
              </a:lnSpc>
              <a:spcBef>
                <a:spcPts val="600"/>
              </a:spcBef>
              <a:spcAft>
                <a:spcPts val="0"/>
              </a:spcAft>
              <a:buNone/>
            </a:pPr>
            <a:r>
              <a:rPr lang="en-GB" dirty="0">
                <a:latin typeface="Quicksand"/>
                <a:ea typeface="Quicksand"/>
                <a:cs typeface="Quicksand"/>
                <a:sym typeface="Quicksand"/>
              </a:rPr>
              <a:t>The term redundancy in storage systems means:</a:t>
            </a:r>
            <a:endParaRPr dirty="0">
              <a:latin typeface="Quicksand"/>
              <a:ea typeface="Quicksand"/>
              <a:cs typeface="Quicksand"/>
              <a:sym typeface="Quicksand"/>
            </a:endParaRPr>
          </a:p>
          <a:p>
            <a:pPr marL="457200" lvl="0" indent="-317500" algn="l" rtl="0">
              <a:lnSpc>
                <a:spcPct val="112000"/>
              </a:lnSpc>
              <a:spcBef>
                <a:spcPts val="1200"/>
              </a:spcBef>
              <a:spcAft>
                <a:spcPts val="0"/>
              </a:spcAft>
              <a:buClr>
                <a:srgbClr val="CD2355"/>
              </a:buClr>
              <a:buSzPts val="1400"/>
              <a:buFont typeface="Quicksand"/>
              <a:buAutoNum type="alphaUcPeriod"/>
            </a:pPr>
            <a:r>
              <a:rPr lang="en-GB" dirty="0">
                <a:latin typeface="Quicksand"/>
                <a:ea typeface="Quicksand"/>
                <a:cs typeface="Quicksand"/>
                <a:sym typeface="Quicksand"/>
              </a:rPr>
              <a:t>Data is broken down into segments and spread across drives</a:t>
            </a:r>
            <a:endParaRPr dirty="0">
              <a:solidFill>
                <a:srgbClr val="000000"/>
              </a:solidFill>
              <a:latin typeface="Quicksand"/>
              <a:ea typeface="Quicksand"/>
              <a:cs typeface="Quicksand"/>
              <a:sym typeface="Quicksand"/>
            </a:endParaRPr>
          </a:p>
          <a:p>
            <a:pPr marL="457200" lvl="0" indent="-317500" algn="l" rtl="0">
              <a:lnSpc>
                <a:spcPct val="112000"/>
              </a:lnSpc>
              <a:spcBef>
                <a:spcPts val="600"/>
              </a:spcBef>
              <a:spcAft>
                <a:spcPts val="0"/>
              </a:spcAft>
              <a:buClr>
                <a:srgbClr val="CD2355"/>
              </a:buClr>
              <a:buSzPts val="1400"/>
              <a:buFont typeface="Quicksand"/>
              <a:buAutoNum type="alphaUcPeriod"/>
            </a:pPr>
            <a:r>
              <a:rPr lang="en-GB" dirty="0">
                <a:latin typeface="Quicksand"/>
                <a:ea typeface="Quicksand"/>
                <a:cs typeface="Quicksand"/>
                <a:sym typeface="Quicksand"/>
              </a:rPr>
              <a:t>Extra data created and used to calculate if data has been lost</a:t>
            </a:r>
            <a:endParaRPr dirty="0">
              <a:solidFill>
                <a:srgbClr val="000000"/>
              </a:solidFill>
              <a:latin typeface="Quicksand"/>
              <a:ea typeface="Quicksand"/>
              <a:cs typeface="Quicksand"/>
              <a:sym typeface="Quicksand"/>
            </a:endParaRPr>
          </a:p>
          <a:p>
            <a:pPr marL="457200" lvl="0" indent="-317500" algn="l" rtl="0">
              <a:lnSpc>
                <a:spcPct val="112000"/>
              </a:lnSpc>
              <a:spcBef>
                <a:spcPts val="600"/>
              </a:spcBef>
              <a:spcAft>
                <a:spcPts val="0"/>
              </a:spcAft>
              <a:buClr>
                <a:srgbClr val="CD2355"/>
              </a:buClr>
              <a:buSzPts val="1400"/>
              <a:buFont typeface="Quicksand"/>
              <a:buAutoNum type="alphaUcPeriod"/>
            </a:pPr>
            <a:r>
              <a:rPr lang="en-GB" dirty="0">
                <a:latin typeface="Quicksand"/>
                <a:ea typeface="Quicksand"/>
                <a:cs typeface="Quicksand"/>
                <a:sym typeface="Quicksand"/>
              </a:rPr>
              <a:t>The time taken to open a file from storage</a:t>
            </a:r>
            <a:endParaRPr dirty="0">
              <a:solidFill>
                <a:srgbClr val="000000"/>
              </a:solidFill>
              <a:latin typeface="Quicksand"/>
              <a:ea typeface="Quicksand"/>
              <a:cs typeface="Quicksand"/>
              <a:sym typeface="Quicksand"/>
            </a:endParaRPr>
          </a:p>
          <a:p>
            <a:pPr marL="457200" lvl="0" indent="-317500" algn="l" rtl="0">
              <a:lnSpc>
                <a:spcPct val="112000"/>
              </a:lnSpc>
              <a:spcBef>
                <a:spcPts val="600"/>
              </a:spcBef>
              <a:spcAft>
                <a:spcPts val="0"/>
              </a:spcAft>
              <a:buClr>
                <a:srgbClr val="CD2355"/>
              </a:buClr>
              <a:buSzPts val="1400"/>
              <a:buFont typeface="Quicksand"/>
              <a:buAutoNum type="alphaUcPeriod"/>
            </a:pPr>
            <a:r>
              <a:rPr lang="en-GB" b="1">
                <a:latin typeface="Quicksand"/>
                <a:ea typeface="Quicksand"/>
                <a:cs typeface="Quicksand"/>
                <a:sym typeface="Quicksand"/>
              </a:rPr>
              <a:t>Writing data in two places, so if one disks fails, the data is not lost</a:t>
            </a:r>
            <a:endParaRPr b="1" dirty="0">
              <a:solidFill>
                <a:srgbClr val="000000"/>
              </a:solidFill>
              <a:latin typeface="Quicksand"/>
              <a:ea typeface="Quicksand"/>
              <a:cs typeface="Quicksand"/>
              <a:sym typeface="Quicksand"/>
            </a:endParaRPr>
          </a:p>
        </p:txBody>
      </p:sp>
      <p:sp>
        <p:nvSpPr>
          <p:cNvPr id="429" name="Google Shape;429;p37"/>
          <p:cNvSpPr txBox="1"/>
          <p:nvPr/>
        </p:nvSpPr>
        <p:spPr>
          <a:xfrm>
            <a:off x="4625278" y="809244"/>
            <a:ext cx="4273800" cy="2137800"/>
          </a:xfrm>
          <a:prstGeom prst="rect">
            <a:avLst/>
          </a:prstGeom>
          <a:noFill/>
          <a:ln>
            <a:noFill/>
          </a:ln>
        </p:spPr>
        <p:txBody>
          <a:bodyPr spcFirstLastPara="1" wrap="square" lIns="91425" tIns="91425" rIns="54000" bIns="91425" anchor="t" anchorCtr="0">
            <a:noAutofit/>
          </a:bodyPr>
          <a:lstStyle/>
          <a:p>
            <a:pPr marL="0" lvl="0" indent="0" algn="l" rtl="0">
              <a:lnSpc>
                <a:spcPct val="112000"/>
              </a:lnSpc>
              <a:spcBef>
                <a:spcPts val="0"/>
              </a:spcBef>
              <a:spcAft>
                <a:spcPts val="0"/>
              </a:spcAft>
              <a:buNone/>
            </a:pPr>
            <a:r>
              <a:rPr lang="en-GB">
                <a:solidFill>
                  <a:srgbClr val="FFFFFF"/>
                </a:solidFill>
                <a:highlight>
                  <a:srgbClr val="CD2355"/>
                </a:highlight>
                <a:latin typeface="Quicksand"/>
                <a:ea typeface="Quicksand"/>
                <a:cs typeface="Quicksand"/>
                <a:sym typeface="Quicksand"/>
              </a:rPr>
              <a:t> Question </a:t>
            </a:r>
            <a:r>
              <a:rPr lang="en-GB">
                <a:solidFill>
                  <a:srgbClr val="FFFFFF"/>
                </a:solidFill>
                <a:latin typeface="Quicksand"/>
                <a:ea typeface="Quicksand"/>
                <a:cs typeface="Quicksand"/>
                <a:sym typeface="Quicksand"/>
              </a:rPr>
              <a:t>.</a:t>
            </a:r>
            <a:r>
              <a:rPr lang="en-GB">
                <a:solidFill>
                  <a:srgbClr val="5B5BA5"/>
                </a:solidFill>
                <a:latin typeface="Quicksand"/>
                <a:ea typeface="Quicksand"/>
                <a:cs typeface="Quicksand"/>
                <a:sym typeface="Quicksand"/>
              </a:rPr>
              <a:t> </a:t>
            </a:r>
            <a:endParaRPr>
              <a:solidFill>
                <a:srgbClr val="5B5BA5"/>
              </a:solidFill>
              <a:latin typeface="Quicksand"/>
              <a:ea typeface="Quicksand"/>
              <a:cs typeface="Quicksand"/>
              <a:sym typeface="Quicksand"/>
            </a:endParaRPr>
          </a:p>
          <a:p>
            <a:pPr marL="0" lvl="0" indent="0" algn="l" rtl="0">
              <a:lnSpc>
                <a:spcPct val="112000"/>
              </a:lnSpc>
              <a:spcBef>
                <a:spcPts val="600"/>
              </a:spcBef>
              <a:spcAft>
                <a:spcPts val="0"/>
              </a:spcAft>
              <a:buNone/>
            </a:pPr>
            <a:r>
              <a:rPr lang="en-GB">
                <a:latin typeface="Quicksand"/>
                <a:ea typeface="Quicksand"/>
                <a:cs typeface="Quicksand"/>
                <a:sym typeface="Quicksand"/>
              </a:rPr>
              <a:t>Select </a:t>
            </a:r>
            <a:r>
              <a:rPr lang="en-GB" b="1">
                <a:latin typeface="Quicksand"/>
                <a:ea typeface="Quicksand"/>
                <a:cs typeface="Quicksand"/>
                <a:sym typeface="Quicksand"/>
              </a:rPr>
              <a:t>two</a:t>
            </a:r>
            <a:r>
              <a:rPr lang="en-GB">
                <a:latin typeface="Quicksand"/>
                <a:ea typeface="Quicksand"/>
                <a:cs typeface="Quicksand"/>
                <a:sym typeface="Quicksand"/>
              </a:rPr>
              <a:t> of the following statements about memory that are true:</a:t>
            </a:r>
            <a:endParaRPr>
              <a:latin typeface="Quicksand"/>
              <a:ea typeface="Quicksand"/>
              <a:cs typeface="Quicksand"/>
              <a:sym typeface="Quicksand"/>
            </a:endParaRPr>
          </a:p>
          <a:p>
            <a:pPr marL="457200" lvl="0" indent="-317500" algn="l" rtl="0">
              <a:lnSpc>
                <a:spcPct val="115000"/>
              </a:lnSpc>
              <a:spcBef>
                <a:spcPts val="600"/>
              </a:spcBef>
              <a:spcAft>
                <a:spcPts val="0"/>
              </a:spcAft>
              <a:buClr>
                <a:schemeClr val="accent6"/>
              </a:buClr>
              <a:buSzPts val="1400"/>
              <a:buFont typeface="Quicksand"/>
              <a:buAutoNum type="alphaUcPeriod"/>
            </a:pPr>
            <a:r>
              <a:rPr lang="en-GB" b="1">
                <a:latin typeface="Quicksand"/>
                <a:ea typeface="Quicksand"/>
                <a:cs typeface="Quicksand"/>
                <a:sym typeface="Quicksand"/>
              </a:rPr>
              <a:t>RAM stores data and instructions during processing</a:t>
            </a:r>
            <a:endParaRPr b="1">
              <a:latin typeface="Quicksand"/>
              <a:ea typeface="Quicksand"/>
              <a:cs typeface="Quicksand"/>
              <a:sym typeface="Quicksand"/>
            </a:endParaRPr>
          </a:p>
          <a:p>
            <a:pPr marL="457200" lvl="0" indent="-317500" algn="l" rtl="0">
              <a:lnSpc>
                <a:spcPct val="115000"/>
              </a:lnSpc>
              <a:spcBef>
                <a:spcPts val="0"/>
              </a:spcBef>
              <a:spcAft>
                <a:spcPts val="0"/>
              </a:spcAft>
              <a:buClr>
                <a:schemeClr val="accent6"/>
              </a:buClr>
              <a:buSzPts val="1400"/>
              <a:buFont typeface="Quicksand"/>
              <a:buAutoNum type="alphaUcPeriod"/>
            </a:pPr>
            <a:r>
              <a:rPr lang="en-GB">
                <a:latin typeface="Quicksand"/>
                <a:ea typeface="Quicksand"/>
                <a:cs typeface="Quicksand"/>
                <a:sym typeface="Quicksand"/>
              </a:rPr>
              <a:t>ROM has larger capacity than RAM</a:t>
            </a:r>
            <a:endParaRPr>
              <a:latin typeface="Quicksand"/>
              <a:ea typeface="Quicksand"/>
              <a:cs typeface="Quicksand"/>
              <a:sym typeface="Quicksand"/>
            </a:endParaRPr>
          </a:p>
          <a:p>
            <a:pPr marL="457200" lvl="0" indent="-317500" algn="l" rtl="0">
              <a:lnSpc>
                <a:spcPct val="115000"/>
              </a:lnSpc>
              <a:spcBef>
                <a:spcPts val="0"/>
              </a:spcBef>
              <a:spcAft>
                <a:spcPts val="0"/>
              </a:spcAft>
              <a:buClr>
                <a:schemeClr val="accent6"/>
              </a:buClr>
              <a:buSzPts val="1400"/>
              <a:buFont typeface="Quicksand"/>
              <a:buAutoNum type="alphaUcPeriod"/>
            </a:pPr>
            <a:r>
              <a:rPr lang="en-GB" b="1">
                <a:latin typeface="Quicksand"/>
                <a:ea typeface="Quicksand"/>
                <a:cs typeface="Quicksand"/>
                <a:sym typeface="Quicksand"/>
              </a:rPr>
              <a:t>ROM is read only memory</a:t>
            </a:r>
            <a:endParaRPr b="1">
              <a:latin typeface="Quicksand"/>
              <a:ea typeface="Quicksand"/>
              <a:cs typeface="Quicksand"/>
              <a:sym typeface="Quicksand"/>
            </a:endParaRPr>
          </a:p>
          <a:p>
            <a:pPr marL="0" lvl="0" indent="0" algn="l" rtl="0">
              <a:lnSpc>
                <a:spcPct val="112000"/>
              </a:lnSpc>
              <a:spcBef>
                <a:spcPts val="600"/>
              </a:spcBef>
              <a:spcAft>
                <a:spcPts val="0"/>
              </a:spcAft>
              <a:buNone/>
            </a:pPr>
            <a:endParaRPr>
              <a:solidFill>
                <a:srgbClr val="000000"/>
              </a:solidFill>
              <a:latin typeface="Quicksand"/>
              <a:ea typeface="Quicksand"/>
              <a:cs typeface="Quicksand"/>
              <a:sym typeface="Quicksand"/>
            </a:endParaRPr>
          </a:p>
        </p:txBody>
      </p:sp>
      <p:sp>
        <p:nvSpPr>
          <p:cNvPr id="430" name="Google Shape;430;p37"/>
          <p:cNvSpPr txBox="1"/>
          <p:nvPr/>
        </p:nvSpPr>
        <p:spPr>
          <a:xfrm>
            <a:off x="4671125" y="2947047"/>
            <a:ext cx="4273800" cy="2137800"/>
          </a:xfrm>
          <a:prstGeom prst="rect">
            <a:avLst/>
          </a:prstGeom>
          <a:noFill/>
          <a:ln>
            <a:noFill/>
          </a:ln>
        </p:spPr>
        <p:txBody>
          <a:bodyPr spcFirstLastPara="1" wrap="square" lIns="91425" tIns="91425" rIns="54000" bIns="91425" anchor="t" anchorCtr="0">
            <a:noAutofit/>
          </a:bodyPr>
          <a:lstStyle/>
          <a:p>
            <a:pPr marL="0" lvl="0" indent="0" algn="l" rtl="0">
              <a:lnSpc>
                <a:spcPct val="112000"/>
              </a:lnSpc>
              <a:spcBef>
                <a:spcPts val="0"/>
              </a:spcBef>
              <a:spcAft>
                <a:spcPts val="0"/>
              </a:spcAft>
              <a:buNone/>
            </a:pPr>
            <a:r>
              <a:rPr lang="en-GB">
                <a:solidFill>
                  <a:srgbClr val="FFFFFF"/>
                </a:solidFill>
                <a:highlight>
                  <a:srgbClr val="CD2355"/>
                </a:highlight>
                <a:latin typeface="Quicksand"/>
                <a:ea typeface="Quicksand"/>
                <a:cs typeface="Quicksand"/>
                <a:sym typeface="Quicksand"/>
              </a:rPr>
              <a:t> Question </a:t>
            </a:r>
            <a:r>
              <a:rPr lang="en-GB">
                <a:solidFill>
                  <a:srgbClr val="FFFFFF"/>
                </a:solidFill>
                <a:latin typeface="Quicksand"/>
                <a:ea typeface="Quicksand"/>
                <a:cs typeface="Quicksand"/>
                <a:sym typeface="Quicksand"/>
              </a:rPr>
              <a:t>.</a:t>
            </a:r>
            <a:r>
              <a:rPr lang="en-GB">
                <a:solidFill>
                  <a:srgbClr val="5B5BA5"/>
                </a:solidFill>
                <a:latin typeface="Quicksand"/>
                <a:ea typeface="Quicksand"/>
                <a:cs typeface="Quicksand"/>
                <a:sym typeface="Quicksand"/>
              </a:rPr>
              <a:t> </a:t>
            </a:r>
            <a:endParaRPr>
              <a:solidFill>
                <a:srgbClr val="5B5BA5"/>
              </a:solidFill>
              <a:latin typeface="Quicksand"/>
              <a:ea typeface="Quicksand"/>
              <a:cs typeface="Quicksand"/>
              <a:sym typeface="Quicksand"/>
            </a:endParaRPr>
          </a:p>
          <a:p>
            <a:pPr marL="0" lvl="0" indent="0" algn="l" rtl="0">
              <a:lnSpc>
                <a:spcPct val="112000"/>
              </a:lnSpc>
              <a:spcBef>
                <a:spcPts val="600"/>
              </a:spcBef>
              <a:spcAft>
                <a:spcPts val="0"/>
              </a:spcAft>
              <a:buNone/>
            </a:pPr>
            <a:r>
              <a:rPr lang="en-GB">
                <a:latin typeface="Quicksand"/>
                <a:ea typeface="Quicksand"/>
                <a:cs typeface="Quicksand"/>
                <a:sym typeface="Quicksand"/>
              </a:rPr>
              <a:t>Which of the RAID systems requires a minimum of three disks?</a:t>
            </a:r>
            <a:endParaRPr>
              <a:latin typeface="Quicksand"/>
              <a:ea typeface="Quicksand"/>
              <a:cs typeface="Quicksand"/>
              <a:sym typeface="Quicksand"/>
            </a:endParaRPr>
          </a:p>
          <a:p>
            <a:pPr marL="457200" lvl="0" indent="-317500" algn="l" rtl="0">
              <a:lnSpc>
                <a:spcPct val="112000"/>
              </a:lnSpc>
              <a:spcBef>
                <a:spcPts val="1200"/>
              </a:spcBef>
              <a:spcAft>
                <a:spcPts val="0"/>
              </a:spcAft>
              <a:buClr>
                <a:srgbClr val="CD2355"/>
              </a:buClr>
              <a:buSzPts val="1400"/>
              <a:buFont typeface="Quicksand"/>
              <a:buAutoNum type="alphaUcPeriod"/>
            </a:pPr>
            <a:r>
              <a:rPr lang="en-GB">
                <a:latin typeface="Quicksand"/>
                <a:ea typeface="Quicksand"/>
                <a:cs typeface="Quicksand"/>
                <a:sym typeface="Quicksand"/>
              </a:rPr>
              <a:t>RAID 1</a:t>
            </a:r>
            <a:endParaRPr>
              <a:solidFill>
                <a:srgbClr val="000000"/>
              </a:solidFill>
              <a:latin typeface="Quicksand"/>
              <a:ea typeface="Quicksand"/>
              <a:cs typeface="Quicksand"/>
              <a:sym typeface="Quicksand"/>
            </a:endParaRPr>
          </a:p>
          <a:p>
            <a:pPr marL="457200" lvl="0" indent="-317500" algn="l" rtl="0">
              <a:lnSpc>
                <a:spcPct val="112000"/>
              </a:lnSpc>
              <a:spcBef>
                <a:spcPts val="600"/>
              </a:spcBef>
              <a:spcAft>
                <a:spcPts val="0"/>
              </a:spcAft>
              <a:buClr>
                <a:srgbClr val="CD2355"/>
              </a:buClr>
              <a:buSzPts val="1400"/>
              <a:buFont typeface="Quicksand"/>
              <a:buAutoNum type="alphaUcPeriod"/>
            </a:pPr>
            <a:r>
              <a:rPr lang="en-GB" b="1">
                <a:latin typeface="Quicksand"/>
                <a:ea typeface="Quicksand"/>
                <a:cs typeface="Quicksand"/>
                <a:sym typeface="Quicksand"/>
              </a:rPr>
              <a:t>RAID 5</a:t>
            </a:r>
            <a:endParaRPr b="1">
              <a:solidFill>
                <a:srgbClr val="000000"/>
              </a:solidFill>
              <a:latin typeface="Quicksand"/>
              <a:ea typeface="Quicksand"/>
              <a:cs typeface="Quicksand"/>
              <a:sym typeface="Quicksand"/>
            </a:endParaRPr>
          </a:p>
          <a:p>
            <a:pPr marL="457200" lvl="0" indent="-317500" algn="l" rtl="0">
              <a:lnSpc>
                <a:spcPct val="112000"/>
              </a:lnSpc>
              <a:spcBef>
                <a:spcPts val="600"/>
              </a:spcBef>
              <a:spcAft>
                <a:spcPts val="0"/>
              </a:spcAft>
              <a:buClr>
                <a:srgbClr val="CD2355"/>
              </a:buClr>
              <a:buSzPts val="1400"/>
              <a:buFont typeface="Quicksand"/>
              <a:buAutoNum type="alphaUcPeriod"/>
            </a:pPr>
            <a:r>
              <a:rPr lang="en-GB">
                <a:latin typeface="Quicksand"/>
                <a:ea typeface="Quicksand"/>
                <a:cs typeface="Quicksand"/>
                <a:sym typeface="Quicksand"/>
              </a:rPr>
              <a:t>RAID 10</a:t>
            </a:r>
            <a:endParaRPr>
              <a:solidFill>
                <a:srgbClr val="000000"/>
              </a:solidFill>
              <a:latin typeface="Quicksand"/>
              <a:ea typeface="Quicksand"/>
              <a:cs typeface="Quicksand"/>
              <a:sym typeface="Quicksand"/>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425"/>
                                        </p:tgtEl>
                                        <p:attrNameLst>
                                          <p:attrName>style.visibility</p:attrName>
                                        </p:attrNameLst>
                                      </p:cBhvr>
                                      <p:to>
                                        <p:strVal val="hidden"/>
                                      </p:to>
                                    </p:set>
                                  </p:childTnLst>
                                </p:cTn>
                              </p:par>
                              <p:par>
                                <p:cTn id="7" presetID="1" presetClass="entr" presetSubtype="0" fill="hold" nodeType="withEffect">
                                  <p:stCondLst>
                                    <p:cond delay="0"/>
                                  </p:stCondLst>
                                  <p:childTnLst>
                                    <p:set>
                                      <p:cBhvr>
                                        <p:cTn id="8" dur="1" fill="hold">
                                          <p:stCondLst>
                                            <p:cond delay="0"/>
                                          </p:stCondLst>
                                        </p:cTn>
                                        <p:tgtEl>
                                          <p:spTgt spid="428"/>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xit" presetSubtype="0" fill="hold" nodeType="clickEffect">
                                  <p:stCondLst>
                                    <p:cond delay="0"/>
                                  </p:stCondLst>
                                  <p:childTnLst>
                                    <p:set>
                                      <p:cBhvr>
                                        <p:cTn id="12" dur="1" fill="hold">
                                          <p:stCondLst>
                                            <p:cond delay="0"/>
                                          </p:stCondLst>
                                        </p:cTn>
                                        <p:tgtEl>
                                          <p:spTgt spid="426"/>
                                        </p:tgtEl>
                                        <p:attrNameLst>
                                          <p:attrName>style.visibility</p:attrName>
                                        </p:attrNameLst>
                                      </p:cBhvr>
                                      <p:to>
                                        <p:strVal val="hidden"/>
                                      </p:to>
                                    </p:set>
                                  </p:childTnLst>
                                </p:cTn>
                              </p:par>
                              <p:par>
                                <p:cTn id="13" presetID="1" presetClass="entr" presetSubtype="0" fill="hold" nodeType="withEffect">
                                  <p:stCondLst>
                                    <p:cond delay="0"/>
                                  </p:stCondLst>
                                  <p:childTnLst>
                                    <p:set>
                                      <p:cBhvr>
                                        <p:cTn id="14" dur="1" fill="hold">
                                          <p:stCondLst>
                                            <p:cond delay="0"/>
                                          </p:stCondLst>
                                        </p:cTn>
                                        <p:tgtEl>
                                          <p:spTgt spid="42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xit" presetSubtype="0" fill="hold" nodeType="clickEffect">
                                  <p:stCondLst>
                                    <p:cond delay="0"/>
                                  </p:stCondLst>
                                  <p:childTnLst>
                                    <p:set>
                                      <p:cBhvr>
                                        <p:cTn id="18" dur="1" fill="hold">
                                          <p:stCondLst>
                                            <p:cond delay="0"/>
                                          </p:stCondLst>
                                        </p:cTn>
                                        <p:tgtEl>
                                          <p:spTgt spid="422"/>
                                        </p:tgtEl>
                                        <p:attrNameLst>
                                          <p:attrName>style.visibility</p:attrName>
                                        </p:attrNameLst>
                                      </p:cBhvr>
                                      <p:to>
                                        <p:strVal val="hidden"/>
                                      </p:to>
                                    </p:set>
                                  </p:childTnLst>
                                </p:cTn>
                              </p:par>
                              <p:par>
                                <p:cTn id="19" presetID="1" presetClass="entr" presetSubtype="0" fill="hold" nodeType="withEffect">
                                  <p:stCondLst>
                                    <p:cond delay="0"/>
                                  </p:stCondLst>
                                  <p:childTnLst>
                                    <p:set>
                                      <p:cBhvr>
                                        <p:cTn id="20" dur="1" fill="hold">
                                          <p:stCondLst>
                                            <p:cond delay="0"/>
                                          </p:stCondLst>
                                        </p:cTn>
                                        <p:tgtEl>
                                          <p:spTgt spid="43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accent6"/>
        </a:solidFill>
        <a:effectLst/>
      </p:bgPr>
    </p:bg>
    <p:spTree>
      <p:nvGrpSpPr>
        <p:cNvPr id="1" name="Shape 435"/>
        <p:cNvGrpSpPr/>
        <p:nvPr/>
      </p:nvGrpSpPr>
      <p:grpSpPr>
        <a:xfrm>
          <a:off x="0" y="0"/>
          <a:ext cx="0" cy="0"/>
          <a:chOff x="0" y="0"/>
          <a:chExt cx="0" cy="0"/>
        </a:xfrm>
      </p:grpSpPr>
      <p:sp>
        <p:nvSpPr>
          <p:cNvPr id="436" name="Google Shape;436;p38"/>
          <p:cNvSpPr txBox="1">
            <a:spLocks noGrp="1"/>
          </p:cNvSpPr>
          <p:nvPr>
            <p:ph type="subTitle" idx="3"/>
          </p:nvPr>
        </p:nvSpPr>
        <p:spPr>
          <a:xfrm>
            <a:off x="6840000" y="0"/>
            <a:ext cx="1959900" cy="314100"/>
          </a:xfrm>
          <a:prstGeom prst="rect">
            <a:avLst/>
          </a:prstGeom>
          <a:noFill/>
          <a:ln>
            <a:noFill/>
          </a:ln>
        </p:spPr>
        <p:txBody>
          <a:bodyPr spcFirstLastPara="1" wrap="square" lIns="91425" tIns="91425" rIns="0" bIns="91425" anchor="ctr" anchorCtr="0">
            <a:noAutofit/>
          </a:bodyPr>
          <a:lstStyle/>
          <a:p>
            <a:pPr marL="0" lvl="0" indent="0" algn="r" rtl="0">
              <a:lnSpc>
                <a:spcPct val="100000"/>
              </a:lnSpc>
              <a:spcBef>
                <a:spcPts val="0"/>
              </a:spcBef>
              <a:spcAft>
                <a:spcPts val="0"/>
              </a:spcAft>
              <a:buSzPts val="1800"/>
              <a:buNone/>
            </a:pPr>
            <a:r>
              <a:rPr lang="en-GB">
                <a:solidFill>
                  <a:schemeClr val="lt1"/>
                </a:solidFill>
              </a:rPr>
              <a:t>Apply it</a:t>
            </a:r>
            <a:endParaRPr>
              <a:solidFill>
                <a:schemeClr val="lt1"/>
              </a:solidFill>
            </a:endParaRPr>
          </a:p>
        </p:txBody>
      </p:sp>
      <p:sp>
        <p:nvSpPr>
          <p:cNvPr id="437" name="Google Shape;437;p38"/>
          <p:cNvSpPr txBox="1">
            <a:spLocks noGrp="1"/>
          </p:cNvSpPr>
          <p:nvPr>
            <p:ph type="title"/>
          </p:nvPr>
        </p:nvSpPr>
        <p:spPr>
          <a:xfrm>
            <a:off x="310900" y="313512"/>
            <a:ext cx="8521200" cy="698100"/>
          </a:xfrm>
          <a:prstGeom prst="rect">
            <a:avLst/>
          </a:prstGeom>
          <a:noFill/>
          <a:ln>
            <a:noFill/>
          </a:ln>
        </p:spPr>
        <p:txBody>
          <a:bodyPr spcFirstLastPara="1" wrap="square" lIns="91425" tIns="91425" rIns="91425" bIns="91425" anchor="ctr" anchorCtr="0">
            <a:noAutofit/>
          </a:bodyPr>
          <a:lstStyle/>
          <a:p>
            <a:pPr marL="0" lvl="0" indent="0" algn="l" rtl="0">
              <a:lnSpc>
                <a:spcPct val="100000"/>
              </a:lnSpc>
              <a:spcBef>
                <a:spcPts val="0"/>
              </a:spcBef>
              <a:spcAft>
                <a:spcPts val="0"/>
              </a:spcAft>
              <a:buSzPts val="2800"/>
              <a:buNone/>
            </a:pPr>
            <a:r>
              <a:rPr lang="en-GB">
                <a:solidFill>
                  <a:schemeClr val="lt1"/>
                </a:solidFill>
              </a:rPr>
              <a:t>Apply it – activity</a:t>
            </a:r>
            <a:endParaRPr>
              <a:solidFill>
                <a:schemeClr val="lt1"/>
              </a:solidFill>
            </a:endParaRPr>
          </a:p>
        </p:txBody>
      </p:sp>
      <p:sp>
        <p:nvSpPr>
          <p:cNvPr id="438" name="Google Shape;438;p38"/>
          <p:cNvSpPr txBox="1">
            <a:spLocks noGrp="1"/>
          </p:cNvSpPr>
          <p:nvPr>
            <p:ph type="body" idx="1"/>
          </p:nvPr>
        </p:nvSpPr>
        <p:spPr>
          <a:xfrm>
            <a:off x="209300" y="1073125"/>
            <a:ext cx="5748600" cy="3659100"/>
          </a:xfrm>
          <a:prstGeom prst="rect">
            <a:avLst/>
          </a:prstGeom>
        </p:spPr>
        <p:txBody>
          <a:bodyPr spcFirstLastPara="1" wrap="square" lIns="91425" tIns="91425" rIns="91425" bIns="91425" anchor="t" anchorCtr="0">
            <a:noAutofit/>
          </a:bodyPr>
          <a:lstStyle/>
          <a:p>
            <a:pPr marL="457200" lvl="0" indent="-330200" algn="l" rtl="0">
              <a:spcBef>
                <a:spcPts val="0"/>
              </a:spcBef>
              <a:spcAft>
                <a:spcPts val="0"/>
              </a:spcAft>
              <a:buClr>
                <a:schemeClr val="lt1"/>
              </a:buClr>
              <a:buSzPts val="1600"/>
              <a:buChar char="●"/>
            </a:pPr>
            <a:r>
              <a:rPr lang="en-GB" sz="1600">
                <a:solidFill>
                  <a:schemeClr val="lt1"/>
                </a:solidFill>
              </a:rPr>
              <a:t>Hills Road Surgery, a doctors practice (GP), holds lots of sensitive personal information about patients</a:t>
            </a:r>
            <a:endParaRPr sz="1600">
              <a:solidFill>
                <a:schemeClr val="lt1"/>
              </a:solidFill>
            </a:endParaRPr>
          </a:p>
          <a:p>
            <a:pPr marL="457200" lvl="0" indent="-330200" algn="l" rtl="0">
              <a:spcBef>
                <a:spcPts val="1000"/>
              </a:spcBef>
              <a:spcAft>
                <a:spcPts val="0"/>
              </a:spcAft>
              <a:buClr>
                <a:schemeClr val="lt1"/>
              </a:buClr>
              <a:buSzPts val="1600"/>
              <a:buChar char="●"/>
            </a:pPr>
            <a:r>
              <a:rPr lang="en-GB" sz="1600">
                <a:solidFill>
                  <a:schemeClr val="lt1"/>
                </a:solidFill>
              </a:rPr>
              <a:t>This information includes contact details, personal medical history, and details of medication prescribed</a:t>
            </a:r>
            <a:endParaRPr sz="1600">
              <a:solidFill>
                <a:schemeClr val="lt1"/>
              </a:solidFill>
            </a:endParaRPr>
          </a:p>
          <a:p>
            <a:pPr marL="457200" lvl="0" indent="-330200" algn="l" rtl="0">
              <a:spcBef>
                <a:spcPts val="1000"/>
              </a:spcBef>
              <a:spcAft>
                <a:spcPts val="0"/>
              </a:spcAft>
              <a:buClr>
                <a:schemeClr val="lt1"/>
              </a:buClr>
              <a:buSzPts val="1600"/>
              <a:buChar char="●"/>
            </a:pPr>
            <a:r>
              <a:rPr lang="en-GB" sz="1600">
                <a:solidFill>
                  <a:schemeClr val="lt1"/>
                </a:solidFill>
              </a:rPr>
              <a:t>What type of </a:t>
            </a:r>
            <a:r>
              <a:rPr lang="en-GB" sz="1600" b="1">
                <a:solidFill>
                  <a:schemeClr val="lt1"/>
                </a:solidFill>
              </a:rPr>
              <a:t>physical storage</a:t>
            </a:r>
            <a:r>
              <a:rPr lang="en-GB" sz="1600">
                <a:solidFill>
                  <a:schemeClr val="lt1"/>
                </a:solidFill>
              </a:rPr>
              <a:t> and </a:t>
            </a:r>
            <a:r>
              <a:rPr lang="en-GB" sz="1600" b="1">
                <a:solidFill>
                  <a:schemeClr val="lt1"/>
                </a:solidFill>
              </a:rPr>
              <a:t>recovery system</a:t>
            </a:r>
            <a:r>
              <a:rPr lang="en-GB" sz="1600">
                <a:solidFill>
                  <a:schemeClr val="lt1"/>
                </a:solidFill>
              </a:rPr>
              <a:t> should they consider and why?</a:t>
            </a:r>
            <a:endParaRPr sz="1600">
              <a:solidFill>
                <a:schemeClr val="lt1"/>
              </a:solidFill>
            </a:endParaRPr>
          </a:p>
          <a:p>
            <a:pPr marL="457200" lvl="0" indent="-330200" algn="l" rtl="0">
              <a:spcBef>
                <a:spcPts val="1000"/>
              </a:spcBef>
              <a:spcAft>
                <a:spcPts val="0"/>
              </a:spcAft>
              <a:buClr>
                <a:schemeClr val="lt1"/>
              </a:buClr>
              <a:buSzPts val="1600"/>
              <a:buChar char="●"/>
            </a:pPr>
            <a:r>
              <a:rPr lang="en-GB" sz="1600">
                <a:solidFill>
                  <a:schemeClr val="lt1"/>
                </a:solidFill>
              </a:rPr>
              <a:t>What will they need to consider when storing this sensitive personal information?</a:t>
            </a:r>
            <a:endParaRPr sz="1600">
              <a:solidFill>
                <a:schemeClr val="lt1"/>
              </a:solidFill>
            </a:endParaRPr>
          </a:p>
          <a:p>
            <a:pPr marL="457200" lvl="0" indent="-330200" algn="l" rtl="0">
              <a:spcBef>
                <a:spcPts val="1000"/>
              </a:spcBef>
              <a:spcAft>
                <a:spcPts val="1000"/>
              </a:spcAft>
              <a:buClr>
                <a:schemeClr val="lt1"/>
              </a:buClr>
              <a:buSzPts val="1600"/>
              <a:buChar char="●"/>
            </a:pPr>
            <a:r>
              <a:rPr lang="en-GB" sz="1600">
                <a:solidFill>
                  <a:schemeClr val="lt1"/>
                </a:solidFill>
              </a:rPr>
              <a:t>Be prepared to feedback your recommendation to the rest of the class and </a:t>
            </a:r>
            <a:r>
              <a:rPr lang="en-GB" sz="1600" b="1">
                <a:solidFill>
                  <a:schemeClr val="lt1"/>
                </a:solidFill>
              </a:rPr>
              <a:t>justify </a:t>
            </a:r>
            <a:r>
              <a:rPr lang="en-GB" sz="1600">
                <a:solidFill>
                  <a:schemeClr val="lt1"/>
                </a:solidFill>
              </a:rPr>
              <a:t>your choices</a:t>
            </a:r>
            <a:endParaRPr sz="1600">
              <a:solidFill>
                <a:schemeClr val="lt1"/>
              </a:solidFill>
            </a:endParaRPr>
          </a:p>
        </p:txBody>
      </p:sp>
      <p:sp>
        <p:nvSpPr>
          <p:cNvPr id="439" name="Google Shape;439;p38"/>
          <p:cNvSpPr txBox="1">
            <a:spLocks noGrp="1"/>
          </p:cNvSpPr>
          <p:nvPr>
            <p:ph type="sldNum" idx="12"/>
          </p:nvPr>
        </p:nvSpPr>
        <p:spPr>
          <a:xfrm>
            <a:off x="8832200" y="4829300"/>
            <a:ext cx="311700" cy="3141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fld id="{00000000-1234-1234-1234-123412341234}" type="slidenum">
              <a:rPr lang="en-GB"/>
              <a:t>26</a:t>
            </a:fld>
            <a:endParaRPr/>
          </a:p>
        </p:txBody>
      </p:sp>
      <p:pic>
        <p:nvPicPr>
          <p:cNvPr id="440" name="Google Shape;440;p38"/>
          <p:cNvPicPr preferRelativeResize="0"/>
          <p:nvPr/>
        </p:nvPicPr>
        <p:blipFill>
          <a:blip r:embed="rId3">
            <a:alphaModFix/>
          </a:blip>
          <a:stretch>
            <a:fillRect/>
          </a:stretch>
        </p:blipFill>
        <p:spPr>
          <a:xfrm>
            <a:off x="6165112" y="892900"/>
            <a:ext cx="2465775" cy="3698625"/>
          </a:xfrm>
          <a:prstGeom prst="rect">
            <a:avLst/>
          </a:prstGeom>
          <a:noFill/>
          <a:ln>
            <a:noFill/>
          </a:ln>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accent6"/>
        </a:solidFill>
        <a:effectLst/>
      </p:bgPr>
    </p:bg>
    <p:spTree>
      <p:nvGrpSpPr>
        <p:cNvPr id="1" name="Shape 444"/>
        <p:cNvGrpSpPr/>
        <p:nvPr/>
      </p:nvGrpSpPr>
      <p:grpSpPr>
        <a:xfrm>
          <a:off x="0" y="0"/>
          <a:ext cx="0" cy="0"/>
          <a:chOff x="0" y="0"/>
          <a:chExt cx="0" cy="0"/>
        </a:xfrm>
      </p:grpSpPr>
      <p:sp>
        <p:nvSpPr>
          <p:cNvPr id="445" name="Google Shape;445;p39"/>
          <p:cNvSpPr txBox="1">
            <a:spLocks noGrp="1"/>
          </p:cNvSpPr>
          <p:nvPr>
            <p:ph type="subTitle" idx="3"/>
          </p:nvPr>
        </p:nvSpPr>
        <p:spPr>
          <a:xfrm>
            <a:off x="6840000" y="0"/>
            <a:ext cx="1959900" cy="314100"/>
          </a:xfrm>
          <a:prstGeom prst="rect">
            <a:avLst/>
          </a:prstGeom>
          <a:noFill/>
          <a:ln>
            <a:noFill/>
          </a:ln>
        </p:spPr>
        <p:txBody>
          <a:bodyPr spcFirstLastPara="1" wrap="square" lIns="91425" tIns="91425" rIns="0" bIns="91425" anchor="ctr" anchorCtr="0">
            <a:noAutofit/>
          </a:bodyPr>
          <a:lstStyle/>
          <a:p>
            <a:pPr marL="0" lvl="0" indent="0" algn="r" rtl="0">
              <a:lnSpc>
                <a:spcPct val="100000"/>
              </a:lnSpc>
              <a:spcBef>
                <a:spcPts val="0"/>
              </a:spcBef>
              <a:spcAft>
                <a:spcPts val="0"/>
              </a:spcAft>
              <a:buSzPts val="1800"/>
              <a:buNone/>
            </a:pPr>
            <a:r>
              <a:rPr lang="en-GB">
                <a:solidFill>
                  <a:schemeClr val="lt1"/>
                </a:solidFill>
              </a:rPr>
              <a:t>Apply it</a:t>
            </a:r>
            <a:endParaRPr>
              <a:solidFill>
                <a:schemeClr val="lt1"/>
              </a:solidFill>
            </a:endParaRPr>
          </a:p>
        </p:txBody>
      </p:sp>
      <p:sp>
        <p:nvSpPr>
          <p:cNvPr id="446" name="Google Shape;446;p39"/>
          <p:cNvSpPr txBox="1">
            <a:spLocks noGrp="1"/>
          </p:cNvSpPr>
          <p:nvPr>
            <p:ph type="title"/>
          </p:nvPr>
        </p:nvSpPr>
        <p:spPr>
          <a:xfrm>
            <a:off x="234700" y="84912"/>
            <a:ext cx="8521200" cy="698100"/>
          </a:xfrm>
          <a:prstGeom prst="rect">
            <a:avLst/>
          </a:prstGeom>
          <a:noFill/>
          <a:ln>
            <a:noFill/>
          </a:ln>
        </p:spPr>
        <p:txBody>
          <a:bodyPr spcFirstLastPara="1" wrap="square" lIns="91425" tIns="91425" rIns="91425" bIns="91425" anchor="ctr" anchorCtr="0">
            <a:noAutofit/>
          </a:bodyPr>
          <a:lstStyle/>
          <a:p>
            <a:pPr marL="0" lvl="0" indent="0" algn="l" rtl="0">
              <a:lnSpc>
                <a:spcPct val="100000"/>
              </a:lnSpc>
              <a:spcBef>
                <a:spcPts val="0"/>
              </a:spcBef>
              <a:spcAft>
                <a:spcPts val="0"/>
              </a:spcAft>
              <a:buSzPts val="2800"/>
              <a:buNone/>
            </a:pPr>
            <a:r>
              <a:rPr lang="en-GB">
                <a:solidFill>
                  <a:schemeClr val="lt1"/>
                </a:solidFill>
              </a:rPr>
              <a:t>Apply it – possible solutions</a:t>
            </a:r>
            <a:endParaRPr>
              <a:solidFill>
                <a:schemeClr val="lt1"/>
              </a:solidFill>
            </a:endParaRPr>
          </a:p>
        </p:txBody>
      </p:sp>
      <p:sp>
        <p:nvSpPr>
          <p:cNvPr id="447" name="Google Shape;447;p39"/>
          <p:cNvSpPr txBox="1">
            <a:spLocks noGrp="1"/>
          </p:cNvSpPr>
          <p:nvPr>
            <p:ph type="body" idx="1"/>
          </p:nvPr>
        </p:nvSpPr>
        <p:spPr>
          <a:xfrm>
            <a:off x="223475" y="658375"/>
            <a:ext cx="8725800" cy="3659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sz="1600">
                <a:solidFill>
                  <a:schemeClr val="lt1"/>
                </a:solidFill>
                <a:latin typeface="Handlee"/>
                <a:ea typeface="Handlee"/>
                <a:cs typeface="Handlee"/>
                <a:sym typeface="Handlee"/>
              </a:rPr>
              <a:t>The sensitive personal information will need to be kept confidential and stored securely in order for the surgery to comply with the law. They will also have to ensure data is kept up-to-date and not kept for longer than necessary.</a:t>
            </a:r>
            <a:endParaRPr sz="1600">
              <a:solidFill>
                <a:schemeClr val="lt1"/>
              </a:solidFill>
              <a:latin typeface="Handlee"/>
              <a:ea typeface="Handlee"/>
              <a:cs typeface="Handlee"/>
              <a:sym typeface="Handlee"/>
            </a:endParaRPr>
          </a:p>
          <a:p>
            <a:pPr marL="0" lvl="0" indent="0" algn="l" rtl="0">
              <a:spcBef>
                <a:spcPts val="1000"/>
              </a:spcBef>
              <a:spcAft>
                <a:spcPts val="0"/>
              </a:spcAft>
              <a:buNone/>
            </a:pPr>
            <a:r>
              <a:rPr lang="en-GB" sz="1600">
                <a:solidFill>
                  <a:schemeClr val="lt1"/>
                </a:solidFill>
                <a:latin typeface="Handlee"/>
                <a:ea typeface="Handlee"/>
                <a:cs typeface="Handlee"/>
                <a:sym typeface="Handlee"/>
              </a:rPr>
              <a:t>RAID 1 - would be the cheapest solution and would ensure the GP had a copy of the entire data. The rate latency may cause delays writing patient information.</a:t>
            </a:r>
            <a:endParaRPr sz="1600">
              <a:solidFill>
                <a:schemeClr val="lt1"/>
              </a:solidFill>
              <a:latin typeface="Handlee"/>
              <a:ea typeface="Handlee"/>
              <a:cs typeface="Handlee"/>
              <a:sym typeface="Handlee"/>
            </a:endParaRPr>
          </a:p>
          <a:p>
            <a:pPr marL="0" lvl="0" indent="0" algn="l" rtl="0">
              <a:spcBef>
                <a:spcPts val="1000"/>
              </a:spcBef>
              <a:spcAft>
                <a:spcPts val="0"/>
              </a:spcAft>
              <a:buNone/>
            </a:pPr>
            <a:r>
              <a:rPr lang="en-GB" sz="1600">
                <a:solidFill>
                  <a:schemeClr val="lt1"/>
                </a:solidFill>
                <a:latin typeface="Handlee"/>
                <a:ea typeface="Handlee"/>
                <a:cs typeface="Handlee"/>
                <a:sym typeface="Handlee"/>
              </a:rPr>
              <a:t>RAID 5 - improved performance from RAID 1 but can only withstand one disk failure. May result in downtime at the surgery.</a:t>
            </a:r>
            <a:endParaRPr sz="1600">
              <a:solidFill>
                <a:schemeClr val="lt1"/>
              </a:solidFill>
              <a:latin typeface="Handlee"/>
              <a:ea typeface="Handlee"/>
              <a:cs typeface="Handlee"/>
              <a:sym typeface="Handlee"/>
            </a:endParaRPr>
          </a:p>
          <a:p>
            <a:pPr marL="0" lvl="0" indent="0" algn="l" rtl="0">
              <a:spcBef>
                <a:spcPts val="1000"/>
              </a:spcBef>
              <a:spcAft>
                <a:spcPts val="0"/>
              </a:spcAft>
              <a:buNone/>
            </a:pPr>
            <a:r>
              <a:rPr lang="en-GB" sz="1600">
                <a:solidFill>
                  <a:schemeClr val="lt1"/>
                </a:solidFill>
                <a:latin typeface="Handlee"/>
                <a:ea typeface="Handlee"/>
                <a:cs typeface="Handlee"/>
                <a:sym typeface="Handlee"/>
              </a:rPr>
              <a:t>RAID 10 - increased cost due to minimum requirement of four disks. Time to rebuild from failure is reduced due to mirroring, and would reduce impact on patients.</a:t>
            </a:r>
            <a:endParaRPr sz="1600">
              <a:solidFill>
                <a:schemeClr val="lt1"/>
              </a:solidFill>
              <a:latin typeface="Handlee"/>
              <a:ea typeface="Handlee"/>
              <a:cs typeface="Handlee"/>
              <a:sym typeface="Handlee"/>
            </a:endParaRPr>
          </a:p>
          <a:p>
            <a:pPr marL="0" lvl="0" indent="0" algn="l" rtl="0">
              <a:spcBef>
                <a:spcPts val="1000"/>
              </a:spcBef>
              <a:spcAft>
                <a:spcPts val="0"/>
              </a:spcAft>
              <a:buNone/>
            </a:pPr>
            <a:r>
              <a:rPr lang="en-GB" sz="1600">
                <a:solidFill>
                  <a:schemeClr val="lt1"/>
                </a:solidFill>
                <a:latin typeface="Handlee"/>
                <a:ea typeface="Handlee"/>
                <a:cs typeface="Handlee"/>
                <a:sym typeface="Handlee"/>
              </a:rPr>
              <a:t>NAS - connected to network so will only allow authorised access. Should not be the only backup system due to inability to recover deleted files. </a:t>
            </a:r>
            <a:endParaRPr sz="1600">
              <a:solidFill>
                <a:schemeClr val="lt1"/>
              </a:solidFill>
              <a:latin typeface="Handlee"/>
              <a:ea typeface="Handlee"/>
              <a:cs typeface="Handlee"/>
              <a:sym typeface="Handlee"/>
            </a:endParaRPr>
          </a:p>
          <a:p>
            <a:pPr marL="0" lvl="0" indent="0" algn="l" rtl="0">
              <a:spcBef>
                <a:spcPts val="1000"/>
              </a:spcBef>
              <a:spcAft>
                <a:spcPts val="1000"/>
              </a:spcAft>
              <a:buNone/>
            </a:pPr>
            <a:r>
              <a:rPr lang="en-GB" sz="1600">
                <a:solidFill>
                  <a:schemeClr val="lt1"/>
                </a:solidFill>
                <a:latin typeface="Handlee"/>
                <a:ea typeface="Handlee"/>
                <a:cs typeface="Handlee"/>
                <a:sym typeface="Handlee"/>
              </a:rPr>
              <a:t>SAN - usually a fibre-optic network so data can be accessed quickly, would require a skilled network manager — would the GP surgery have this?</a:t>
            </a:r>
            <a:endParaRPr sz="1600">
              <a:solidFill>
                <a:schemeClr val="lt1"/>
              </a:solidFill>
              <a:latin typeface="Handlee"/>
              <a:ea typeface="Handlee"/>
              <a:cs typeface="Handlee"/>
              <a:sym typeface="Handlee"/>
            </a:endParaRPr>
          </a:p>
        </p:txBody>
      </p:sp>
      <p:sp>
        <p:nvSpPr>
          <p:cNvPr id="448" name="Google Shape;448;p39"/>
          <p:cNvSpPr txBox="1">
            <a:spLocks noGrp="1"/>
          </p:cNvSpPr>
          <p:nvPr>
            <p:ph type="sldNum" idx="12"/>
          </p:nvPr>
        </p:nvSpPr>
        <p:spPr>
          <a:xfrm>
            <a:off x="8832200" y="4829300"/>
            <a:ext cx="311700" cy="3141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fld id="{00000000-1234-1234-1234-123412341234}" type="slidenum">
              <a:rPr lang="en-GB"/>
              <a:t>27</a:t>
            </a:fld>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dk2"/>
        </a:solidFill>
        <a:effectLst/>
      </p:bgPr>
    </p:bg>
    <p:spTree>
      <p:nvGrpSpPr>
        <p:cNvPr id="1" name="Shape 452"/>
        <p:cNvGrpSpPr/>
        <p:nvPr/>
      </p:nvGrpSpPr>
      <p:grpSpPr>
        <a:xfrm>
          <a:off x="0" y="0"/>
          <a:ext cx="0" cy="0"/>
          <a:chOff x="0" y="0"/>
          <a:chExt cx="0" cy="0"/>
        </a:xfrm>
      </p:grpSpPr>
      <p:sp>
        <p:nvSpPr>
          <p:cNvPr id="453" name="Google Shape;453;p40"/>
          <p:cNvSpPr txBox="1">
            <a:spLocks noGrp="1"/>
          </p:cNvSpPr>
          <p:nvPr>
            <p:ph type="body" idx="2"/>
          </p:nvPr>
        </p:nvSpPr>
        <p:spPr>
          <a:xfrm>
            <a:off x="375950" y="1017725"/>
            <a:ext cx="4096500" cy="36591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SzPts val="1800"/>
              <a:buNone/>
            </a:pPr>
            <a:r>
              <a:rPr lang="en-GB" b="1"/>
              <a:t>In this lesson, you…</a:t>
            </a:r>
            <a:endParaRPr/>
          </a:p>
          <a:p>
            <a:pPr marL="457200" lvl="0" indent="-330200" algn="l" rtl="0">
              <a:spcBef>
                <a:spcPts val="1000"/>
              </a:spcBef>
              <a:spcAft>
                <a:spcPts val="0"/>
              </a:spcAft>
              <a:buClr>
                <a:schemeClr val="accent6"/>
              </a:buClr>
              <a:buSzPts val="1600"/>
              <a:buChar char="●"/>
            </a:pPr>
            <a:r>
              <a:rPr lang="en-GB" sz="1600" b="1"/>
              <a:t>Identified</a:t>
            </a:r>
            <a:r>
              <a:rPr lang="en-GB" sz="1600"/>
              <a:t> the features of physical storage systems</a:t>
            </a:r>
            <a:endParaRPr sz="1600"/>
          </a:p>
          <a:p>
            <a:pPr marL="457200" lvl="0" indent="-330200" algn="l" rtl="0">
              <a:spcBef>
                <a:spcPts val="1000"/>
              </a:spcBef>
              <a:spcAft>
                <a:spcPts val="0"/>
              </a:spcAft>
              <a:buClr>
                <a:schemeClr val="accent6"/>
              </a:buClr>
              <a:buSzPts val="1600"/>
              <a:buChar char="●"/>
            </a:pPr>
            <a:r>
              <a:rPr lang="en-GB" sz="1600" b="1"/>
              <a:t>Described</a:t>
            </a:r>
            <a:r>
              <a:rPr lang="en-GB" sz="1600"/>
              <a:t> the role of main memory and its key characteristics</a:t>
            </a:r>
            <a:endParaRPr sz="1600"/>
          </a:p>
          <a:p>
            <a:pPr marL="457200" lvl="0" indent="-330200" algn="l" rtl="0">
              <a:spcBef>
                <a:spcPts val="1000"/>
              </a:spcBef>
              <a:spcAft>
                <a:spcPts val="0"/>
              </a:spcAft>
              <a:buClr>
                <a:schemeClr val="accent6"/>
              </a:buClr>
              <a:buSzPts val="1600"/>
              <a:buChar char="●"/>
            </a:pPr>
            <a:r>
              <a:rPr lang="en-GB" sz="1600" b="1"/>
              <a:t>Recognised</a:t>
            </a:r>
            <a:r>
              <a:rPr lang="en-GB" sz="1600"/>
              <a:t> the need for secondary storage </a:t>
            </a:r>
            <a:endParaRPr sz="1600"/>
          </a:p>
          <a:p>
            <a:pPr marL="457200" lvl="0" indent="-330200" algn="l" rtl="0">
              <a:spcBef>
                <a:spcPts val="1000"/>
              </a:spcBef>
              <a:spcAft>
                <a:spcPts val="0"/>
              </a:spcAft>
              <a:buClr>
                <a:schemeClr val="accent6"/>
              </a:buClr>
              <a:buSzPts val="1600"/>
              <a:buChar char="●"/>
            </a:pPr>
            <a:r>
              <a:rPr lang="en-GB" sz="1600" b="1"/>
              <a:t>Compared </a:t>
            </a:r>
            <a:r>
              <a:rPr lang="en-GB" sz="1600"/>
              <a:t>the different types of physical storage and recovery systems</a:t>
            </a:r>
            <a:endParaRPr sz="1600"/>
          </a:p>
        </p:txBody>
      </p:sp>
      <p:sp>
        <p:nvSpPr>
          <p:cNvPr id="454" name="Google Shape;454;p40"/>
          <p:cNvSpPr txBox="1">
            <a:spLocks noGrp="1"/>
          </p:cNvSpPr>
          <p:nvPr>
            <p:ph type="title"/>
          </p:nvPr>
        </p:nvSpPr>
        <p:spPr>
          <a:xfrm>
            <a:off x="311400" y="309612"/>
            <a:ext cx="8521200" cy="698100"/>
          </a:xfrm>
          <a:prstGeom prst="rect">
            <a:avLst/>
          </a:prstGeom>
          <a:noFill/>
          <a:ln>
            <a:noFill/>
          </a:ln>
        </p:spPr>
        <p:txBody>
          <a:bodyPr spcFirstLastPara="1" wrap="square" lIns="91425" tIns="91425" rIns="91425" bIns="91425" anchor="ctr" anchorCtr="0">
            <a:noAutofit/>
          </a:bodyPr>
          <a:lstStyle/>
          <a:p>
            <a:pPr marL="0" lvl="0" indent="0" algn="l" rtl="0">
              <a:lnSpc>
                <a:spcPct val="100000"/>
              </a:lnSpc>
              <a:spcBef>
                <a:spcPts val="0"/>
              </a:spcBef>
              <a:spcAft>
                <a:spcPts val="0"/>
              </a:spcAft>
              <a:buSzPts val="2800"/>
              <a:buNone/>
            </a:pPr>
            <a:r>
              <a:rPr lang="en-GB"/>
              <a:t>Next lesson</a:t>
            </a:r>
            <a:endParaRPr/>
          </a:p>
        </p:txBody>
      </p:sp>
      <p:sp>
        <p:nvSpPr>
          <p:cNvPr id="455" name="Google Shape;455;p40"/>
          <p:cNvSpPr txBox="1">
            <a:spLocks noGrp="1"/>
          </p:cNvSpPr>
          <p:nvPr>
            <p:ph type="body" idx="1"/>
          </p:nvPr>
        </p:nvSpPr>
        <p:spPr>
          <a:xfrm>
            <a:off x="4882900" y="1017724"/>
            <a:ext cx="4096500" cy="36591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SzPts val="1800"/>
              <a:buNone/>
            </a:pPr>
            <a:r>
              <a:rPr lang="en-GB" b="1"/>
              <a:t>Next lesson, you will…</a:t>
            </a:r>
            <a:endParaRPr b="1"/>
          </a:p>
          <a:p>
            <a:pPr marL="457200" lvl="0" indent="-330200" algn="l" rtl="0">
              <a:lnSpc>
                <a:spcPct val="150000"/>
              </a:lnSpc>
              <a:spcBef>
                <a:spcPts val="1600"/>
              </a:spcBef>
              <a:spcAft>
                <a:spcPts val="0"/>
              </a:spcAft>
              <a:buClr>
                <a:schemeClr val="accent6"/>
              </a:buClr>
              <a:buSzPts val="1600"/>
              <a:buChar char="●"/>
            </a:pPr>
            <a:r>
              <a:rPr lang="en-GB" sz="1600" b="1"/>
              <a:t>Explain</a:t>
            </a:r>
            <a:r>
              <a:rPr lang="en-GB" sz="1600"/>
              <a:t> why devices are connected to networks </a:t>
            </a:r>
            <a:endParaRPr sz="1600"/>
          </a:p>
          <a:p>
            <a:pPr marL="457200" lvl="0" indent="-330200" algn="l" rtl="0">
              <a:lnSpc>
                <a:spcPct val="150000"/>
              </a:lnSpc>
              <a:spcBef>
                <a:spcPts val="0"/>
              </a:spcBef>
              <a:spcAft>
                <a:spcPts val="0"/>
              </a:spcAft>
              <a:buClr>
                <a:schemeClr val="accent6"/>
              </a:buClr>
              <a:buSzPts val="1600"/>
              <a:buChar char="●"/>
            </a:pPr>
            <a:r>
              <a:rPr lang="en-GB" sz="1600" b="1"/>
              <a:t>Describe</a:t>
            </a:r>
            <a:r>
              <a:rPr lang="en-GB" sz="1600"/>
              <a:t> what a network is </a:t>
            </a:r>
            <a:endParaRPr sz="1600"/>
          </a:p>
          <a:p>
            <a:pPr marL="457200" lvl="0" indent="-330200" algn="l" rtl="0">
              <a:lnSpc>
                <a:spcPct val="150000"/>
              </a:lnSpc>
              <a:spcBef>
                <a:spcPts val="0"/>
              </a:spcBef>
              <a:spcAft>
                <a:spcPts val="0"/>
              </a:spcAft>
              <a:buClr>
                <a:schemeClr val="accent6"/>
              </a:buClr>
              <a:buSzPts val="1600"/>
              <a:buChar char="●"/>
            </a:pPr>
            <a:r>
              <a:rPr lang="en-GB" sz="1600" b="1"/>
              <a:t>Compare </a:t>
            </a:r>
            <a:r>
              <a:rPr lang="en-GB" sz="1600"/>
              <a:t>common network types</a:t>
            </a:r>
            <a:endParaRPr sz="1600"/>
          </a:p>
          <a:p>
            <a:pPr marL="457200" lvl="0" indent="-330200" algn="l" rtl="0">
              <a:lnSpc>
                <a:spcPct val="150000"/>
              </a:lnSpc>
              <a:spcBef>
                <a:spcPts val="0"/>
              </a:spcBef>
              <a:spcAft>
                <a:spcPts val="0"/>
              </a:spcAft>
              <a:buClr>
                <a:schemeClr val="accent6"/>
              </a:buClr>
              <a:buSzPts val="1600"/>
              <a:buChar char="●"/>
            </a:pPr>
            <a:r>
              <a:rPr lang="en-GB" sz="1600" b="1"/>
              <a:t>Recognise</a:t>
            </a:r>
            <a:r>
              <a:rPr lang="en-GB" sz="1600"/>
              <a:t> the characteristics of different network topologies</a:t>
            </a:r>
            <a:endParaRPr sz="1600"/>
          </a:p>
        </p:txBody>
      </p:sp>
      <p:sp>
        <p:nvSpPr>
          <p:cNvPr id="456" name="Google Shape;456;p40"/>
          <p:cNvSpPr txBox="1">
            <a:spLocks noGrp="1"/>
          </p:cNvSpPr>
          <p:nvPr>
            <p:ph type="subTitle" idx="3"/>
          </p:nvPr>
        </p:nvSpPr>
        <p:spPr>
          <a:xfrm>
            <a:off x="6840000" y="0"/>
            <a:ext cx="1959900" cy="314100"/>
          </a:xfrm>
          <a:prstGeom prst="rect">
            <a:avLst/>
          </a:prstGeom>
          <a:noFill/>
          <a:ln>
            <a:noFill/>
          </a:ln>
        </p:spPr>
        <p:txBody>
          <a:bodyPr spcFirstLastPara="1" wrap="square" lIns="91425" tIns="91425" rIns="0" bIns="91425" anchor="ctr" anchorCtr="0">
            <a:noAutofit/>
          </a:bodyPr>
          <a:lstStyle/>
          <a:p>
            <a:pPr marL="0" lvl="0" indent="0" algn="r" rtl="0">
              <a:lnSpc>
                <a:spcPct val="100000"/>
              </a:lnSpc>
              <a:spcBef>
                <a:spcPts val="0"/>
              </a:spcBef>
              <a:spcAft>
                <a:spcPts val="0"/>
              </a:spcAft>
              <a:buSzPts val="1800"/>
              <a:buNone/>
            </a:pPr>
            <a:r>
              <a:rPr lang="en-GB"/>
              <a:t>Summary</a:t>
            </a:r>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dk2"/>
        </a:solidFill>
        <a:effectLst/>
      </p:bgPr>
    </p:bg>
    <p:spTree>
      <p:nvGrpSpPr>
        <p:cNvPr id="1" name="Shape 87"/>
        <p:cNvGrpSpPr/>
        <p:nvPr/>
      </p:nvGrpSpPr>
      <p:grpSpPr>
        <a:xfrm>
          <a:off x="0" y="0"/>
          <a:ext cx="0" cy="0"/>
          <a:chOff x="0" y="0"/>
          <a:chExt cx="0" cy="0"/>
        </a:xfrm>
      </p:grpSpPr>
      <p:sp>
        <p:nvSpPr>
          <p:cNvPr id="88" name="Google Shape;88;p15"/>
          <p:cNvSpPr txBox="1">
            <a:spLocks noGrp="1"/>
          </p:cNvSpPr>
          <p:nvPr>
            <p:ph type="body" idx="1"/>
          </p:nvPr>
        </p:nvSpPr>
        <p:spPr>
          <a:xfrm>
            <a:off x="310900" y="1017725"/>
            <a:ext cx="4732200" cy="38115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sz="1700" b="1"/>
              <a:t>In this lesson you will:</a:t>
            </a:r>
            <a:endParaRPr sz="1700" b="1"/>
          </a:p>
          <a:p>
            <a:pPr marL="457200" lvl="0" indent="-336550" algn="l" rtl="0">
              <a:lnSpc>
                <a:spcPct val="150000"/>
              </a:lnSpc>
              <a:spcBef>
                <a:spcPts val="1600"/>
              </a:spcBef>
              <a:spcAft>
                <a:spcPts val="0"/>
              </a:spcAft>
              <a:buClr>
                <a:schemeClr val="accent6"/>
              </a:buClr>
              <a:buSzPts val="1700"/>
              <a:buChar char="●"/>
            </a:pPr>
            <a:r>
              <a:rPr lang="en-GB" sz="1700" b="1"/>
              <a:t>Identify </a:t>
            </a:r>
            <a:r>
              <a:rPr lang="en-GB" sz="1700"/>
              <a:t>the features of physical storage systems</a:t>
            </a:r>
            <a:endParaRPr sz="1700"/>
          </a:p>
          <a:p>
            <a:pPr marL="457200" lvl="0" indent="-336550" algn="l" rtl="0">
              <a:lnSpc>
                <a:spcPct val="150000"/>
              </a:lnSpc>
              <a:spcBef>
                <a:spcPts val="0"/>
              </a:spcBef>
              <a:spcAft>
                <a:spcPts val="0"/>
              </a:spcAft>
              <a:buClr>
                <a:schemeClr val="accent6"/>
              </a:buClr>
              <a:buSzPts val="1700"/>
              <a:buChar char="●"/>
            </a:pPr>
            <a:r>
              <a:rPr lang="en-GB" sz="1700" b="1"/>
              <a:t>Describe </a:t>
            </a:r>
            <a:r>
              <a:rPr lang="en-GB" sz="1700"/>
              <a:t>the role of main memory and its key characteristics</a:t>
            </a:r>
            <a:endParaRPr sz="1700"/>
          </a:p>
          <a:p>
            <a:pPr marL="457200" lvl="0" indent="-336550" algn="l" rtl="0">
              <a:lnSpc>
                <a:spcPct val="150000"/>
              </a:lnSpc>
              <a:spcBef>
                <a:spcPts val="0"/>
              </a:spcBef>
              <a:spcAft>
                <a:spcPts val="0"/>
              </a:spcAft>
              <a:buClr>
                <a:schemeClr val="accent6"/>
              </a:buClr>
              <a:buSzPts val="1700"/>
              <a:buChar char="●"/>
            </a:pPr>
            <a:r>
              <a:rPr lang="en-GB" sz="1700" b="1"/>
              <a:t>Recognise </a:t>
            </a:r>
            <a:r>
              <a:rPr lang="en-GB" sz="1700"/>
              <a:t>the need for secondary storage </a:t>
            </a:r>
            <a:endParaRPr sz="1700"/>
          </a:p>
          <a:p>
            <a:pPr marL="457200" lvl="0" indent="-336550" algn="l" rtl="0">
              <a:lnSpc>
                <a:spcPct val="150000"/>
              </a:lnSpc>
              <a:spcBef>
                <a:spcPts val="0"/>
              </a:spcBef>
              <a:spcAft>
                <a:spcPts val="0"/>
              </a:spcAft>
              <a:buClr>
                <a:schemeClr val="accent6"/>
              </a:buClr>
              <a:buSzPts val="1700"/>
              <a:buChar char="●"/>
            </a:pPr>
            <a:r>
              <a:rPr lang="en-GB" sz="1700" b="1"/>
              <a:t>Compare </a:t>
            </a:r>
            <a:r>
              <a:rPr lang="en-GB" sz="1700"/>
              <a:t>the different types of of physical storage and recovery systems</a:t>
            </a:r>
            <a:endParaRPr sz="1700"/>
          </a:p>
        </p:txBody>
      </p:sp>
      <p:sp>
        <p:nvSpPr>
          <p:cNvPr id="89" name="Google Shape;89;p15"/>
          <p:cNvSpPr txBox="1">
            <a:spLocks noGrp="1"/>
          </p:cNvSpPr>
          <p:nvPr>
            <p:ph type="title"/>
          </p:nvPr>
        </p:nvSpPr>
        <p:spPr>
          <a:xfrm>
            <a:off x="310900" y="310900"/>
            <a:ext cx="8522100" cy="7068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GB"/>
              <a:t>Lesson 3: Memory and storage</a:t>
            </a:r>
            <a:endParaRPr/>
          </a:p>
        </p:txBody>
      </p:sp>
      <p:sp>
        <p:nvSpPr>
          <p:cNvPr id="90" name="Google Shape;90;p15"/>
          <p:cNvSpPr txBox="1">
            <a:spLocks noGrp="1"/>
          </p:cNvSpPr>
          <p:nvPr>
            <p:ph type="subTitle" idx="2"/>
          </p:nvPr>
        </p:nvSpPr>
        <p:spPr>
          <a:xfrm>
            <a:off x="6840000" y="0"/>
            <a:ext cx="1961100" cy="314100"/>
          </a:xfrm>
          <a:prstGeom prst="rect">
            <a:avLst/>
          </a:prstGeom>
        </p:spPr>
        <p:txBody>
          <a:bodyPr spcFirstLastPara="1" wrap="square" lIns="91425" tIns="91425" rIns="0" bIns="91425" anchor="ctr" anchorCtr="0">
            <a:noAutofit/>
          </a:bodyPr>
          <a:lstStyle/>
          <a:p>
            <a:pPr marL="0" lvl="0" indent="0" algn="r" rtl="0">
              <a:spcBef>
                <a:spcPts val="0"/>
              </a:spcBef>
              <a:spcAft>
                <a:spcPts val="0"/>
              </a:spcAft>
              <a:buNone/>
            </a:pPr>
            <a:r>
              <a:rPr lang="en-GB"/>
              <a:t>Objectives</a:t>
            </a:r>
            <a:endParaRPr/>
          </a:p>
        </p:txBody>
      </p:sp>
      <p:sp>
        <p:nvSpPr>
          <p:cNvPr id="91" name="Google Shape;91;p15"/>
          <p:cNvSpPr txBox="1">
            <a:spLocks noGrp="1"/>
          </p:cNvSpPr>
          <p:nvPr>
            <p:ph type="sldNum" idx="12"/>
          </p:nvPr>
        </p:nvSpPr>
        <p:spPr>
          <a:xfrm>
            <a:off x="8832200" y="4829300"/>
            <a:ext cx="311700" cy="3141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fld id="{00000000-1234-1234-1234-123412341234}" type="slidenum">
              <a:rPr lang="en-GB"/>
              <a:t>3</a:t>
            </a:fld>
            <a:endParaRPr/>
          </a:p>
        </p:txBody>
      </p:sp>
      <p:sp>
        <p:nvSpPr>
          <p:cNvPr id="92" name="Google Shape;92;p15"/>
          <p:cNvSpPr txBox="1"/>
          <p:nvPr/>
        </p:nvSpPr>
        <p:spPr>
          <a:xfrm>
            <a:off x="5971800" y="1678950"/>
            <a:ext cx="2852400" cy="1785600"/>
          </a:xfrm>
          <a:prstGeom prst="rect">
            <a:avLst/>
          </a:prstGeom>
          <a:noFill/>
          <a:ln w="9525" cap="flat" cmpd="sng">
            <a:solidFill>
              <a:srgbClr val="CD2355"/>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r>
              <a:rPr lang="en-GB" b="1" dirty="0">
                <a:latin typeface="Quicksand"/>
                <a:ea typeface="Quicksand"/>
                <a:cs typeface="Quicksand"/>
                <a:sym typeface="Quicksand"/>
              </a:rPr>
              <a:t>General competencies:</a:t>
            </a:r>
            <a:endParaRPr lang="en-US" b="1">
              <a:latin typeface="Quicksand"/>
              <a:ea typeface="Quicksand"/>
              <a:cs typeface="Quicksand"/>
            </a:endParaRPr>
          </a:p>
          <a:p>
            <a:pPr marL="0" lvl="0" indent="0" algn="l" rtl="0">
              <a:spcBef>
                <a:spcPts val="0"/>
              </a:spcBef>
              <a:spcAft>
                <a:spcPts val="0"/>
              </a:spcAft>
              <a:buNone/>
            </a:pPr>
            <a:endParaRPr sz="1100">
              <a:latin typeface="Quicksand"/>
              <a:ea typeface="Quicksand"/>
              <a:cs typeface="Quicksand"/>
              <a:sym typeface="Quicksand"/>
            </a:endParaRPr>
          </a:p>
          <a:p>
            <a:pPr marL="359410" lvl="0" indent="-298450" algn="l" rtl="0">
              <a:spcBef>
                <a:spcPts val="0"/>
              </a:spcBef>
              <a:spcAft>
                <a:spcPts val="0"/>
              </a:spcAft>
              <a:buClr>
                <a:srgbClr val="CD2355"/>
              </a:buClr>
              <a:buSzPts val="1100"/>
              <a:buFont typeface="Quicksand"/>
              <a:buChar char="●"/>
            </a:pPr>
            <a:r>
              <a:rPr lang="en-GB" sz="1100" dirty="0">
                <a:latin typeface="Quicksand"/>
                <a:ea typeface="Quicksand"/>
                <a:cs typeface="Quicksand"/>
                <a:sym typeface="Quicksand"/>
              </a:rPr>
              <a:t>E1 - convey technical information</a:t>
            </a:r>
            <a:endParaRPr sz="1100">
              <a:latin typeface="Quicksand"/>
              <a:ea typeface="Quicksand"/>
              <a:cs typeface="Quicksand"/>
            </a:endParaRPr>
          </a:p>
          <a:p>
            <a:pPr marL="359410" lvl="0" indent="-298450" algn="l" rtl="0">
              <a:spcBef>
                <a:spcPts val="0"/>
              </a:spcBef>
              <a:spcAft>
                <a:spcPts val="0"/>
              </a:spcAft>
              <a:buClr>
                <a:srgbClr val="CD2355"/>
              </a:buClr>
              <a:buSzPts val="1100"/>
              <a:buFont typeface="Quicksand"/>
              <a:buChar char="●"/>
            </a:pPr>
            <a:r>
              <a:rPr lang="en-GB" sz="1100" dirty="0">
                <a:latin typeface="Quicksand"/>
                <a:ea typeface="Quicksand"/>
                <a:cs typeface="Quicksand"/>
                <a:sym typeface="Quicksand"/>
              </a:rPr>
              <a:t>E2 - present information and ideas</a:t>
            </a:r>
            <a:endParaRPr sz="1100">
              <a:latin typeface="Quicksand"/>
              <a:ea typeface="Quicksand"/>
              <a:cs typeface="Quicksand"/>
            </a:endParaRPr>
          </a:p>
          <a:p>
            <a:pPr marL="359410" lvl="0" indent="-298450" algn="l" rtl="0">
              <a:spcBef>
                <a:spcPts val="0"/>
              </a:spcBef>
              <a:spcAft>
                <a:spcPts val="0"/>
              </a:spcAft>
              <a:buClr>
                <a:srgbClr val="CD2355"/>
              </a:buClr>
              <a:buSzPts val="1100"/>
              <a:buFont typeface="Quicksand"/>
              <a:buChar char="●"/>
            </a:pPr>
            <a:r>
              <a:rPr lang="en-GB" sz="1100" dirty="0">
                <a:latin typeface="Quicksand"/>
                <a:ea typeface="Quicksand"/>
                <a:cs typeface="Quicksand"/>
                <a:sym typeface="Quicksand"/>
              </a:rPr>
              <a:t>E4 - summarise information</a:t>
            </a:r>
            <a:endParaRPr sz="1100">
              <a:latin typeface="Quicksand"/>
              <a:ea typeface="Quicksand"/>
              <a:cs typeface="Quicksand"/>
            </a:endParaRPr>
          </a:p>
          <a:p>
            <a:pPr marL="359410" lvl="0" indent="-298450" algn="l" rtl="0">
              <a:spcBef>
                <a:spcPts val="0"/>
              </a:spcBef>
              <a:spcAft>
                <a:spcPts val="0"/>
              </a:spcAft>
              <a:buClr>
                <a:srgbClr val="CD2355"/>
              </a:buClr>
              <a:buSzPts val="1100"/>
              <a:buFont typeface="Quicksand"/>
              <a:buChar char="●"/>
            </a:pPr>
            <a:r>
              <a:rPr lang="en-GB" sz="1100" dirty="0">
                <a:latin typeface="Quicksand"/>
                <a:ea typeface="Quicksand"/>
                <a:cs typeface="Quicksand"/>
                <a:sym typeface="Quicksand"/>
              </a:rPr>
              <a:t>E6 - take part in discussions</a:t>
            </a:r>
            <a:endParaRPr sz="1100">
              <a:latin typeface="Quicksand"/>
              <a:ea typeface="Quicksand"/>
              <a:cs typeface="Quicksand"/>
            </a:endParaRPr>
          </a:p>
          <a:p>
            <a:pPr marL="359410" indent="-298450">
              <a:buClr>
                <a:srgbClr val="CD2355"/>
              </a:buClr>
              <a:buSzPts val="1100"/>
              <a:buFont typeface="Quicksand"/>
              <a:buChar char="●"/>
            </a:pPr>
            <a:r>
              <a:rPr lang="en-GB" sz="1100" dirty="0">
                <a:latin typeface="Quicksand"/>
                <a:ea typeface="Quicksand"/>
                <a:sym typeface="Quicksand"/>
              </a:rPr>
              <a:t>M6 - understand data and risk</a:t>
            </a:r>
            <a:endParaRPr lang="en-GB" sz="1100" dirty="0">
              <a:latin typeface="Quicksand"/>
              <a:ea typeface="Quicksand"/>
              <a:cs typeface="Quicksand"/>
            </a:endParaRPr>
          </a:p>
          <a:p>
            <a:pPr marL="359410" lvl="0" indent="-298450" algn="l" rtl="0">
              <a:spcBef>
                <a:spcPts val="0"/>
              </a:spcBef>
              <a:spcAft>
                <a:spcPts val="0"/>
              </a:spcAft>
              <a:buClr>
                <a:srgbClr val="CD2355"/>
              </a:buClr>
              <a:buSzPts val="1100"/>
              <a:buFont typeface="Quicksand"/>
              <a:buChar char="●"/>
            </a:pPr>
            <a:r>
              <a:rPr lang="en-GB" sz="1100" dirty="0">
                <a:latin typeface="Quicksand"/>
                <a:ea typeface="Quicksand"/>
                <a:cs typeface="Quicksand"/>
                <a:sym typeface="Quicksand"/>
              </a:rPr>
              <a:t>D2 - design digital media</a:t>
            </a:r>
            <a:endParaRPr sz="1100">
              <a:latin typeface="Quicksand"/>
              <a:ea typeface="Quicksand"/>
              <a:cs typeface="Quicksand"/>
            </a:endParaRPr>
          </a:p>
          <a:p>
            <a:pPr marL="359410" lvl="0" indent="-298450" algn="l" rtl="0">
              <a:spcBef>
                <a:spcPts val="0"/>
              </a:spcBef>
              <a:spcAft>
                <a:spcPts val="0"/>
              </a:spcAft>
              <a:buClr>
                <a:srgbClr val="CD2355"/>
              </a:buClr>
              <a:buSzPts val="1100"/>
              <a:buFont typeface="Quicksand"/>
              <a:buChar char="●"/>
            </a:pPr>
            <a:r>
              <a:rPr lang="en-GB" sz="1100" dirty="0">
                <a:latin typeface="Quicksand"/>
                <a:ea typeface="Quicksand"/>
                <a:cs typeface="Quicksand"/>
                <a:sym typeface="Quicksand"/>
              </a:rPr>
              <a:t>D3 - communicate and collaborate</a:t>
            </a:r>
            <a:endParaRPr sz="1100">
              <a:latin typeface="Quicksand"/>
              <a:ea typeface="Quicksand"/>
              <a:cs typeface="Quicksand"/>
            </a:endParaRPr>
          </a:p>
          <a:p>
            <a:pPr marL="60960" lvl="0" algn="l" rtl="0">
              <a:spcBef>
                <a:spcPts val="0"/>
              </a:spcBef>
              <a:spcAft>
                <a:spcPts val="0"/>
              </a:spcAft>
              <a:buClr>
                <a:srgbClr val="CD2355"/>
              </a:buClr>
              <a:buSzPts val="1100"/>
            </a:pPr>
            <a:endParaRPr lang="en-GB" sz="1100" dirty="0">
              <a:latin typeface="Quicksand"/>
              <a:ea typeface="Quicksand"/>
              <a:cs typeface="Quicksand"/>
            </a:endParaRPr>
          </a:p>
          <a:p>
            <a:pPr marL="0" lvl="0" indent="0" algn="l" rtl="0">
              <a:spcBef>
                <a:spcPts val="0"/>
              </a:spcBef>
              <a:spcAft>
                <a:spcPts val="0"/>
              </a:spcAft>
              <a:buNone/>
            </a:pPr>
            <a:endParaRPr>
              <a:latin typeface="Quicksand"/>
              <a:ea typeface="Quicksand"/>
              <a:cs typeface="Quicksand"/>
              <a:sym typeface="Quicksand"/>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lt2"/>
        </a:solidFill>
        <a:effectLst/>
      </p:bgPr>
    </p:bg>
    <p:spTree>
      <p:nvGrpSpPr>
        <p:cNvPr id="1" name="Shape 96"/>
        <p:cNvGrpSpPr/>
        <p:nvPr/>
      </p:nvGrpSpPr>
      <p:grpSpPr>
        <a:xfrm>
          <a:off x="0" y="0"/>
          <a:ext cx="0" cy="0"/>
          <a:chOff x="0" y="0"/>
          <a:chExt cx="0" cy="0"/>
        </a:xfrm>
      </p:grpSpPr>
      <p:sp>
        <p:nvSpPr>
          <p:cNvPr id="97" name="Google Shape;97;p16"/>
          <p:cNvSpPr txBox="1">
            <a:spLocks noGrp="1"/>
          </p:cNvSpPr>
          <p:nvPr>
            <p:ph type="subTitle" idx="3"/>
          </p:nvPr>
        </p:nvSpPr>
        <p:spPr>
          <a:xfrm>
            <a:off x="6840000" y="0"/>
            <a:ext cx="1960800" cy="314100"/>
          </a:xfrm>
          <a:prstGeom prst="rect">
            <a:avLst/>
          </a:prstGeom>
        </p:spPr>
        <p:txBody>
          <a:bodyPr spcFirstLastPara="1" wrap="square" lIns="91425" tIns="91425" rIns="0" bIns="91425" anchor="ctr" anchorCtr="0">
            <a:noAutofit/>
          </a:bodyPr>
          <a:lstStyle/>
          <a:p>
            <a:pPr marL="0" lvl="0" indent="0" algn="r" rtl="0">
              <a:spcBef>
                <a:spcPts val="0"/>
              </a:spcBef>
              <a:spcAft>
                <a:spcPts val="0"/>
              </a:spcAft>
              <a:buNone/>
            </a:pPr>
            <a:r>
              <a:rPr lang="en-GB"/>
              <a:t>Starter activity</a:t>
            </a:r>
            <a:endParaRPr/>
          </a:p>
        </p:txBody>
      </p:sp>
      <p:sp>
        <p:nvSpPr>
          <p:cNvPr id="98" name="Google Shape;98;p16"/>
          <p:cNvSpPr txBox="1">
            <a:spLocks noGrp="1"/>
          </p:cNvSpPr>
          <p:nvPr>
            <p:ph type="sldNum" idx="12"/>
          </p:nvPr>
        </p:nvSpPr>
        <p:spPr>
          <a:xfrm>
            <a:off x="8832200" y="4829300"/>
            <a:ext cx="311700" cy="3141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fld id="{00000000-1234-1234-1234-123412341234}" type="slidenum">
              <a:rPr lang="en-GB"/>
              <a:t>4</a:t>
            </a:fld>
            <a:endParaRPr/>
          </a:p>
        </p:txBody>
      </p:sp>
      <p:sp>
        <p:nvSpPr>
          <p:cNvPr id="99" name="Google Shape;99;p16"/>
          <p:cNvSpPr txBox="1"/>
          <p:nvPr/>
        </p:nvSpPr>
        <p:spPr>
          <a:xfrm>
            <a:off x="290200" y="4503325"/>
            <a:ext cx="74241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GB" b="1" i="1">
                <a:latin typeface="Quicksand"/>
                <a:ea typeface="Quicksand"/>
                <a:cs typeface="Quicksand"/>
                <a:sym typeface="Quicksand"/>
              </a:rPr>
              <a:t>Why do we need to store data?</a:t>
            </a:r>
            <a:endParaRPr b="1" i="1">
              <a:latin typeface="Quicksand"/>
              <a:ea typeface="Quicksand"/>
              <a:cs typeface="Quicksand"/>
              <a:sym typeface="Quicksand"/>
            </a:endParaRPr>
          </a:p>
        </p:txBody>
      </p:sp>
      <p:pic>
        <p:nvPicPr>
          <p:cNvPr id="100" name="Google Shape;100;p16" title="A0 Memory and Storage.mp4"/>
          <p:cNvPicPr preferRelativeResize="0"/>
          <p:nvPr/>
        </p:nvPicPr>
        <p:blipFill>
          <a:blip r:embed="rId4">
            <a:alphaModFix/>
          </a:blip>
          <a:stretch>
            <a:fillRect/>
          </a:stretch>
        </p:blipFill>
        <p:spPr>
          <a:xfrm>
            <a:off x="1119178" y="466500"/>
            <a:ext cx="6905645" cy="3884425"/>
          </a:xfrm>
          <a:prstGeom prst="rect">
            <a:avLst/>
          </a:prstGeom>
          <a:noFill/>
          <a:ln w="19050" cap="flat" cmpd="sng">
            <a:solidFill>
              <a:schemeClr val="dk1"/>
            </a:solidFill>
            <a:prstDash val="solid"/>
            <a:round/>
            <a:headEnd type="none" w="sm" len="sm"/>
            <a:tailEnd type="none" w="sm" len="sm"/>
          </a:ln>
        </p:spPr>
      </p:pic>
      <p:pic>
        <p:nvPicPr>
          <p:cNvPr id="2" name="Online Media 1" title="A0 Introduction: Memory and Storage">
            <a:hlinkClick r:id="" action="ppaction://media"/>
            <a:extLst>
              <a:ext uri="{FF2B5EF4-FFF2-40B4-BE49-F238E27FC236}">
                <a16:creationId xmlns:a16="http://schemas.microsoft.com/office/drawing/2014/main" id="{17E546DA-A26A-73CD-07A5-101096F09B67}"/>
              </a:ext>
            </a:extLst>
          </p:cNvPr>
          <p:cNvPicPr>
            <a:picLocks noRot="1" noChangeAspect="1"/>
          </p:cNvPicPr>
          <p:nvPr>
            <a:videoFile r:link="rId1"/>
          </p:nvPr>
        </p:nvPicPr>
        <p:blipFill>
          <a:blip r:embed="rId5"/>
          <a:stretch>
            <a:fillRect/>
          </a:stretch>
        </p:blipFill>
        <p:spPr>
          <a:xfrm>
            <a:off x="1120408" y="470159"/>
            <a:ext cx="6904414" cy="388981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0"/>
                                        </p:tgtEl>
                                        <p:attrNameLst>
                                          <p:attrName>style.visibility</p:attrName>
                                        </p:attrNameLst>
                                      </p:cBhvr>
                                      <p:to>
                                        <p:strVal val="visible"/>
                                      </p:to>
                                    </p:set>
                                    <p:animEffect transition="in" filter="fade">
                                      <p:cBhvr>
                                        <p:cTn id="7" dur="1000"/>
                                        <p:tgtEl>
                                          <p:spTgt spid="100"/>
                                        </p:tgtEl>
                                      </p:cBhvr>
                                    </p:animEffect>
                                  </p:childTnLst>
                                </p:cTn>
                              </p:par>
                            </p:childTnLst>
                          </p:cTn>
                        </p:par>
                      </p:childTnLst>
                    </p:cTn>
                  </p:par>
                  <p:par>
                    <p:cTn id="8" fill="hold">
                      <p:stCondLst>
                        <p:cond delay="indefinite"/>
                      </p:stCondLst>
                      <p:childTnLst>
                        <p:par>
                          <p:cTn id="9" fill="hold">
                            <p:stCondLst>
                              <p:cond delay="0"/>
                            </p:stCondLst>
                            <p:childTnLst>
                              <p:par>
                                <p:cTn id="10" presetID="1" presetClass="mediacall" presetSubtype="0" fill="hold" nodeType="clickEffect">
                                  <p:stCondLst>
                                    <p:cond delay="0"/>
                                  </p:stCondLst>
                                  <p:childTnLst>
                                    <p:cmd type="call" cmd="playFrom(0.0)">
                                      <p:cBhvr>
                                        <p:cTn id="11"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12" fill="hold" display="0">
                  <p:stCondLst>
                    <p:cond delay="indefinite"/>
                  </p:stCondLst>
                </p:cTn>
                <p:tgtEl>
                  <p:spTgt spid="2"/>
                </p:tgtEl>
              </p:cMediaNode>
            </p:video>
            <p:seq concurrent="1" nextAc="seek">
              <p:cTn id="13" restart="whenNotActive" fill="hold" evtFilter="cancelBubble" nodeType="interactiveSeq">
                <p:stCondLst>
                  <p:cond evt="onClick" delay="0">
                    <p:tgtEl>
                      <p:spTgt spid="2"/>
                    </p:tgtEl>
                  </p:cond>
                </p:stCondLst>
                <p:endSync evt="end" delay="0">
                  <p:rtn val="all"/>
                </p:endSync>
                <p:childTnLst>
                  <p:par>
                    <p:cTn id="14" fill="hold">
                      <p:stCondLst>
                        <p:cond delay="0"/>
                      </p:stCondLst>
                      <p:childTnLst>
                        <p:par>
                          <p:cTn id="15" fill="hold">
                            <p:stCondLst>
                              <p:cond delay="0"/>
                            </p:stCondLst>
                            <p:childTnLst>
                              <p:par>
                                <p:cTn id="16" presetID="2" presetClass="mediacall" presetSubtype="0" fill="hold" nodeType="clickEffect">
                                  <p:stCondLst>
                                    <p:cond delay="0"/>
                                  </p:stCondLst>
                                  <p:childTnLst>
                                    <p:cmd type="call" cmd="togglePause">
                                      <p:cBhvr>
                                        <p:cTn id="17"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lt2"/>
        </a:solidFill>
        <a:effectLst/>
      </p:bgPr>
    </p:bg>
    <p:spTree>
      <p:nvGrpSpPr>
        <p:cNvPr id="1" name="Shape 104"/>
        <p:cNvGrpSpPr/>
        <p:nvPr/>
      </p:nvGrpSpPr>
      <p:grpSpPr>
        <a:xfrm>
          <a:off x="0" y="0"/>
          <a:ext cx="0" cy="0"/>
          <a:chOff x="0" y="0"/>
          <a:chExt cx="0" cy="0"/>
        </a:xfrm>
      </p:grpSpPr>
      <p:sp>
        <p:nvSpPr>
          <p:cNvPr id="105" name="Google Shape;105;p17"/>
          <p:cNvSpPr txBox="1">
            <a:spLocks noGrp="1"/>
          </p:cNvSpPr>
          <p:nvPr>
            <p:ph type="body" idx="1"/>
          </p:nvPr>
        </p:nvSpPr>
        <p:spPr>
          <a:xfrm>
            <a:off x="310900" y="930850"/>
            <a:ext cx="4275600" cy="3097200"/>
          </a:xfrm>
          <a:prstGeom prst="rect">
            <a:avLst/>
          </a:prstGeom>
        </p:spPr>
        <p:txBody>
          <a:bodyPr spcFirstLastPara="1" wrap="square" lIns="91425" tIns="91425" rIns="91425" bIns="91425" anchor="t" anchorCtr="0">
            <a:noAutofit/>
          </a:bodyPr>
          <a:lstStyle/>
          <a:p>
            <a:pPr marL="0" indent="0">
              <a:buNone/>
            </a:pPr>
            <a:r>
              <a:rPr lang="en-GB" dirty="0"/>
              <a:t>Consider your education provider. </a:t>
            </a:r>
            <a:endParaRPr dirty="0"/>
          </a:p>
          <a:p>
            <a:pPr marL="457200" lvl="0" indent="-342900" algn="l" rtl="0">
              <a:spcBef>
                <a:spcPts val="1600"/>
              </a:spcBef>
              <a:spcAft>
                <a:spcPts val="0"/>
              </a:spcAft>
              <a:buClr>
                <a:schemeClr val="accent6"/>
              </a:buClr>
              <a:buSzPts val="1800"/>
              <a:buChar char="●"/>
            </a:pPr>
            <a:r>
              <a:rPr lang="en-GB" b="1" dirty="0"/>
              <a:t>What</a:t>
            </a:r>
            <a:r>
              <a:rPr lang="en-GB" dirty="0"/>
              <a:t> data do they store?</a:t>
            </a:r>
            <a:endParaRPr dirty="0"/>
          </a:p>
          <a:p>
            <a:pPr>
              <a:buClr>
                <a:schemeClr val="accent6"/>
              </a:buClr>
            </a:pPr>
            <a:r>
              <a:rPr lang="en-GB" b="1" dirty="0"/>
              <a:t>Why </a:t>
            </a:r>
            <a:r>
              <a:rPr lang="en-GB" dirty="0"/>
              <a:t>do they need to store this data? </a:t>
            </a:r>
            <a:endParaRPr lang="en-GB"/>
          </a:p>
          <a:p>
            <a:pPr marL="457200" lvl="0" indent="-342900" algn="l" rtl="0">
              <a:spcBef>
                <a:spcPts val="0"/>
              </a:spcBef>
              <a:spcAft>
                <a:spcPts val="0"/>
              </a:spcAft>
              <a:buClr>
                <a:schemeClr val="accent6"/>
              </a:buClr>
              <a:buSzPts val="1800"/>
              <a:buChar char="●"/>
            </a:pPr>
            <a:r>
              <a:rPr lang="en-GB" b="1" dirty="0"/>
              <a:t>How long</a:t>
            </a:r>
            <a:r>
              <a:rPr lang="en-GB" dirty="0"/>
              <a:t> do they have to store that data for?</a:t>
            </a:r>
            <a:endParaRPr dirty="0"/>
          </a:p>
          <a:p>
            <a:pPr marL="457200" lvl="0" indent="-342900" algn="l" rtl="0">
              <a:spcBef>
                <a:spcPts val="0"/>
              </a:spcBef>
              <a:spcAft>
                <a:spcPts val="0"/>
              </a:spcAft>
              <a:buClr>
                <a:schemeClr val="accent6"/>
              </a:buClr>
              <a:buSzPts val="1800"/>
              <a:buChar char="●"/>
            </a:pPr>
            <a:r>
              <a:rPr lang="en-GB" dirty="0"/>
              <a:t>Is it important that the data is kept </a:t>
            </a:r>
            <a:r>
              <a:rPr lang="en-GB" b="1" dirty="0"/>
              <a:t>secure</a:t>
            </a:r>
            <a:r>
              <a:rPr lang="en-GB" dirty="0"/>
              <a:t>?</a:t>
            </a:r>
            <a:endParaRPr dirty="0"/>
          </a:p>
          <a:p>
            <a:pPr marL="457200" lvl="0" indent="-342900" algn="l" rtl="0">
              <a:spcBef>
                <a:spcPts val="0"/>
              </a:spcBef>
              <a:spcAft>
                <a:spcPts val="0"/>
              </a:spcAft>
              <a:buClr>
                <a:schemeClr val="accent6"/>
              </a:buClr>
              <a:buSzPts val="1800"/>
              <a:buChar char="●"/>
            </a:pPr>
            <a:r>
              <a:rPr lang="en-GB" dirty="0"/>
              <a:t>How important is it that the data can be </a:t>
            </a:r>
            <a:r>
              <a:rPr lang="en-GB" b="1" dirty="0"/>
              <a:t>retrieved </a:t>
            </a:r>
            <a:r>
              <a:rPr lang="en-GB" dirty="0"/>
              <a:t>quickly?</a:t>
            </a:r>
            <a:endParaRPr dirty="0"/>
          </a:p>
          <a:p>
            <a:pPr marL="457200" lvl="0" indent="-342900" algn="l" rtl="0">
              <a:spcBef>
                <a:spcPts val="0"/>
              </a:spcBef>
              <a:spcAft>
                <a:spcPts val="0"/>
              </a:spcAft>
              <a:buClr>
                <a:schemeClr val="accent6"/>
              </a:buClr>
              <a:buSzPts val="1800"/>
              <a:buChar char="●"/>
            </a:pPr>
            <a:r>
              <a:rPr lang="en-GB" sz="1700" dirty="0"/>
              <a:t>What </a:t>
            </a:r>
            <a:r>
              <a:rPr lang="en-GB" sz="1700" b="1" dirty="0"/>
              <a:t>issues </a:t>
            </a:r>
            <a:r>
              <a:rPr lang="en-GB" sz="1700" dirty="0"/>
              <a:t>need to be considered</a:t>
            </a:r>
            <a:r>
              <a:rPr lang="en-GB" sz="1700" b="1" dirty="0"/>
              <a:t> </a:t>
            </a:r>
            <a:r>
              <a:rPr lang="en-GB" sz="1700" dirty="0"/>
              <a:t>when storing the data?</a:t>
            </a:r>
            <a:endParaRPr dirty="0"/>
          </a:p>
          <a:p>
            <a:pPr marL="0" indent="0">
              <a:spcBef>
                <a:spcPts val="1600"/>
              </a:spcBef>
              <a:buNone/>
            </a:pPr>
            <a:endParaRPr/>
          </a:p>
          <a:p>
            <a:pPr marL="0" lvl="0" indent="0" algn="l" rtl="0">
              <a:spcBef>
                <a:spcPts val="1600"/>
              </a:spcBef>
              <a:spcAft>
                <a:spcPts val="1600"/>
              </a:spcAft>
              <a:buNone/>
            </a:pPr>
            <a:endParaRPr/>
          </a:p>
        </p:txBody>
      </p:sp>
      <p:sp>
        <p:nvSpPr>
          <p:cNvPr id="106" name="Google Shape;106;p17"/>
          <p:cNvSpPr txBox="1">
            <a:spLocks noGrp="1"/>
          </p:cNvSpPr>
          <p:nvPr>
            <p:ph type="title"/>
          </p:nvPr>
        </p:nvSpPr>
        <p:spPr>
          <a:xfrm>
            <a:off x="310900" y="313512"/>
            <a:ext cx="8521200" cy="6981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GB"/>
              <a:t>Why is data storage important?</a:t>
            </a:r>
            <a:endParaRPr/>
          </a:p>
        </p:txBody>
      </p:sp>
      <p:sp>
        <p:nvSpPr>
          <p:cNvPr id="107" name="Google Shape;107;p17"/>
          <p:cNvSpPr txBox="1">
            <a:spLocks noGrp="1"/>
          </p:cNvSpPr>
          <p:nvPr>
            <p:ph type="sldNum" idx="12"/>
          </p:nvPr>
        </p:nvSpPr>
        <p:spPr>
          <a:xfrm>
            <a:off x="8832200" y="4829300"/>
            <a:ext cx="311700" cy="3141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fld id="{00000000-1234-1234-1234-123412341234}" type="slidenum">
              <a:rPr lang="en-GB"/>
              <a:t>5</a:t>
            </a:fld>
            <a:endParaRPr/>
          </a:p>
        </p:txBody>
      </p:sp>
      <p:sp>
        <p:nvSpPr>
          <p:cNvPr id="108" name="Google Shape;108;p17"/>
          <p:cNvSpPr txBox="1">
            <a:spLocks noGrp="1"/>
          </p:cNvSpPr>
          <p:nvPr>
            <p:ph type="subTitle" idx="3"/>
          </p:nvPr>
        </p:nvSpPr>
        <p:spPr>
          <a:xfrm>
            <a:off x="6840000" y="0"/>
            <a:ext cx="1960800" cy="314100"/>
          </a:xfrm>
          <a:prstGeom prst="rect">
            <a:avLst/>
          </a:prstGeom>
        </p:spPr>
        <p:txBody>
          <a:bodyPr spcFirstLastPara="1" wrap="square" lIns="91425" tIns="91425" rIns="0" bIns="91425" anchor="ctr" anchorCtr="0">
            <a:noAutofit/>
          </a:bodyPr>
          <a:lstStyle/>
          <a:p>
            <a:pPr marL="0" lvl="0" indent="0" algn="r" rtl="0">
              <a:spcBef>
                <a:spcPts val="0"/>
              </a:spcBef>
              <a:spcAft>
                <a:spcPts val="0"/>
              </a:spcAft>
              <a:buNone/>
            </a:pPr>
            <a:r>
              <a:rPr lang="en-GB"/>
              <a:t>Starter activity</a:t>
            </a:r>
            <a:endParaRPr/>
          </a:p>
        </p:txBody>
      </p:sp>
      <p:pic>
        <p:nvPicPr>
          <p:cNvPr id="109" name="Google Shape;109;p17"/>
          <p:cNvPicPr preferRelativeResize="0"/>
          <p:nvPr/>
        </p:nvPicPr>
        <p:blipFill>
          <a:blip r:embed="rId3">
            <a:alphaModFix/>
          </a:blip>
          <a:stretch>
            <a:fillRect/>
          </a:stretch>
        </p:blipFill>
        <p:spPr>
          <a:xfrm>
            <a:off x="4736600" y="1289312"/>
            <a:ext cx="4252700" cy="2835133"/>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Shape 113"/>
        <p:cNvGrpSpPr/>
        <p:nvPr/>
      </p:nvGrpSpPr>
      <p:grpSpPr>
        <a:xfrm>
          <a:off x="0" y="0"/>
          <a:ext cx="0" cy="0"/>
          <a:chOff x="0" y="0"/>
          <a:chExt cx="0" cy="0"/>
        </a:xfrm>
      </p:grpSpPr>
      <p:sp>
        <p:nvSpPr>
          <p:cNvPr id="114" name="Google Shape;114;p18"/>
          <p:cNvSpPr txBox="1">
            <a:spLocks noGrp="1"/>
          </p:cNvSpPr>
          <p:nvPr>
            <p:ph type="body" idx="1"/>
          </p:nvPr>
        </p:nvSpPr>
        <p:spPr>
          <a:xfrm>
            <a:off x="311400" y="960925"/>
            <a:ext cx="4601700" cy="38115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a:t>Main memory is memory that can be accessed directly by the processor. It consists of memory locations that store instructions or data while the data is being processed.</a:t>
            </a:r>
            <a:endParaRPr/>
          </a:p>
          <a:p>
            <a:pPr marL="0" lvl="0" indent="0" algn="l" rtl="0">
              <a:spcBef>
                <a:spcPts val="1600"/>
              </a:spcBef>
              <a:spcAft>
                <a:spcPts val="0"/>
              </a:spcAft>
              <a:buNone/>
            </a:pPr>
            <a:r>
              <a:rPr lang="en-GB"/>
              <a:t> There are two types of main memory:</a:t>
            </a:r>
            <a:endParaRPr/>
          </a:p>
          <a:p>
            <a:pPr marL="457200" lvl="0" indent="-342900" algn="l" rtl="0">
              <a:spcBef>
                <a:spcPts val="1600"/>
              </a:spcBef>
              <a:spcAft>
                <a:spcPts val="0"/>
              </a:spcAft>
              <a:buClr>
                <a:schemeClr val="accent6"/>
              </a:buClr>
              <a:buSzPts val="1800"/>
              <a:buChar char="●"/>
            </a:pPr>
            <a:r>
              <a:rPr lang="en-GB" b="1"/>
              <a:t>Random Access Memory (RAM) </a:t>
            </a:r>
            <a:endParaRPr b="1"/>
          </a:p>
          <a:p>
            <a:pPr marL="457200" lvl="0" indent="-342900" algn="l" rtl="0">
              <a:spcBef>
                <a:spcPts val="0"/>
              </a:spcBef>
              <a:spcAft>
                <a:spcPts val="0"/>
              </a:spcAft>
              <a:buClr>
                <a:schemeClr val="accent6"/>
              </a:buClr>
              <a:buSzPts val="1800"/>
              <a:buChar char="●"/>
            </a:pPr>
            <a:r>
              <a:rPr lang="en-GB" b="1"/>
              <a:t>Read Only Memory (ROM)</a:t>
            </a:r>
            <a:r>
              <a:rPr lang="en-GB"/>
              <a:t> </a:t>
            </a:r>
            <a:endParaRPr/>
          </a:p>
          <a:p>
            <a:pPr marL="0" lvl="0" indent="0" algn="l" rtl="0">
              <a:spcBef>
                <a:spcPts val="1600"/>
              </a:spcBef>
              <a:spcAft>
                <a:spcPts val="1600"/>
              </a:spcAft>
              <a:buNone/>
            </a:pPr>
            <a:endParaRPr/>
          </a:p>
        </p:txBody>
      </p:sp>
      <p:sp>
        <p:nvSpPr>
          <p:cNvPr id="115" name="Google Shape;115;p18"/>
          <p:cNvSpPr txBox="1">
            <a:spLocks noGrp="1"/>
          </p:cNvSpPr>
          <p:nvPr>
            <p:ph type="sldNum" idx="12"/>
          </p:nvPr>
        </p:nvSpPr>
        <p:spPr>
          <a:xfrm>
            <a:off x="8832200" y="4829300"/>
            <a:ext cx="311700" cy="3141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fld id="{00000000-1234-1234-1234-123412341234}" type="slidenum">
              <a:rPr lang="en-GB"/>
              <a:t>6</a:t>
            </a:fld>
            <a:endParaRPr/>
          </a:p>
        </p:txBody>
      </p:sp>
      <p:sp>
        <p:nvSpPr>
          <p:cNvPr id="116" name="Google Shape;116;p18"/>
          <p:cNvSpPr txBox="1">
            <a:spLocks noGrp="1"/>
          </p:cNvSpPr>
          <p:nvPr>
            <p:ph type="title"/>
          </p:nvPr>
        </p:nvSpPr>
        <p:spPr>
          <a:xfrm>
            <a:off x="311400" y="252024"/>
            <a:ext cx="8521200" cy="7089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GB"/>
              <a:t>Main memory</a:t>
            </a:r>
            <a:endParaRPr/>
          </a:p>
        </p:txBody>
      </p:sp>
      <p:sp>
        <p:nvSpPr>
          <p:cNvPr id="117" name="Google Shape;117;p18"/>
          <p:cNvSpPr txBox="1">
            <a:spLocks noGrp="1"/>
          </p:cNvSpPr>
          <p:nvPr>
            <p:ph type="subTitle" idx="2"/>
          </p:nvPr>
        </p:nvSpPr>
        <p:spPr>
          <a:xfrm>
            <a:off x="6840000" y="0"/>
            <a:ext cx="1959900" cy="314100"/>
          </a:xfrm>
          <a:prstGeom prst="rect">
            <a:avLst/>
          </a:prstGeom>
        </p:spPr>
        <p:txBody>
          <a:bodyPr spcFirstLastPara="1" wrap="square" lIns="91425" tIns="91425" rIns="0" bIns="91425" anchor="ctr" anchorCtr="0">
            <a:noAutofit/>
          </a:bodyPr>
          <a:lstStyle/>
          <a:p>
            <a:pPr marL="0" lvl="0" indent="0" algn="r" rtl="0">
              <a:spcBef>
                <a:spcPts val="0"/>
              </a:spcBef>
              <a:spcAft>
                <a:spcPts val="0"/>
              </a:spcAft>
              <a:buNone/>
            </a:pPr>
            <a:r>
              <a:rPr lang="en-GB"/>
              <a:t>Activity 1</a:t>
            </a:r>
            <a:endParaRPr/>
          </a:p>
        </p:txBody>
      </p:sp>
      <p:pic>
        <p:nvPicPr>
          <p:cNvPr id="118" name="Google Shape;118;p18"/>
          <p:cNvPicPr preferRelativeResize="0"/>
          <p:nvPr/>
        </p:nvPicPr>
        <p:blipFill>
          <a:blip r:embed="rId3">
            <a:alphaModFix/>
          </a:blip>
          <a:stretch>
            <a:fillRect/>
          </a:stretch>
        </p:blipFill>
        <p:spPr>
          <a:xfrm>
            <a:off x="5588500" y="798399"/>
            <a:ext cx="2548250" cy="3822375"/>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Shape 122"/>
        <p:cNvGrpSpPr/>
        <p:nvPr/>
      </p:nvGrpSpPr>
      <p:grpSpPr>
        <a:xfrm>
          <a:off x="0" y="0"/>
          <a:ext cx="0" cy="0"/>
          <a:chOff x="0" y="0"/>
          <a:chExt cx="0" cy="0"/>
        </a:xfrm>
      </p:grpSpPr>
      <p:sp>
        <p:nvSpPr>
          <p:cNvPr id="123" name="Google Shape;123;p19"/>
          <p:cNvSpPr txBox="1">
            <a:spLocks noGrp="1"/>
          </p:cNvSpPr>
          <p:nvPr>
            <p:ph type="body" idx="1"/>
          </p:nvPr>
        </p:nvSpPr>
        <p:spPr>
          <a:xfrm>
            <a:off x="311400" y="884725"/>
            <a:ext cx="4601700" cy="38115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sz="1600"/>
              <a:t>In order for any program to be executed, it must first be loaded into the </a:t>
            </a:r>
            <a:r>
              <a:rPr lang="en-GB" sz="1600" b="1"/>
              <a:t>RAM</a:t>
            </a:r>
            <a:r>
              <a:rPr lang="en-GB" sz="1600"/>
              <a:t> from </a:t>
            </a:r>
            <a:r>
              <a:rPr lang="en-GB" sz="1600" b="1"/>
              <a:t>secondary storage</a:t>
            </a:r>
            <a:r>
              <a:rPr lang="en-GB" sz="1600"/>
              <a:t>. </a:t>
            </a:r>
            <a:endParaRPr sz="1600"/>
          </a:p>
          <a:p>
            <a:pPr marL="0" lvl="0" indent="0" algn="l" rtl="0">
              <a:spcBef>
                <a:spcPts val="1600"/>
              </a:spcBef>
              <a:spcAft>
                <a:spcPts val="0"/>
              </a:spcAft>
              <a:buNone/>
            </a:pPr>
            <a:r>
              <a:rPr lang="en-GB" sz="1600"/>
              <a:t>This is because RAM has quicker read and write speeds than secondary storage devices. The processor will fetch instructions (and any necessary data) from the RAM directly before decoding and executing them.</a:t>
            </a:r>
            <a:endParaRPr sz="1600"/>
          </a:p>
          <a:p>
            <a:pPr marL="0" lvl="0" indent="0" algn="l" rtl="0">
              <a:spcBef>
                <a:spcPts val="1600"/>
              </a:spcBef>
              <a:spcAft>
                <a:spcPts val="0"/>
              </a:spcAft>
              <a:buNone/>
            </a:pPr>
            <a:r>
              <a:rPr lang="en-GB" sz="1600" b="1"/>
              <a:t>ROM </a:t>
            </a:r>
            <a:r>
              <a:rPr lang="en-GB" sz="1600"/>
              <a:t>is typically used to store the boot sequence (BIOS) for a computer. Unlike RAM, it is </a:t>
            </a:r>
            <a:r>
              <a:rPr lang="en-GB" sz="1600" b="1"/>
              <a:t>non-volatile</a:t>
            </a:r>
            <a:r>
              <a:rPr lang="en-GB" sz="1600"/>
              <a:t> and will not lose its data when the power is switched off.</a:t>
            </a:r>
            <a:endParaRPr sz="1600"/>
          </a:p>
          <a:p>
            <a:pPr marL="0" lvl="0" indent="0" algn="l" rtl="0">
              <a:spcBef>
                <a:spcPts val="1600"/>
              </a:spcBef>
              <a:spcAft>
                <a:spcPts val="1600"/>
              </a:spcAft>
              <a:buNone/>
            </a:pPr>
            <a:endParaRPr sz="1600"/>
          </a:p>
        </p:txBody>
      </p:sp>
      <p:sp>
        <p:nvSpPr>
          <p:cNvPr id="124" name="Google Shape;124;p19"/>
          <p:cNvSpPr txBox="1">
            <a:spLocks noGrp="1"/>
          </p:cNvSpPr>
          <p:nvPr>
            <p:ph type="sldNum" idx="12"/>
          </p:nvPr>
        </p:nvSpPr>
        <p:spPr>
          <a:xfrm>
            <a:off x="8832200" y="4829300"/>
            <a:ext cx="311700" cy="3141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fld id="{00000000-1234-1234-1234-123412341234}" type="slidenum">
              <a:rPr lang="en-GB"/>
              <a:t>7</a:t>
            </a:fld>
            <a:endParaRPr/>
          </a:p>
        </p:txBody>
      </p:sp>
      <p:sp>
        <p:nvSpPr>
          <p:cNvPr id="125" name="Google Shape;125;p19"/>
          <p:cNvSpPr txBox="1">
            <a:spLocks noGrp="1"/>
          </p:cNvSpPr>
          <p:nvPr>
            <p:ph type="title"/>
          </p:nvPr>
        </p:nvSpPr>
        <p:spPr>
          <a:xfrm>
            <a:off x="311400" y="252024"/>
            <a:ext cx="8521200" cy="7089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GB"/>
              <a:t>Main memory</a:t>
            </a:r>
            <a:endParaRPr/>
          </a:p>
        </p:txBody>
      </p:sp>
      <p:sp>
        <p:nvSpPr>
          <p:cNvPr id="126" name="Google Shape;126;p19"/>
          <p:cNvSpPr txBox="1">
            <a:spLocks noGrp="1"/>
          </p:cNvSpPr>
          <p:nvPr>
            <p:ph type="subTitle" idx="2"/>
          </p:nvPr>
        </p:nvSpPr>
        <p:spPr>
          <a:xfrm>
            <a:off x="6840000" y="0"/>
            <a:ext cx="1959900" cy="314100"/>
          </a:xfrm>
          <a:prstGeom prst="rect">
            <a:avLst/>
          </a:prstGeom>
        </p:spPr>
        <p:txBody>
          <a:bodyPr spcFirstLastPara="1" wrap="square" lIns="91425" tIns="91425" rIns="0" bIns="91425" anchor="ctr" anchorCtr="0">
            <a:noAutofit/>
          </a:bodyPr>
          <a:lstStyle/>
          <a:p>
            <a:pPr marL="0" lvl="0" indent="0" algn="r" rtl="0">
              <a:spcBef>
                <a:spcPts val="0"/>
              </a:spcBef>
              <a:spcAft>
                <a:spcPts val="0"/>
              </a:spcAft>
              <a:buNone/>
            </a:pPr>
            <a:r>
              <a:rPr lang="en-GB"/>
              <a:t>Activity 1</a:t>
            </a:r>
            <a:endParaRPr/>
          </a:p>
        </p:txBody>
      </p:sp>
      <p:pic>
        <p:nvPicPr>
          <p:cNvPr id="127" name="Google Shape;127;p19"/>
          <p:cNvPicPr preferRelativeResize="0"/>
          <p:nvPr/>
        </p:nvPicPr>
        <p:blipFill>
          <a:blip r:embed="rId3">
            <a:alphaModFix/>
          </a:blip>
          <a:stretch>
            <a:fillRect/>
          </a:stretch>
        </p:blipFill>
        <p:spPr>
          <a:xfrm>
            <a:off x="5588500" y="798399"/>
            <a:ext cx="2548250" cy="3822375"/>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Shape 131"/>
        <p:cNvGrpSpPr/>
        <p:nvPr/>
      </p:nvGrpSpPr>
      <p:grpSpPr>
        <a:xfrm>
          <a:off x="0" y="0"/>
          <a:ext cx="0" cy="0"/>
          <a:chOff x="0" y="0"/>
          <a:chExt cx="0" cy="0"/>
        </a:xfrm>
      </p:grpSpPr>
      <p:sp>
        <p:nvSpPr>
          <p:cNvPr id="132" name="Google Shape;132;p20"/>
          <p:cNvSpPr txBox="1">
            <a:spLocks noGrp="1"/>
          </p:cNvSpPr>
          <p:nvPr>
            <p:ph type="body" idx="1"/>
          </p:nvPr>
        </p:nvSpPr>
        <p:spPr>
          <a:xfrm>
            <a:off x="215675" y="844649"/>
            <a:ext cx="4096500" cy="3659100"/>
          </a:xfrm>
          <a:prstGeom prst="rect">
            <a:avLst/>
          </a:prstGeom>
        </p:spPr>
        <p:txBody>
          <a:bodyPr spcFirstLastPara="1" wrap="square" lIns="91425" tIns="91425" rIns="91425" bIns="91425" anchor="t" anchorCtr="0">
            <a:noAutofit/>
          </a:bodyPr>
          <a:lstStyle/>
          <a:p>
            <a:pPr marL="0" lvl="0" indent="0" algn="l" rtl="0">
              <a:lnSpc>
                <a:spcPct val="100000"/>
              </a:lnSpc>
              <a:spcBef>
                <a:spcPts val="0"/>
              </a:spcBef>
              <a:spcAft>
                <a:spcPts val="0"/>
              </a:spcAft>
              <a:buNone/>
            </a:pPr>
            <a:r>
              <a:rPr lang="en-GB"/>
              <a:t>Research the main differences between RAM and ROM and their uses.</a:t>
            </a:r>
            <a:endParaRPr/>
          </a:p>
          <a:p>
            <a:pPr marL="457200" lvl="0" indent="0" algn="l" rtl="0">
              <a:lnSpc>
                <a:spcPct val="150000"/>
              </a:lnSpc>
              <a:spcBef>
                <a:spcPts val="0"/>
              </a:spcBef>
              <a:spcAft>
                <a:spcPts val="0"/>
              </a:spcAft>
              <a:buNone/>
            </a:pPr>
            <a:endParaRPr/>
          </a:p>
          <a:p>
            <a:pPr marL="0" lvl="0" indent="0" algn="l" rtl="0">
              <a:lnSpc>
                <a:spcPct val="100000"/>
              </a:lnSpc>
              <a:spcBef>
                <a:spcPts val="0"/>
              </a:spcBef>
              <a:spcAft>
                <a:spcPts val="0"/>
              </a:spcAft>
              <a:buNone/>
            </a:pPr>
            <a:r>
              <a:rPr lang="en-GB"/>
              <a:t>Open and complete the ‘</a:t>
            </a:r>
            <a:r>
              <a:rPr lang="en-GB" b="1"/>
              <a:t>A1 Activity sheet</a:t>
            </a:r>
            <a:r>
              <a:rPr lang="en-GB"/>
              <a:t> – RAM or ROM’ to investigate the characteristics and uses of RAM and ROM. </a:t>
            </a:r>
            <a:endParaRPr/>
          </a:p>
          <a:p>
            <a:pPr marL="0" lvl="0" indent="0" algn="l" rtl="0">
              <a:lnSpc>
                <a:spcPct val="150000"/>
              </a:lnSpc>
              <a:spcBef>
                <a:spcPts val="0"/>
              </a:spcBef>
              <a:spcAft>
                <a:spcPts val="0"/>
              </a:spcAft>
              <a:buNone/>
            </a:pPr>
            <a:endParaRPr/>
          </a:p>
          <a:p>
            <a:pPr marL="457200" lvl="0" indent="0" algn="l" rtl="0">
              <a:lnSpc>
                <a:spcPct val="150000"/>
              </a:lnSpc>
              <a:spcBef>
                <a:spcPts val="0"/>
              </a:spcBef>
              <a:spcAft>
                <a:spcPts val="0"/>
              </a:spcAft>
              <a:buNone/>
            </a:pPr>
            <a:endParaRPr/>
          </a:p>
        </p:txBody>
      </p:sp>
      <p:sp>
        <p:nvSpPr>
          <p:cNvPr id="133" name="Google Shape;133;p20"/>
          <p:cNvSpPr txBox="1"/>
          <p:nvPr/>
        </p:nvSpPr>
        <p:spPr>
          <a:xfrm>
            <a:off x="4405901" y="520805"/>
            <a:ext cx="4579800" cy="4032600"/>
          </a:xfrm>
          <a:prstGeom prst="rect">
            <a:avLst/>
          </a:prstGeom>
          <a:solidFill>
            <a:schemeClr val="lt1"/>
          </a:solidFill>
          <a:ln w="9525" cap="flat" cmpd="sng">
            <a:solidFill>
              <a:schemeClr val="dk1"/>
            </a:solidFill>
            <a:prstDash val="solid"/>
            <a:round/>
            <a:headEnd type="none" w="sm" len="sm"/>
            <a:tailEnd type="none" w="sm" len="sm"/>
          </a:ln>
        </p:spPr>
        <p:txBody>
          <a:bodyPr spcFirstLastPara="1" wrap="square" lIns="91425" tIns="91425" rIns="91425" bIns="91425" anchor="t" anchorCtr="0">
            <a:spAutoFit/>
          </a:bodyPr>
          <a:lstStyle/>
          <a:p>
            <a:pPr marL="0" lvl="0" indent="0" algn="l" rtl="0">
              <a:lnSpc>
                <a:spcPct val="115000"/>
              </a:lnSpc>
              <a:spcBef>
                <a:spcPts val="1800"/>
              </a:spcBef>
              <a:spcAft>
                <a:spcPts val="0"/>
              </a:spcAft>
              <a:buClr>
                <a:schemeClr val="dk1"/>
              </a:buClr>
              <a:buSzPts val="1100"/>
              <a:buFont typeface="Arial"/>
              <a:buNone/>
            </a:pPr>
            <a:r>
              <a:rPr lang="en-GB" b="1">
                <a:solidFill>
                  <a:schemeClr val="accent6"/>
                </a:solidFill>
                <a:latin typeface="Quicksand"/>
                <a:ea typeface="Quicksand"/>
                <a:cs typeface="Quicksand"/>
                <a:sym typeface="Quicksand"/>
              </a:rPr>
              <a:t>RAM or ROM?</a:t>
            </a:r>
            <a:endParaRPr b="1">
              <a:solidFill>
                <a:schemeClr val="accent6"/>
              </a:solidFill>
              <a:latin typeface="Quicksand"/>
              <a:ea typeface="Quicksand"/>
              <a:cs typeface="Quicksand"/>
              <a:sym typeface="Quicksand"/>
            </a:endParaRPr>
          </a:p>
          <a:p>
            <a:pPr marL="0" lvl="0" indent="0" algn="l" rtl="0">
              <a:lnSpc>
                <a:spcPct val="115000"/>
              </a:lnSpc>
              <a:spcBef>
                <a:spcPts val="600"/>
              </a:spcBef>
              <a:spcAft>
                <a:spcPts val="0"/>
              </a:spcAft>
              <a:buClr>
                <a:schemeClr val="dk1"/>
              </a:buClr>
              <a:buSzPts val="1100"/>
              <a:buFont typeface="Arial"/>
              <a:buNone/>
            </a:pPr>
            <a:r>
              <a:rPr lang="en-GB" sz="700">
                <a:solidFill>
                  <a:schemeClr val="dk1"/>
                </a:solidFill>
                <a:latin typeface="Quicksand"/>
                <a:ea typeface="Quicksand"/>
                <a:cs typeface="Quicksand"/>
                <a:sym typeface="Quicksand"/>
              </a:rPr>
              <a:t>Main memory is memory that can be accessed directly by the processor. It consists of memory locations that store instructions or data.There are two types of main memory, RAM and ROM. </a:t>
            </a:r>
            <a:endParaRPr sz="700">
              <a:solidFill>
                <a:schemeClr val="dk1"/>
              </a:solidFill>
              <a:latin typeface="Quicksand"/>
              <a:ea typeface="Quicksand"/>
              <a:cs typeface="Quicksand"/>
              <a:sym typeface="Quicksand"/>
            </a:endParaRPr>
          </a:p>
          <a:p>
            <a:pPr marL="0" lvl="0" indent="0" algn="l" rtl="0">
              <a:lnSpc>
                <a:spcPct val="115000"/>
              </a:lnSpc>
              <a:spcBef>
                <a:spcPts val="1600"/>
              </a:spcBef>
              <a:spcAft>
                <a:spcPts val="0"/>
              </a:spcAft>
              <a:buNone/>
            </a:pPr>
            <a:r>
              <a:rPr lang="en-GB" sz="700">
                <a:solidFill>
                  <a:schemeClr val="dk1"/>
                </a:solidFill>
                <a:latin typeface="Quicksand"/>
                <a:ea typeface="Quicksand"/>
                <a:cs typeface="Quicksand"/>
                <a:sym typeface="Quicksand"/>
              </a:rPr>
              <a:t>Place the statements provided into the correct position in the table.</a:t>
            </a:r>
            <a:endParaRPr sz="700">
              <a:solidFill>
                <a:schemeClr val="dk1"/>
              </a:solidFill>
              <a:latin typeface="Quicksand"/>
              <a:ea typeface="Quicksand"/>
              <a:cs typeface="Quicksand"/>
              <a:sym typeface="Quicksand"/>
            </a:endParaRPr>
          </a:p>
          <a:p>
            <a:pPr marL="0" lvl="0" indent="0" algn="l" rtl="0">
              <a:lnSpc>
                <a:spcPct val="115000"/>
              </a:lnSpc>
              <a:spcBef>
                <a:spcPts val="1600"/>
              </a:spcBef>
              <a:spcAft>
                <a:spcPts val="0"/>
              </a:spcAft>
              <a:buNone/>
            </a:pPr>
            <a:endParaRPr sz="700">
              <a:solidFill>
                <a:schemeClr val="dk1"/>
              </a:solidFill>
              <a:latin typeface="Quicksand"/>
              <a:ea typeface="Quicksand"/>
              <a:cs typeface="Quicksand"/>
              <a:sym typeface="Quicksand"/>
            </a:endParaRPr>
          </a:p>
          <a:p>
            <a:pPr marL="0" lvl="0" indent="0" algn="l" rtl="0">
              <a:lnSpc>
                <a:spcPct val="115000"/>
              </a:lnSpc>
              <a:spcBef>
                <a:spcPts val="1600"/>
              </a:spcBef>
              <a:spcAft>
                <a:spcPts val="0"/>
              </a:spcAft>
              <a:buNone/>
            </a:pPr>
            <a:endParaRPr sz="700">
              <a:solidFill>
                <a:schemeClr val="dk1"/>
              </a:solidFill>
              <a:latin typeface="Quicksand"/>
              <a:ea typeface="Quicksand"/>
              <a:cs typeface="Quicksand"/>
              <a:sym typeface="Quicksand"/>
            </a:endParaRPr>
          </a:p>
          <a:p>
            <a:pPr marL="0" lvl="0" indent="0" algn="l" rtl="0">
              <a:lnSpc>
                <a:spcPct val="115000"/>
              </a:lnSpc>
              <a:spcBef>
                <a:spcPts val="1600"/>
              </a:spcBef>
              <a:spcAft>
                <a:spcPts val="0"/>
              </a:spcAft>
              <a:buNone/>
            </a:pPr>
            <a:endParaRPr sz="700">
              <a:solidFill>
                <a:schemeClr val="dk1"/>
              </a:solidFill>
              <a:latin typeface="Quicksand"/>
              <a:ea typeface="Quicksand"/>
              <a:cs typeface="Quicksand"/>
              <a:sym typeface="Quicksand"/>
            </a:endParaRPr>
          </a:p>
          <a:p>
            <a:pPr marL="0" lvl="0" indent="0" algn="l" rtl="0">
              <a:lnSpc>
                <a:spcPct val="115000"/>
              </a:lnSpc>
              <a:spcBef>
                <a:spcPts val="1600"/>
              </a:spcBef>
              <a:spcAft>
                <a:spcPts val="0"/>
              </a:spcAft>
              <a:buNone/>
            </a:pPr>
            <a:endParaRPr sz="700">
              <a:solidFill>
                <a:schemeClr val="dk1"/>
              </a:solidFill>
              <a:latin typeface="Quicksand"/>
              <a:ea typeface="Quicksand"/>
              <a:cs typeface="Quicksand"/>
              <a:sym typeface="Quicksand"/>
            </a:endParaRPr>
          </a:p>
          <a:p>
            <a:pPr marL="0" lvl="0" indent="0" algn="l" rtl="0">
              <a:lnSpc>
                <a:spcPct val="115000"/>
              </a:lnSpc>
              <a:spcBef>
                <a:spcPts val="1600"/>
              </a:spcBef>
              <a:spcAft>
                <a:spcPts val="0"/>
              </a:spcAft>
              <a:buNone/>
            </a:pPr>
            <a:endParaRPr sz="700">
              <a:solidFill>
                <a:schemeClr val="dk1"/>
              </a:solidFill>
              <a:latin typeface="Quicksand"/>
              <a:ea typeface="Quicksand"/>
              <a:cs typeface="Quicksand"/>
              <a:sym typeface="Quicksand"/>
            </a:endParaRPr>
          </a:p>
          <a:p>
            <a:pPr marL="0" lvl="0" indent="0" algn="l" rtl="0">
              <a:lnSpc>
                <a:spcPct val="115000"/>
              </a:lnSpc>
              <a:spcBef>
                <a:spcPts val="1600"/>
              </a:spcBef>
              <a:spcAft>
                <a:spcPts val="0"/>
              </a:spcAft>
              <a:buNone/>
            </a:pPr>
            <a:endParaRPr sz="700">
              <a:solidFill>
                <a:schemeClr val="dk1"/>
              </a:solidFill>
              <a:latin typeface="Quicksand"/>
              <a:ea typeface="Quicksand"/>
              <a:cs typeface="Quicksand"/>
              <a:sym typeface="Quicksand"/>
            </a:endParaRPr>
          </a:p>
          <a:p>
            <a:pPr marL="0" lvl="0" indent="0" algn="l" rtl="0">
              <a:lnSpc>
                <a:spcPct val="115000"/>
              </a:lnSpc>
              <a:spcBef>
                <a:spcPts val="1600"/>
              </a:spcBef>
              <a:spcAft>
                <a:spcPts val="0"/>
              </a:spcAft>
              <a:buNone/>
            </a:pPr>
            <a:endParaRPr sz="700">
              <a:solidFill>
                <a:schemeClr val="dk1"/>
              </a:solidFill>
              <a:latin typeface="Quicksand"/>
              <a:ea typeface="Quicksand"/>
              <a:cs typeface="Quicksand"/>
              <a:sym typeface="Quicksand"/>
            </a:endParaRPr>
          </a:p>
          <a:p>
            <a:pPr marL="0" lvl="0" indent="0" algn="l" rtl="0">
              <a:lnSpc>
                <a:spcPct val="115000"/>
              </a:lnSpc>
              <a:spcBef>
                <a:spcPts val="1600"/>
              </a:spcBef>
              <a:spcAft>
                <a:spcPts val="0"/>
              </a:spcAft>
              <a:buNone/>
            </a:pPr>
            <a:endParaRPr sz="700">
              <a:solidFill>
                <a:schemeClr val="dk1"/>
              </a:solidFill>
              <a:latin typeface="Quicksand"/>
              <a:ea typeface="Quicksand"/>
              <a:cs typeface="Quicksand"/>
              <a:sym typeface="Quicksand"/>
            </a:endParaRPr>
          </a:p>
          <a:p>
            <a:pPr marL="0" lvl="0" indent="0" algn="l" rtl="0">
              <a:lnSpc>
                <a:spcPct val="115000"/>
              </a:lnSpc>
              <a:spcBef>
                <a:spcPts val="1600"/>
              </a:spcBef>
              <a:spcAft>
                <a:spcPts val="1600"/>
              </a:spcAft>
              <a:buNone/>
            </a:pPr>
            <a:endParaRPr sz="700">
              <a:solidFill>
                <a:schemeClr val="dk1"/>
              </a:solidFill>
              <a:latin typeface="Quicksand"/>
              <a:ea typeface="Quicksand"/>
              <a:cs typeface="Quicksand"/>
              <a:sym typeface="Quicksand"/>
            </a:endParaRPr>
          </a:p>
        </p:txBody>
      </p:sp>
      <p:sp>
        <p:nvSpPr>
          <p:cNvPr id="134" name="Google Shape;134;p20"/>
          <p:cNvSpPr txBox="1">
            <a:spLocks noGrp="1"/>
          </p:cNvSpPr>
          <p:nvPr>
            <p:ph type="title"/>
          </p:nvPr>
        </p:nvSpPr>
        <p:spPr>
          <a:xfrm>
            <a:off x="215675" y="146562"/>
            <a:ext cx="8521200" cy="6981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GB"/>
              <a:t>RAM or ROM?</a:t>
            </a:r>
            <a:endParaRPr/>
          </a:p>
        </p:txBody>
      </p:sp>
      <p:sp>
        <p:nvSpPr>
          <p:cNvPr id="135" name="Google Shape;135;p20"/>
          <p:cNvSpPr txBox="1">
            <a:spLocks noGrp="1"/>
          </p:cNvSpPr>
          <p:nvPr>
            <p:ph type="sldNum" idx="12"/>
          </p:nvPr>
        </p:nvSpPr>
        <p:spPr>
          <a:xfrm>
            <a:off x="8832200" y="4829300"/>
            <a:ext cx="311700" cy="3141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fld id="{00000000-1234-1234-1234-123412341234}" type="slidenum">
              <a:rPr lang="en-GB"/>
              <a:t>8</a:t>
            </a:fld>
            <a:endParaRPr/>
          </a:p>
        </p:txBody>
      </p:sp>
      <p:sp>
        <p:nvSpPr>
          <p:cNvPr id="136" name="Google Shape;136;p20"/>
          <p:cNvSpPr txBox="1">
            <a:spLocks noGrp="1"/>
          </p:cNvSpPr>
          <p:nvPr>
            <p:ph type="subTitle" idx="3"/>
          </p:nvPr>
        </p:nvSpPr>
        <p:spPr>
          <a:xfrm>
            <a:off x="6840000" y="0"/>
            <a:ext cx="1959900" cy="314100"/>
          </a:xfrm>
          <a:prstGeom prst="rect">
            <a:avLst/>
          </a:prstGeom>
        </p:spPr>
        <p:txBody>
          <a:bodyPr spcFirstLastPara="1" wrap="square" lIns="91425" tIns="91425" rIns="0" bIns="91425" anchor="ctr" anchorCtr="0">
            <a:noAutofit/>
          </a:bodyPr>
          <a:lstStyle/>
          <a:p>
            <a:pPr marL="0" lvl="0" indent="0" algn="r" rtl="0">
              <a:spcBef>
                <a:spcPts val="0"/>
              </a:spcBef>
              <a:spcAft>
                <a:spcPts val="0"/>
              </a:spcAft>
              <a:buNone/>
            </a:pPr>
            <a:r>
              <a:rPr lang="en-GB"/>
              <a:t>Activity 1</a:t>
            </a:r>
            <a:endParaRPr/>
          </a:p>
        </p:txBody>
      </p:sp>
      <p:graphicFrame>
        <p:nvGraphicFramePr>
          <p:cNvPr id="137" name="Google Shape;137;p20"/>
          <p:cNvGraphicFramePr/>
          <p:nvPr>
            <p:extLst>
              <p:ext uri="{D42A27DB-BD31-4B8C-83A1-F6EECF244321}">
                <p14:modId xmlns:p14="http://schemas.microsoft.com/office/powerpoint/2010/main" val="4282145448"/>
              </p:ext>
            </p:extLst>
          </p:nvPr>
        </p:nvGraphicFramePr>
        <p:xfrm>
          <a:off x="4451825" y="1853293"/>
          <a:ext cx="4472100" cy="2684066"/>
        </p:xfrm>
        <a:graphic>
          <a:graphicData uri="http://schemas.openxmlformats.org/drawingml/2006/table">
            <a:tbl>
              <a:tblPr>
                <a:noFill/>
                <a:tableStyleId>{169B7DBF-6299-4907-BAB7-20B4670C1909}</a:tableStyleId>
              </a:tblPr>
              <a:tblGrid>
                <a:gridCol w="2236050">
                  <a:extLst>
                    <a:ext uri="{9D8B030D-6E8A-4147-A177-3AD203B41FA5}">
                      <a16:colId xmlns:a16="http://schemas.microsoft.com/office/drawing/2014/main" val="20000"/>
                    </a:ext>
                  </a:extLst>
                </a:gridCol>
                <a:gridCol w="2236050">
                  <a:extLst>
                    <a:ext uri="{9D8B030D-6E8A-4147-A177-3AD203B41FA5}">
                      <a16:colId xmlns:a16="http://schemas.microsoft.com/office/drawing/2014/main" val="20001"/>
                    </a:ext>
                  </a:extLst>
                </a:gridCol>
              </a:tblGrid>
              <a:tr h="318890">
                <a:tc>
                  <a:txBody>
                    <a:bodyPr/>
                    <a:lstStyle/>
                    <a:p>
                      <a:pPr marL="0" lvl="0" indent="0" algn="ctr" rtl="0">
                        <a:spcBef>
                          <a:spcPts val="0"/>
                        </a:spcBef>
                        <a:spcAft>
                          <a:spcPts val="0"/>
                        </a:spcAft>
                        <a:buNone/>
                      </a:pPr>
                      <a:r>
                        <a:rPr lang="en-GB" sz="1100" b="1" dirty="0">
                          <a:latin typeface="Quicksand"/>
                          <a:ea typeface="Quicksand"/>
                          <a:cs typeface="Quicksand"/>
                          <a:sym typeface="Quicksand"/>
                        </a:rPr>
                        <a:t>RAM</a:t>
                      </a:r>
                      <a:endParaRPr sz="1100" b="1" dirty="0">
                        <a:latin typeface="Quicksand"/>
                        <a:ea typeface="Quicksand"/>
                        <a:cs typeface="Quicksand"/>
                        <a:sym typeface="Quicksand"/>
                      </a:endParaRPr>
                    </a:p>
                  </a:txBody>
                  <a:tcPr marL="63500" marR="63500" marT="63500" marB="63500">
                    <a:solidFill>
                      <a:srgbClr val="EFEFEF"/>
                    </a:solidFill>
                  </a:tcPr>
                </a:tc>
                <a:tc>
                  <a:txBody>
                    <a:bodyPr/>
                    <a:lstStyle/>
                    <a:p>
                      <a:pPr marL="0" lvl="0" indent="0" algn="ctr" rtl="0">
                        <a:spcBef>
                          <a:spcPts val="0"/>
                        </a:spcBef>
                        <a:spcAft>
                          <a:spcPts val="0"/>
                        </a:spcAft>
                        <a:buNone/>
                      </a:pPr>
                      <a:r>
                        <a:rPr lang="en-GB" sz="1100" b="1">
                          <a:latin typeface="Quicksand"/>
                          <a:ea typeface="Quicksand"/>
                          <a:cs typeface="Quicksand"/>
                          <a:sym typeface="Quicksand"/>
                        </a:rPr>
                        <a:t>ROM</a:t>
                      </a:r>
                      <a:endParaRPr sz="1100" b="1">
                        <a:latin typeface="Quicksand"/>
                        <a:ea typeface="Quicksand"/>
                        <a:cs typeface="Quicksand"/>
                        <a:sym typeface="Quicksand"/>
                      </a:endParaRPr>
                    </a:p>
                  </a:txBody>
                  <a:tcPr marL="63500" marR="63500" marT="63500" marB="63500">
                    <a:solidFill>
                      <a:srgbClr val="EFEFEF"/>
                    </a:solidFill>
                  </a:tcPr>
                </a:tc>
                <a:extLst>
                  <a:ext uri="{0D108BD9-81ED-4DB2-BD59-A6C34878D82A}">
                    <a16:rowId xmlns:a16="http://schemas.microsoft.com/office/drawing/2014/main" val="10000"/>
                  </a:ext>
                </a:extLst>
              </a:tr>
              <a:tr h="318890">
                <a:tc>
                  <a:txBody>
                    <a:bodyPr/>
                    <a:lstStyle/>
                    <a:p>
                      <a:pPr marL="0" lvl="0" indent="0" algn="ctr" rtl="0">
                        <a:spcBef>
                          <a:spcPts val="0"/>
                        </a:spcBef>
                        <a:spcAft>
                          <a:spcPts val="0"/>
                        </a:spcAft>
                        <a:buNone/>
                      </a:pPr>
                      <a:r>
                        <a:rPr lang="en-GB" sz="1100" b="1">
                          <a:latin typeface="Quicksand"/>
                          <a:ea typeface="Quicksand"/>
                          <a:cs typeface="Quicksand"/>
                          <a:sym typeface="Quicksand"/>
                        </a:rPr>
                        <a:t>R </a:t>
                      </a:r>
                      <a:r>
                        <a:rPr lang="en-GB" sz="1100" b="1" u="sng">
                          <a:latin typeface="Quicksand"/>
                          <a:ea typeface="Quicksand"/>
                          <a:cs typeface="Quicksand"/>
                          <a:sym typeface="Quicksand"/>
                        </a:rPr>
                        <a:t>             </a:t>
                      </a:r>
                      <a:r>
                        <a:rPr lang="en-GB" sz="1100" b="1">
                          <a:latin typeface="Quicksand"/>
                          <a:ea typeface="Quicksand"/>
                          <a:cs typeface="Quicksand"/>
                          <a:sym typeface="Quicksand"/>
                        </a:rPr>
                        <a:t>A </a:t>
                      </a:r>
                      <a:r>
                        <a:rPr lang="en-GB" sz="1100" b="1" u="sng">
                          <a:latin typeface="Quicksand"/>
                          <a:ea typeface="Quicksand"/>
                          <a:cs typeface="Quicksand"/>
                          <a:sym typeface="Quicksand"/>
                        </a:rPr>
                        <a:t>            </a:t>
                      </a:r>
                      <a:r>
                        <a:rPr lang="en-GB" sz="1100" b="1">
                          <a:latin typeface="Quicksand"/>
                          <a:ea typeface="Quicksand"/>
                          <a:cs typeface="Quicksand"/>
                          <a:sym typeface="Quicksand"/>
                        </a:rPr>
                        <a:t>Memory</a:t>
                      </a:r>
                      <a:endParaRPr sz="1100" b="1">
                        <a:latin typeface="Quicksand"/>
                        <a:ea typeface="Quicksand"/>
                        <a:cs typeface="Quicksand"/>
                        <a:sym typeface="Quicksand"/>
                      </a:endParaRPr>
                    </a:p>
                  </a:txBody>
                  <a:tcPr marL="63500" marR="63500" marT="63500" marB="63500">
                    <a:solidFill>
                      <a:srgbClr val="EFEFEF"/>
                    </a:solidFill>
                  </a:tcPr>
                </a:tc>
                <a:tc>
                  <a:txBody>
                    <a:bodyPr/>
                    <a:lstStyle/>
                    <a:p>
                      <a:pPr marL="0" lvl="0" indent="0" algn="ctr" rtl="0">
                        <a:spcBef>
                          <a:spcPts val="0"/>
                        </a:spcBef>
                        <a:spcAft>
                          <a:spcPts val="0"/>
                        </a:spcAft>
                        <a:buClr>
                          <a:schemeClr val="dk1"/>
                        </a:buClr>
                        <a:buSzPts val="1100"/>
                        <a:buFont typeface="Arial"/>
                        <a:buNone/>
                      </a:pPr>
                      <a:r>
                        <a:rPr lang="en-GB" sz="1100" b="1">
                          <a:solidFill>
                            <a:schemeClr val="dk1"/>
                          </a:solidFill>
                          <a:latin typeface="Quicksand"/>
                          <a:ea typeface="Quicksand"/>
                          <a:cs typeface="Quicksand"/>
                          <a:sym typeface="Quicksand"/>
                        </a:rPr>
                        <a:t>R</a:t>
                      </a:r>
                      <a:r>
                        <a:rPr lang="en-GB" sz="1100" b="1" u="sng">
                          <a:solidFill>
                            <a:schemeClr val="dk1"/>
                          </a:solidFill>
                          <a:latin typeface="Quicksand"/>
                          <a:ea typeface="Quicksand"/>
                          <a:cs typeface="Quicksand"/>
                          <a:sym typeface="Quicksand"/>
                        </a:rPr>
                        <a:t>             </a:t>
                      </a:r>
                      <a:r>
                        <a:rPr lang="en-GB" sz="1100" b="1">
                          <a:solidFill>
                            <a:schemeClr val="dk1"/>
                          </a:solidFill>
                          <a:latin typeface="Quicksand"/>
                          <a:ea typeface="Quicksand"/>
                          <a:cs typeface="Quicksand"/>
                          <a:sym typeface="Quicksand"/>
                        </a:rPr>
                        <a:t>O</a:t>
                      </a:r>
                      <a:r>
                        <a:rPr lang="en-GB" sz="1100" b="1" u="sng">
                          <a:solidFill>
                            <a:schemeClr val="dk1"/>
                          </a:solidFill>
                          <a:latin typeface="Quicksand"/>
                          <a:ea typeface="Quicksand"/>
                          <a:cs typeface="Quicksand"/>
                          <a:sym typeface="Quicksand"/>
                        </a:rPr>
                        <a:t>            </a:t>
                      </a:r>
                      <a:r>
                        <a:rPr lang="en-GB" sz="1100" b="1">
                          <a:solidFill>
                            <a:schemeClr val="dk1"/>
                          </a:solidFill>
                          <a:latin typeface="Quicksand"/>
                          <a:ea typeface="Quicksand"/>
                          <a:cs typeface="Quicksand"/>
                          <a:sym typeface="Quicksand"/>
                        </a:rPr>
                        <a:t> Memory</a:t>
                      </a:r>
                      <a:endParaRPr sz="600" b="1">
                        <a:latin typeface="Quicksand"/>
                        <a:ea typeface="Quicksand"/>
                        <a:cs typeface="Quicksand"/>
                        <a:sym typeface="Quicksand"/>
                      </a:endParaRPr>
                    </a:p>
                  </a:txBody>
                  <a:tcPr marL="63500" marR="63500" marT="63500" marB="63500">
                    <a:solidFill>
                      <a:srgbClr val="EFEFEF"/>
                    </a:solidFill>
                  </a:tcPr>
                </a:tc>
                <a:extLst>
                  <a:ext uri="{0D108BD9-81ED-4DB2-BD59-A6C34878D82A}">
                    <a16:rowId xmlns:a16="http://schemas.microsoft.com/office/drawing/2014/main" val="10001"/>
                  </a:ext>
                </a:extLst>
              </a:tr>
              <a:tr h="2046286">
                <a:tc>
                  <a:txBody>
                    <a:bodyPr/>
                    <a:lstStyle/>
                    <a:p>
                      <a:pPr marL="0" lvl="0" indent="0" algn="ctr" rtl="0">
                        <a:spcBef>
                          <a:spcPts val="0"/>
                        </a:spcBef>
                        <a:spcAft>
                          <a:spcPts val="0"/>
                        </a:spcAft>
                        <a:buNone/>
                      </a:pPr>
                      <a:endParaRPr sz="1100" b="1" dirty="0">
                        <a:latin typeface="Quicksand"/>
                        <a:ea typeface="Quicksand"/>
                        <a:cs typeface="Quicksand"/>
                        <a:sym typeface="Quicksand"/>
                      </a:endParaRPr>
                    </a:p>
                    <a:p>
                      <a:pPr marL="0" lvl="0" indent="0" algn="ctr" rtl="0">
                        <a:spcBef>
                          <a:spcPts val="0"/>
                        </a:spcBef>
                        <a:spcAft>
                          <a:spcPts val="0"/>
                        </a:spcAft>
                        <a:buNone/>
                      </a:pPr>
                      <a:endParaRPr sz="1100" b="1" dirty="0">
                        <a:latin typeface="Quicksand"/>
                        <a:ea typeface="Quicksand"/>
                        <a:cs typeface="Quicksand"/>
                        <a:sym typeface="Quicksand"/>
                      </a:endParaRPr>
                    </a:p>
                    <a:p>
                      <a:pPr marL="0" lvl="0" indent="0" algn="ctr" rtl="0">
                        <a:spcBef>
                          <a:spcPts val="0"/>
                        </a:spcBef>
                        <a:spcAft>
                          <a:spcPts val="0"/>
                        </a:spcAft>
                        <a:buNone/>
                      </a:pPr>
                      <a:endParaRPr sz="1100" b="1" dirty="0">
                        <a:latin typeface="Quicksand"/>
                        <a:ea typeface="Quicksand"/>
                        <a:cs typeface="Quicksand"/>
                        <a:sym typeface="Quicksand"/>
                      </a:endParaRPr>
                    </a:p>
                    <a:p>
                      <a:pPr marL="0" lvl="0" indent="0" algn="ctr" rtl="0">
                        <a:spcBef>
                          <a:spcPts val="0"/>
                        </a:spcBef>
                        <a:spcAft>
                          <a:spcPts val="0"/>
                        </a:spcAft>
                        <a:buNone/>
                      </a:pPr>
                      <a:endParaRPr sz="1100" b="1" dirty="0">
                        <a:latin typeface="Quicksand"/>
                        <a:ea typeface="Quicksand"/>
                        <a:cs typeface="Quicksand"/>
                        <a:sym typeface="Quicksand"/>
                      </a:endParaRPr>
                    </a:p>
                    <a:p>
                      <a:pPr marL="0" lvl="0" indent="0" algn="ctr" rtl="0">
                        <a:spcBef>
                          <a:spcPts val="0"/>
                        </a:spcBef>
                        <a:spcAft>
                          <a:spcPts val="0"/>
                        </a:spcAft>
                        <a:buNone/>
                      </a:pPr>
                      <a:endParaRPr sz="1100" b="1" dirty="0">
                        <a:latin typeface="Quicksand"/>
                        <a:ea typeface="Quicksand"/>
                        <a:cs typeface="Quicksand"/>
                        <a:sym typeface="Quicksand"/>
                      </a:endParaRPr>
                    </a:p>
                    <a:p>
                      <a:pPr marL="0" lvl="0" indent="0" algn="ctr" rtl="0">
                        <a:spcBef>
                          <a:spcPts val="0"/>
                        </a:spcBef>
                        <a:spcAft>
                          <a:spcPts val="0"/>
                        </a:spcAft>
                        <a:buNone/>
                      </a:pPr>
                      <a:endParaRPr sz="1100" b="1" dirty="0">
                        <a:latin typeface="Quicksand"/>
                        <a:ea typeface="Quicksand"/>
                        <a:cs typeface="Quicksand"/>
                        <a:sym typeface="Quicksand"/>
                      </a:endParaRPr>
                    </a:p>
                    <a:p>
                      <a:pPr marL="0" lvl="0" indent="0" algn="ctr" rtl="0">
                        <a:spcBef>
                          <a:spcPts val="0"/>
                        </a:spcBef>
                        <a:spcAft>
                          <a:spcPts val="0"/>
                        </a:spcAft>
                        <a:buNone/>
                      </a:pPr>
                      <a:endParaRPr sz="1100" b="1" dirty="0">
                        <a:latin typeface="Quicksand"/>
                        <a:ea typeface="Quicksand"/>
                        <a:cs typeface="Quicksand"/>
                        <a:sym typeface="Quicksand"/>
                      </a:endParaRPr>
                    </a:p>
                    <a:p>
                      <a:pPr marL="0" lvl="0" indent="0" algn="ctr" rtl="0">
                        <a:spcBef>
                          <a:spcPts val="0"/>
                        </a:spcBef>
                        <a:spcAft>
                          <a:spcPts val="0"/>
                        </a:spcAft>
                        <a:buNone/>
                      </a:pPr>
                      <a:endParaRPr sz="1100" b="1" dirty="0">
                        <a:latin typeface="Quicksand"/>
                        <a:ea typeface="Quicksand"/>
                        <a:cs typeface="Quicksand"/>
                        <a:sym typeface="Quicksand"/>
                      </a:endParaRPr>
                    </a:p>
                    <a:p>
                      <a:pPr marL="0" lvl="0" indent="0" algn="ctr" rtl="0">
                        <a:spcBef>
                          <a:spcPts val="0"/>
                        </a:spcBef>
                        <a:spcAft>
                          <a:spcPts val="0"/>
                        </a:spcAft>
                        <a:buNone/>
                      </a:pPr>
                      <a:endParaRPr sz="1100" b="1" dirty="0">
                        <a:latin typeface="Quicksand"/>
                        <a:ea typeface="Quicksand"/>
                        <a:cs typeface="Quicksand"/>
                        <a:sym typeface="Quicksand"/>
                      </a:endParaRPr>
                    </a:p>
                    <a:p>
                      <a:pPr marL="0" lvl="0" indent="0" algn="ctr" rtl="0">
                        <a:spcBef>
                          <a:spcPts val="0"/>
                        </a:spcBef>
                        <a:spcAft>
                          <a:spcPts val="0"/>
                        </a:spcAft>
                        <a:buNone/>
                      </a:pPr>
                      <a:endParaRPr sz="1100" b="1" dirty="0">
                        <a:latin typeface="Quicksand"/>
                        <a:ea typeface="Quicksand"/>
                        <a:cs typeface="Quicksand"/>
                        <a:sym typeface="Quicksand"/>
                      </a:endParaRPr>
                    </a:p>
                  </a:txBody>
                  <a:tcPr marL="63500" marR="63500" marT="63500" marB="63500">
                    <a:solidFill>
                      <a:srgbClr val="FFFFFF"/>
                    </a:solidFill>
                  </a:tcPr>
                </a:tc>
                <a:tc>
                  <a:txBody>
                    <a:bodyPr/>
                    <a:lstStyle/>
                    <a:p>
                      <a:pPr marL="0" lvl="0" indent="0" algn="ctr" rtl="0">
                        <a:spcBef>
                          <a:spcPts val="0"/>
                        </a:spcBef>
                        <a:spcAft>
                          <a:spcPts val="0"/>
                        </a:spcAft>
                        <a:buNone/>
                      </a:pPr>
                      <a:endParaRPr sz="1100" b="1" dirty="0">
                        <a:latin typeface="Quicksand"/>
                        <a:ea typeface="Quicksand"/>
                        <a:cs typeface="Quicksand"/>
                        <a:sym typeface="Quicksand"/>
                      </a:endParaRPr>
                    </a:p>
                  </a:txBody>
                  <a:tcPr marL="63500" marR="63500" marT="63500" marB="63500">
                    <a:solidFill>
                      <a:srgbClr val="FFFFFF"/>
                    </a:solidFill>
                  </a:tcPr>
                </a:tc>
                <a:extLst>
                  <a:ext uri="{0D108BD9-81ED-4DB2-BD59-A6C34878D82A}">
                    <a16:rowId xmlns:a16="http://schemas.microsoft.com/office/drawing/2014/main" val="10002"/>
                  </a:ext>
                </a:extLst>
              </a:tr>
            </a:tbl>
          </a:graphicData>
        </a:graphic>
      </p:graphicFrame>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Shape 141"/>
        <p:cNvGrpSpPr/>
        <p:nvPr/>
      </p:nvGrpSpPr>
      <p:grpSpPr>
        <a:xfrm>
          <a:off x="0" y="0"/>
          <a:ext cx="0" cy="0"/>
          <a:chOff x="0" y="0"/>
          <a:chExt cx="0" cy="0"/>
        </a:xfrm>
      </p:grpSpPr>
      <p:sp>
        <p:nvSpPr>
          <p:cNvPr id="142" name="Google Shape;142;p21"/>
          <p:cNvSpPr txBox="1">
            <a:spLocks noGrp="1"/>
          </p:cNvSpPr>
          <p:nvPr>
            <p:ph type="body" idx="1"/>
          </p:nvPr>
        </p:nvSpPr>
        <p:spPr>
          <a:xfrm>
            <a:off x="310900" y="789124"/>
            <a:ext cx="4096500" cy="3659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sz="1600"/>
              <a:t>Whilst a program is being executed, the processor stores and retrieves data from the main memory repeatedly, and although main memory is quick to access, there is another type of memory designed to make access to </a:t>
            </a:r>
            <a:r>
              <a:rPr lang="en-GB" sz="1600" b="1"/>
              <a:t>frequently</a:t>
            </a:r>
            <a:r>
              <a:rPr lang="en-GB" sz="1600"/>
              <a:t> used data much </a:t>
            </a:r>
            <a:r>
              <a:rPr lang="en-GB" sz="1600" b="1"/>
              <a:t>faster</a:t>
            </a:r>
            <a:r>
              <a:rPr lang="en-GB" sz="1600"/>
              <a:t>: </a:t>
            </a:r>
            <a:r>
              <a:rPr lang="en-GB" sz="1600" b="1"/>
              <a:t>cache.</a:t>
            </a:r>
            <a:endParaRPr sz="1600" b="1"/>
          </a:p>
          <a:p>
            <a:pPr marL="0" lvl="0" indent="0" algn="l" rtl="0">
              <a:spcBef>
                <a:spcPts val="1600"/>
              </a:spcBef>
              <a:spcAft>
                <a:spcPts val="0"/>
              </a:spcAft>
              <a:buNone/>
            </a:pPr>
            <a:r>
              <a:rPr lang="en-GB" sz="1600"/>
              <a:t>This improves the performance of the processor.</a:t>
            </a:r>
            <a:endParaRPr sz="1600" b="1"/>
          </a:p>
          <a:p>
            <a:pPr marL="0" lvl="0" indent="0" algn="l" rtl="0">
              <a:spcBef>
                <a:spcPts val="1600"/>
              </a:spcBef>
              <a:spcAft>
                <a:spcPts val="1600"/>
              </a:spcAft>
              <a:buNone/>
            </a:pPr>
            <a:endParaRPr sz="1600"/>
          </a:p>
        </p:txBody>
      </p:sp>
      <p:sp>
        <p:nvSpPr>
          <p:cNvPr id="143" name="Google Shape;143;p21"/>
          <p:cNvSpPr txBox="1">
            <a:spLocks noGrp="1"/>
          </p:cNvSpPr>
          <p:nvPr>
            <p:ph type="sldNum" idx="12"/>
          </p:nvPr>
        </p:nvSpPr>
        <p:spPr>
          <a:xfrm>
            <a:off x="8832200" y="4829300"/>
            <a:ext cx="311700" cy="3141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fld id="{00000000-1234-1234-1234-123412341234}" type="slidenum">
              <a:rPr lang="en-GB"/>
              <a:t>9</a:t>
            </a:fld>
            <a:endParaRPr/>
          </a:p>
        </p:txBody>
      </p:sp>
      <p:sp>
        <p:nvSpPr>
          <p:cNvPr id="144" name="Google Shape;144;p21"/>
          <p:cNvSpPr txBox="1">
            <a:spLocks noGrp="1"/>
          </p:cNvSpPr>
          <p:nvPr>
            <p:ph type="subTitle" idx="3"/>
          </p:nvPr>
        </p:nvSpPr>
        <p:spPr>
          <a:xfrm>
            <a:off x="6916200" y="0"/>
            <a:ext cx="2038800" cy="314100"/>
          </a:xfrm>
          <a:prstGeom prst="rect">
            <a:avLst/>
          </a:prstGeom>
        </p:spPr>
        <p:txBody>
          <a:bodyPr spcFirstLastPara="1" wrap="square" lIns="91425" tIns="91425" rIns="0" bIns="91425" anchor="ctr" anchorCtr="0">
            <a:noAutofit/>
          </a:bodyPr>
          <a:lstStyle/>
          <a:p>
            <a:pPr marL="0" lvl="0" indent="0" algn="r" rtl="0">
              <a:spcBef>
                <a:spcPts val="0"/>
              </a:spcBef>
              <a:spcAft>
                <a:spcPts val="0"/>
              </a:spcAft>
              <a:buNone/>
            </a:pPr>
            <a:r>
              <a:rPr lang="en-GB"/>
              <a:t>Activity 1</a:t>
            </a:r>
            <a:endParaRPr/>
          </a:p>
        </p:txBody>
      </p:sp>
      <p:sp>
        <p:nvSpPr>
          <p:cNvPr id="145" name="Google Shape;145;p21"/>
          <p:cNvSpPr txBox="1">
            <a:spLocks noGrp="1"/>
          </p:cNvSpPr>
          <p:nvPr>
            <p:ph type="title"/>
          </p:nvPr>
        </p:nvSpPr>
        <p:spPr>
          <a:xfrm>
            <a:off x="310900" y="84912"/>
            <a:ext cx="8521200" cy="6981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GB"/>
              <a:t>Cache</a:t>
            </a:r>
            <a:endParaRPr/>
          </a:p>
        </p:txBody>
      </p:sp>
      <p:grpSp>
        <p:nvGrpSpPr>
          <p:cNvPr id="146" name="Google Shape;146;p21"/>
          <p:cNvGrpSpPr/>
          <p:nvPr/>
        </p:nvGrpSpPr>
        <p:grpSpPr>
          <a:xfrm>
            <a:off x="7875050" y="1855940"/>
            <a:ext cx="876000" cy="1979991"/>
            <a:chOff x="7875050" y="1820825"/>
            <a:chExt cx="876000" cy="1979991"/>
          </a:xfrm>
        </p:grpSpPr>
        <p:sp>
          <p:nvSpPr>
            <p:cNvPr id="147" name="Google Shape;147;p21"/>
            <p:cNvSpPr/>
            <p:nvPr/>
          </p:nvSpPr>
          <p:spPr>
            <a:xfrm>
              <a:off x="7875050" y="1820825"/>
              <a:ext cx="876000" cy="1979991"/>
            </a:xfrm>
            <a:prstGeom prst="roundRect">
              <a:avLst>
                <a:gd name="adj" fmla="val 14770"/>
              </a:avLst>
            </a:prstGeom>
            <a:solidFill>
              <a:srgbClr val="CD2355"/>
            </a:solidFill>
            <a:ln w="9525" cap="flat" cmpd="sng">
              <a:solidFill>
                <a:srgbClr val="000000"/>
              </a:solidFill>
              <a:prstDash val="solid"/>
              <a:round/>
              <a:headEnd type="none" w="sm" len="sm"/>
              <a:tailEnd type="none" w="sm" len="sm"/>
            </a:ln>
          </p:spPr>
          <p:txBody>
            <a:bodyPr spcFirstLastPara="1" wrap="square" lIns="0" tIns="54000" rIns="0" bIns="54000" anchor="ctr" anchorCtr="0">
              <a:noAutofit/>
            </a:bodyPr>
            <a:lstStyle/>
            <a:p>
              <a:pPr marL="0" lvl="0" indent="0" algn="ctr" rtl="0">
                <a:spcBef>
                  <a:spcPts val="0"/>
                </a:spcBef>
                <a:spcAft>
                  <a:spcPts val="0"/>
                </a:spcAft>
                <a:buNone/>
              </a:pPr>
              <a:r>
                <a:rPr lang="en-GB">
                  <a:solidFill>
                    <a:srgbClr val="FFFFFF"/>
                  </a:solidFill>
                  <a:latin typeface="Quicksand SemiBold"/>
                  <a:ea typeface="Quicksand SemiBold"/>
                  <a:cs typeface="Quicksand SemiBold"/>
                  <a:sym typeface="Quicksand SemiBold"/>
                </a:rPr>
                <a:t>Main </a:t>
              </a:r>
              <a:endParaRPr>
                <a:solidFill>
                  <a:srgbClr val="FFFFFF"/>
                </a:solidFill>
                <a:latin typeface="Quicksand SemiBold"/>
                <a:ea typeface="Quicksand SemiBold"/>
                <a:cs typeface="Quicksand SemiBold"/>
                <a:sym typeface="Quicksand SemiBold"/>
              </a:endParaRPr>
            </a:p>
            <a:p>
              <a:pPr marL="0" lvl="0" indent="0" algn="ctr" rtl="0">
                <a:spcBef>
                  <a:spcPts val="0"/>
                </a:spcBef>
                <a:spcAft>
                  <a:spcPts val="0"/>
                </a:spcAft>
                <a:buNone/>
              </a:pPr>
              <a:r>
                <a:rPr lang="en-GB">
                  <a:solidFill>
                    <a:srgbClr val="FFFFFF"/>
                  </a:solidFill>
                  <a:latin typeface="Quicksand SemiBold"/>
                  <a:ea typeface="Quicksand SemiBold"/>
                  <a:cs typeface="Quicksand SemiBold"/>
                  <a:sym typeface="Quicksand SemiBold"/>
                </a:rPr>
                <a:t>Memory</a:t>
              </a:r>
              <a:endParaRPr>
                <a:solidFill>
                  <a:srgbClr val="FFFFFF"/>
                </a:solidFill>
                <a:latin typeface="Quicksand SemiBold"/>
                <a:ea typeface="Quicksand SemiBold"/>
                <a:cs typeface="Quicksand SemiBold"/>
                <a:sym typeface="Quicksand SemiBold"/>
              </a:endParaRPr>
            </a:p>
            <a:p>
              <a:pPr marL="0" lvl="0" indent="0" algn="ctr" rtl="0">
                <a:spcBef>
                  <a:spcPts val="0"/>
                </a:spcBef>
                <a:spcAft>
                  <a:spcPts val="0"/>
                </a:spcAft>
                <a:buNone/>
              </a:pPr>
              <a:r>
                <a:rPr lang="en-GB">
                  <a:solidFill>
                    <a:srgbClr val="FFFFFF"/>
                  </a:solidFill>
                  <a:latin typeface="Quicksand SemiBold"/>
                  <a:ea typeface="Quicksand SemiBold"/>
                  <a:cs typeface="Quicksand SemiBold"/>
                  <a:sym typeface="Quicksand SemiBold"/>
                </a:rPr>
                <a:t>(RAM)</a:t>
              </a:r>
              <a:endParaRPr>
                <a:solidFill>
                  <a:srgbClr val="FFFFFF"/>
                </a:solidFill>
                <a:latin typeface="Quicksand SemiBold"/>
                <a:ea typeface="Quicksand SemiBold"/>
                <a:cs typeface="Quicksand SemiBold"/>
                <a:sym typeface="Quicksand SemiBold"/>
              </a:endParaRPr>
            </a:p>
          </p:txBody>
        </p:sp>
        <p:sp>
          <p:nvSpPr>
            <p:cNvPr id="148" name="Google Shape;148;p21"/>
            <p:cNvSpPr/>
            <p:nvPr/>
          </p:nvSpPr>
          <p:spPr>
            <a:xfrm>
              <a:off x="7960876" y="1993186"/>
              <a:ext cx="704359" cy="204869"/>
            </a:xfrm>
            <a:prstGeom prst="rect">
              <a:avLst/>
            </a:prstGeom>
            <a:solidFill>
              <a:srgbClr val="B128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149;p21"/>
            <p:cNvSpPr/>
            <p:nvPr/>
          </p:nvSpPr>
          <p:spPr>
            <a:xfrm>
              <a:off x="7960876" y="2244061"/>
              <a:ext cx="704359" cy="119302"/>
            </a:xfrm>
            <a:prstGeom prst="rect">
              <a:avLst/>
            </a:prstGeom>
            <a:solidFill>
              <a:srgbClr val="B128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150;p21"/>
            <p:cNvSpPr/>
            <p:nvPr/>
          </p:nvSpPr>
          <p:spPr>
            <a:xfrm>
              <a:off x="7960876" y="3429123"/>
              <a:ext cx="704359" cy="204869"/>
            </a:xfrm>
            <a:prstGeom prst="rect">
              <a:avLst/>
            </a:prstGeom>
            <a:solidFill>
              <a:srgbClr val="B128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151;p21"/>
            <p:cNvSpPr/>
            <p:nvPr/>
          </p:nvSpPr>
          <p:spPr>
            <a:xfrm>
              <a:off x="7960876" y="3245771"/>
              <a:ext cx="704359" cy="119302"/>
            </a:xfrm>
            <a:prstGeom prst="rect">
              <a:avLst/>
            </a:prstGeom>
            <a:solidFill>
              <a:srgbClr val="B128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2" name="Google Shape;152;p21"/>
          <p:cNvGrpSpPr/>
          <p:nvPr/>
        </p:nvGrpSpPr>
        <p:grpSpPr>
          <a:xfrm>
            <a:off x="4487710" y="1859430"/>
            <a:ext cx="1989936" cy="1979897"/>
            <a:chOff x="4182495" y="1489625"/>
            <a:chExt cx="2225630" cy="2214402"/>
          </a:xfrm>
        </p:grpSpPr>
        <p:grpSp>
          <p:nvGrpSpPr>
            <p:cNvPr id="153" name="Google Shape;153;p21"/>
            <p:cNvGrpSpPr/>
            <p:nvPr/>
          </p:nvGrpSpPr>
          <p:grpSpPr>
            <a:xfrm rot="5400000">
              <a:off x="5590005" y="2525850"/>
              <a:ext cx="1501240" cy="135000"/>
              <a:chOff x="4538151" y="1489625"/>
              <a:chExt cx="1501240" cy="135000"/>
            </a:xfrm>
          </p:grpSpPr>
          <p:sp>
            <p:nvSpPr>
              <p:cNvPr id="154" name="Google Shape;154;p21"/>
              <p:cNvSpPr/>
              <p:nvPr/>
            </p:nvSpPr>
            <p:spPr>
              <a:xfrm>
                <a:off x="4538151" y="1489625"/>
                <a:ext cx="81300" cy="135000"/>
              </a:xfrm>
              <a:prstGeom prst="rect">
                <a:avLst/>
              </a:prstGeom>
              <a:solidFill>
                <a:srgbClr val="FAED00"/>
              </a:solidFill>
              <a:ln w="28575" cap="flat" cmpd="sng">
                <a:solidFill>
                  <a:srgbClr val="9C712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155;p21"/>
              <p:cNvSpPr/>
              <p:nvPr/>
            </p:nvSpPr>
            <p:spPr>
              <a:xfrm>
                <a:off x="4695922" y="1489625"/>
                <a:ext cx="81300" cy="135000"/>
              </a:xfrm>
              <a:prstGeom prst="rect">
                <a:avLst/>
              </a:prstGeom>
              <a:solidFill>
                <a:srgbClr val="FAED00"/>
              </a:solidFill>
              <a:ln w="28575" cap="flat" cmpd="sng">
                <a:solidFill>
                  <a:srgbClr val="9C712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156;p21"/>
              <p:cNvSpPr/>
              <p:nvPr/>
            </p:nvSpPr>
            <p:spPr>
              <a:xfrm>
                <a:off x="4853693" y="1489625"/>
                <a:ext cx="81300" cy="135000"/>
              </a:xfrm>
              <a:prstGeom prst="rect">
                <a:avLst/>
              </a:prstGeom>
              <a:solidFill>
                <a:srgbClr val="FAED00"/>
              </a:solidFill>
              <a:ln w="28575" cap="flat" cmpd="sng">
                <a:solidFill>
                  <a:srgbClr val="9C712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157;p21"/>
              <p:cNvSpPr/>
              <p:nvPr/>
            </p:nvSpPr>
            <p:spPr>
              <a:xfrm>
                <a:off x="5011464" y="1489625"/>
                <a:ext cx="81300" cy="135000"/>
              </a:xfrm>
              <a:prstGeom prst="rect">
                <a:avLst/>
              </a:prstGeom>
              <a:solidFill>
                <a:srgbClr val="FAED00"/>
              </a:solidFill>
              <a:ln w="28575" cap="flat" cmpd="sng">
                <a:solidFill>
                  <a:srgbClr val="9C712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158;p21"/>
              <p:cNvSpPr/>
              <p:nvPr/>
            </p:nvSpPr>
            <p:spPr>
              <a:xfrm>
                <a:off x="5169235" y="1489625"/>
                <a:ext cx="81300" cy="135000"/>
              </a:xfrm>
              <a:prstGeom prst="rect">
                <a:avLst/>
              </a:prstGeom>
              <a:solidFill>
                <a:srgbClr val="FAED00"/>
              </a:solidFill>
              <a:ln w="28575" cap="flat" cmpd="sng">
                <a:solidFill>
                  <a:srgbClr val="9C712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159;p21"/>
              <p:cNvSpPr/>
              <p:nvPr/>
            </p:nvSpPr>
            <p:spPr>
              <a:xfrm>
                <a:off x="5327006" y="1489625"/>
                <a:ext cx="81300" cy="135000"/>
              </a:xfrm>
              <a:prstGeom prst="rect">
                <a:avLst/>
              </a:prstGeom>
              <a:solidFill>
                <a:srgbClr val="FAED00"/>
              </a:solidFill>
              <a:ln w="28575" cap="flat" cmpd="sng">
                <a:solidFill>
                  <a:srgbClr val="9C712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160;p21"/>
              <p:cNvSpPr/>
              <p:nvPr/>
            </p:nvSpPr>
            <p:spPr>
              <a:xfrm>
                <a:off x="5484777" y="1489625"/>
                <a:ext cx="81300" cy="135000"/>
              </a:xfrm>
              <a:prstGeom prst="rect">
                <a:avLst/>
              </a:prstGeom>
              <a:solidFill>
                <a:srgbClr val="FAED00"/>
              </a:solidFill>
              <a:ln w="28575" cap="flat" cmpd="sng">
                <a:solidFill>
                  <a:srgbClr val="9C712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161;p21"/>
              <p:cNvSpPr/>
              <p:nvPr/>
            </p:nvSpPr>
            <p:spPr>
              <a:xfrm>
                <a:off x="5642548" y="1489625"/>
                <a:ext cx="81300" cy="135000"/>
              </a:xfrm>
              <a:prstGeom prst="rect">
                <a:avLst/>
              </a:prstGeom>
              <a:solidFill>
                <a:srgbClr val="FAED00"/>
              </a:solidFill>
              <a:ln w="28575" cap="flat" cmpd="sng">
                <a:solidFill>
                  <a:srgbClr val="9C712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162;p21"/>
              <p:cNvSpPr/>
              <p:nvPr/>
            </p:nvSpPr>
            <p:spPr>
              <a:xfrm>
                <a:off x="5800319" y="1489625"/>
                <a:ext cx="81300" cy="135000"/>
              </a:xfrm>
              <a:prstGeom prst="rect">
                <a:avLst/>
              </a:prstGeom>
              <a:solidFill>
                <a:srgbClr val="FAED00"/>
              </a:solidFill>
              <a:ln w="28575" cap="flat" cmpd="sng">
                <a:solidFill>
                  <a:srgbClr val="9C712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163;p21"/>
              <p:cNvSpPr/>
              <p:nvPr/>
            </p:nvSpPr>
            <p:spPr>
              <a:xfrm>
                <a:off x="5958090" y="1489625"/>
                <a:ext cx="81300" cy="135000"/>
              </a:xfrm>
              <a:prstGeom prst="rect">
                <a:avLst/>
              </a:prstGeom>
              <a:solidFill>
                <a:srgbClr val="FAED00"/>
              </a:solidFill>
              <a:ln w="28575" cap="flat" cmpd="sng">
                <a:solidFill>
                  <a:srgbClr val="9C712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64" name="Google Shape;164;p21"/>
            <p:cNvGrpSpPr/>
            <p:nvPr/>
          </p:nvGrpSpPr>
          <p:grpSpPr>
            <a:xfrm rot="5400000">
              <a:off x="3499375" y="2525850"/>
              <a:ext cx="1501240" cy="135000"/>
              <a:chOff x="4538151" y="1489625"/>
              <a:chExt cx="1501240" cy="135000"/>
            </a:xfrm>
          </p:grpSpPr>
          <p:sp>
            <p:nvSpPr>
              <p:cNvPr id="165" name="Google Shape;165;p21"/>
              <p:cNvSpPr/>
              <p:nvPr/>
            </p:nvSpPr>
            <p:spPr>
              <a:xfrm>
                <a:off x="4538151" y="1489625"/>
                <a:ext cx="81300" cy="135000"/>
              </a:xfrm>
              <a:prstGeom prst="rect">
                <a:avLst/>
              </a:prstGeom>
              <a:solidFill>
                <a:srgbClr val="FAED00"/>
              </a:solidFill>
              <a:ln w="28575" cap="flat" cmpd="sng">
                <a:solidFill>
                  <a:srgbClr val="9C712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166;p21"/>
              <p:cNvSpPr/>
              <p:nvPr/>
            </p:nvSpPr>
            <p:spPr>
              <a:xfrm>
                <a:off x="4695922" y="1489625"/>
                <a:ext cx="81300" cy="135000"/>
              </a:xfrm>
              <a:prstGeom prst="rect">
                <a:avLst/>
              </a:prstGeom>
              <a:solidFill>
                <a:srgbClr val="FAED00"/>
              </a:solidFill>
              <a:ln w="28575" cap="flat" cmpd="sng">
                <a:solidFill>
                  <a:srgbClr val="9C712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167;p21"/>
              <p:cNvSpPr/>
              <p:nvPr/>
            </p:nvSpPr>
            <p:spPr>
              <a:xfrm>
                <a:off x="4853693" y="1489625"/>
                <a:ext cx="81300" cy="135000"/>
              </a:xfrm>
              <a:prstGeom prst="rect">
                <a:avLst/>
              </a:prstGeom>
              <a:solidFill>
                <a:srgbClr val="FAED00"/>
              </a:solidFill>
              <a:ln w="28575" cap="flat" cmpd="sng">
                <a:solidFill>
                  <a:srgbClr val="9C712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168;p21"/>
              <p:cNvSpPr/>
              <p:nvPr/>
            </p:nvSpPr>
            <p:spPr>
              <a:xfrm>
                <a:off x="5011464" y="1489625"/>
                <a:ext cx="81300" cy="135000"/>
              </a:xfrm>
              <a:prstGeom prst="rect">
                <a:avLst/>
              </a:prstGeom>
              <a:solidFill>
                <a:srgbClr val="FAED00"/>
              </a:solidFill>
              <a:ln w="28575" cap="flat" cmpd="sng">
                <a:solidFill>
                  <a:srgbClr val="9C712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169;p21"/>
              <p:cNvSpPr/>
              <p:nvPr/>
            </p:nvSpPr>
            <p:spPr>
              <a:xfrm>
                <a:off x="5169235" y="1489625"/>
                <a:ext cx="81300" cy="135000"/>
              </a:xfrm>
              <a:prstGeom prst="rect">
                <a:avLst/>
              </a:prstGeom>
              <a:solidFill>
                <a:srgbClr val="FAED00"/>
              </a:solidFill>
              <a:ln w="28575" cap="flat" cmpd="sng">
                <a:solidFill>
                  <a:srgbClr val="9C712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170;p21"/>
              <p:cNvSpPr/>
              <p:nvPr/>
            </p:nvSpPr>
            <p:spPr>
              <a:xfrm>
                <a:off x="5327006" y="1489625"/>
                <a:ext cx="81300" cy="135000"/>
              </a:xfrm>
              <a:prstGeom prst="rect">
                <a:avLst/>
              </a:prstGeom>
              <a:solidFill>
                <a:srgbClr val="FAED00"/>
              </a:solidFill>
              <a:ln w="28575" cap="flat" cmpd="sng">
                <a:solidFill>
                  <a:srgbClr val="9C712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171;p21"/>
              <p:cNvSpPr/>
              <p:nvPr/>
            </p:nvSpPr>
            <p:spPr>
              <a:xfrm>
                <a:off x="5484777" y="1489625"/>
                <a:ext cx="81300" cy="135000"/>
              </a:xfrm>
              <a:prstGeom prst="rect">
                <a:avLst/>
              </a:prstGeom>
              <a:solidFill>
                <a:srgbClr val="FAED00"/>
              </a:solidFill>
              <a:ln w="28575" cap="flat" cmpd="sng">
                <a:solidFill>
                  <a:srgbClr val="9C712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172;p21"/>
              <p:cNvSpPr/>
              <p:nvPr/>
            </p:nvSpPr>
            <p:spPr>
              <a:xfrm>
                <a:off x="5642548" y="1489625"/>
                <a:ext cx="81300" cy="135000"/>
              </a:xfrm>
              <a:prstGeom prst="rect">
                <a:avLst/>
              </a:prstGeom>
              <a:solidFill>
                <a:srgbClr val="FAED00"/>
              </a:solidFill>
              <a:ln w="28575" cap="flat" cmpd="sng">
                <a:solidFill>
                  <a:srgbClr val="9C712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173;p21"/>
              <p:cNvSpPr/>
              <p:nvPr/>
            </p:nvSpPr>
            <p:spPr>
              <a:xfrm>
                <a:off x="5800319" y="1489625"/>
                <a:ext cx="81300" cy="135000"/>
              </a:xfrm>
              <a:prstGeom prst="rect">
                <a:avLst/>
              </a:prstGeom>
              <a:solidFill>
                <a:srgbClr val="FAED00"/>
              </a:solidFill>
              <a:ln w="28575" cap="flat" cmpd="sng">
                <a:solidFill>
                  <a:srgbClr val="9C712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174;p21"/>
              <p:cNvSpPr/>
              <p:nvPr/>
            </p:nvSpPr>
            <p:spPr>
              <a:xfrm>
                <a:off x="5958090" y="1489625"/>
                <a:ext cx="81300" cy="135000"/>
              </a:xfrm>
              <a:prstGeom prst="rect">
                <a:avLst/>
              </a:prstGeom>
              <a:solidFill>
                <a:srgbClr val="FAED00"/>
              </a:solidFill>
              <a:ln w="28575" cap="flat" cmpd="sng">
                <a:solidFill>
                  <a:srgbClr val="9C712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75" name="Google Shape;175;p21"/>
            <p:cNvGrpSpPr/>
            <p:nvPr/>
          </p:nvGrpSpPr>
          <p:grpSpPr>
            <a:xfrm>
              <a:off x="4549713" y="1489625"/>
              <a:ext cx="1501240" cy="135000"/>
              <a:chOff x="4538151" y="1489625"/>
              <a:chExt cx="1501240" cy="135000"/>
            </a:xfrm>
          </p:grpSpPr>
          <p:sp>
            <p:nvSpPr>
              <p:cNvPr id="176" name="Google Shape;176;p21"/>
              <p:cNvSpPr/>
              <p:nvPr/>
            </p:nvSpPr>
            <p:spPr>
              <a:xfrm>
                <a:off x="4538151" y="1489625"/>
                <a:ext cx="81300" cy="135000"/>
              </a:xfrm>
              <a:prstGeom prst="rect">
                <a:avLst/>
              </a:prstGeom>
              <a:solidFill>
                <a:srgbClr val="FAED00"/>
              </a:solidFill>
              <a:ln w="28575" cap="flat" cmpd="sng">
                <a:solidFill>
                  <a:srgbClr val="9C712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177;p21"/>
              <p:cNvSpPr/>
              <p:nvPr/>
            </p:nvSpPr>
            <p:spPr>
              <a:xfrm>
                <a:off x="4695922" y="1489625"/>
                <a:ext cx="81300" cy="135000"/>
              </a:xfrm>
              <a:prstGeom prst="rect">
                <a:avLst/>
              </a:prstGeom>
              <a:solidFill>
                <a:srgbClr val="FAED00"/>
              </a:solidFill>
              <a:ln w="28575" cap="flat" cmpd="sng">
                <a:solidFill>
                  <a:srgbClr val="9C712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178;p21"/>
              <p:cNvSpPr/>
              <p:nvPr/>
            </p:nvSpPr>
            <p:spPr>
              <a:xfrm>
                <a:off x="4853693" y="1489625"/>
                <a:ext cx="81300" cy="135000"/>
              </a:xfrm>
              <a:prstGeom prst="rect">
                <a:avLst/>
              </a:prstGeom>
              <a:solidFill>
                <a:srgbClr val="FAED00"/>
              </a:solidFill>
              <a:ln w="28575" cap="flat" cmpd="sng">
                <a:solidFill>
                  <a:srgbClr val="9C712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179;p21"/>
              <p:cNvSpPr/>
              <p:nvPr/>
            </p:nvSpPr>
            <p:spPr>
              <a:xfrm>
                <a:off x="5011464" y="1489625"/>
                <a:ext cx="81300" cy="135000"/>
              </a:xfrm>
              <a:prstGeom prst="rect">
                <a:avLst/>
              </a:prstGeom>
              <a:solidFill>
                <a:srgbClr val="FAED00"/>
              </a:solidFill>
              <a:ln w="28575" cap="flat" cmpd="sng">
                <a:solidFill>
                  <a:srgbClr val="9C712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180;p21"/>
              <p:cNvSpPr/>
              <p:nvPr/>
            </p:nvSpPr>
            <p:spPr>
              <a:xfrm>
                <a:off x="5169235" y="1489625"/>
                <a:ext cx="81300" cy="135000"/>
              </a:xfrm>
              <a:prstGeom prst="rect">
                <a:avLst/>
              </a:prstGeom>
              <a:solidFill>
                <a:srgbClr val="FAED00"/>
              </a:solidFill>
              <a:ln w="28575" cap="flat" cmpd="sng">
                <a:solidFill>
                  <a:srgbClr val="9C712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181;p21"/>
              <p:cNvSpPr/>
              <p:nvPr/>
            </p:nvSpPr>
            <p:spPr>
              <a:xfrm>
                <a:off x="5327006" y="1489625"/>
                <a:ext cx="81300" cy="135000"/>
              </a:xfrm>
              <a:prstGeom prst="rect">
                <a:avLst/>
              </a:prstGeom>
              <a:solidFill>
                <a:srgbClr val="FAED00"/>
              </a:solidFill>
              <a:ln w="28575" cap="flat" cmpd="sng">
                <a:solidFill>
                  <a:srgbClr val="9C712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182;p21"/>
              <p:cNvSpPr/>
              <p:nvPr/>
            </p:nvSpPr>
            <p:spPr>
              <a:xfrm>
                <a:off x="5484777" y="1489625"/>
                <a:ext cx="81300" cy="135000"/>
              </a:xfrm>
              <a:prstGeom prst="rect">
                <a:avLst/>
              </a:prstGeom>
              <a:solidFill>
                <a:srgbClr val="FAED00"/>
              </a:solidFill>
              <a:ln w="28575" cap="flat" cmpd="sng">
                <a:solidFill>
                  <a:srgbClr val="9C712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183;p21"/>
              <p:cNvSpPr/>
              <p:nvPr/>
            </p:nvSpPr>
            <p:spPr>
              <a:xfrm>
                <a:off x="5642548" y="1489625"/>
                <a:ext cx="81300" cy="135000"/>
              </a:xfrm>
              <a:prstGeom prst="rect">
                <a:avLst/>
              </a:prstGeom>
              <a:solidFill>
                <a:srgbClr val="FAED00"/>
              </a:solidFill>
              <a:ln w="28575" cap="flat" cmpd="sng">
                <a:solidFill>
                  <a:srgbClr val="9C712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184;p21"/>
              <p:cNvSpPr/>
              <p:nvPr/>
            </p:nvSpPr>
            <p:spPr>
              <a:xfrm>
                <a:off x="5800319" y="1489625"/>
                <a:ext cx="81300" cy="135000"/>
              </a:xfrm>
              <a:prstGeom prst="rect">
                <a:avLst/>
              </a:prstGeom>
              <a:solidFill>
                <a:srgbClr val="FAED00"/>
              </a:solidFill>
              <a:ln w="28575" cap="flat" cmpd="sng">
                <a:solidFill>
                  <a:srgbClr val="9C712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185;p21"/>
              <p:cNvSpPr/>
              <p:nvPr/>
            </p:nvSpPr>
            <p:spPr>
              <a:xfrm>
                <a:off x="5958090" y="1489625"/>
                <a:ext cx="81300" cy="135000"/>
              </a:xfrm>
              <a:prstGeom prst="rect">
                <a:avLst/>
              </a:prstGeom>
              <a:solidFill>
                <a:srgbClr val="FAED00"/>
              </a:solidFill>
              <a:ln w="28575" cap="flat" cmpd="sng">
                <a:solidFill>
                  <a:srgbClr val="9C712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86" name="Google Shape;186;p21"/>
            <p:cNvGrpSpPr/>
            <p:nvPr/>
          </p:nvGrpSpPr>
          <p:grpSpPr>
            <a:xfrm>
              <a:off x="4549713" y="3569027"/>
              <a:ext cx="1501240" cy="135000"/>
              <a:chOff x="4538151" y="1489625"/>
              <a:chExt cx="1501240" cy="135000"/>
            </a:xfrm>
          </p:grpSpPr>
          <p:sp>
            <p:nvSpPr>
              <p:cNvPr id="187" name="Google Shape;187;p21"/>
              <p:cNvSpPr/>
              <p:nvPr/>
            </p:nvSpPr>
            <p:spPr>
              <a:xfrm>
                <a:off x="4538151" y="1489625"/>
                <a:ext cx="81300" cy="135000"/>
              </a:xfrm>
              <a:prstGeom prst="rect">
                <a:avLst/>
              </a:prstGeom>
              <a:solidFill>
                <a:srgbClr val="FAED00"/>
              </a:solidFill>
              <a:ln w="28575" cap="flat" cmpd="sng">
                <a:solidFill>
                  <a:srgbClr val="9C712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188;p21"/>
              <p:cNvSpPr/>
              <p:nvPr/>
            </p:nvSpPr>
            <p:spPr>
              <a:xfrm>
                <a:off x="4695922" y="1489625"/>
                <a:ext cx="81300" cy="135000"/>
              </a:xfrm>
              <a:prstGeom prst="rect">
                <a:avLst/>
              </a:prstGeom>
              <a:solidFill>
                <a:srgbClr val="FAED00"/>
              </a:solidFill>
              <a:ln w="28575" cap="flat" cmpd="sng">
                <a:solidFill>
                  <a:srgbClr val="9C712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189;p21"/>
              <p:cNvSpPr/>
              <p:nvPr/>
            </p:nvSpPr>
            <p:spPr>
              <a:xfrm>
                <a:off x="4853693" y="1489625"/>
                <a:ext cx="81300" cy="135000"/>
              </a:xfrm>
              <a:prstGeom prst="rect">
                <a:avLst/>
              </a:prstGeom>
              <a:solidFill>
                <a:srgbClr val="FAED00"/>
              </a:solidFill>
              <a:ln w="28575" cap="flat" cmpd="sng">
                <a:solidFill>
                  <a:srgbClr val="9C712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190;p21"/>
              <p:cNvSpPr/>
              <p:nvPr/>
            </p:nvSpPr>
            <p:spPr>
              <a:xfrm>
                <a:off x="5011464" y="1489625"/>
                <a:ext cx="81300" cy="135000"/>
              </a:xfrm>
              <a:prstGeom prst="rect">
                <a:avLst/>
              </a:prstGeom>
              <a:solidFill>
                <a:srgbClr val="FAED00"/>
              </a:solidFill>
              <a:ln w="28575" cap="flat" cmpd="sng">
                <a:solidFill>
                  <a:srgbClr val="9C712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191;p21"/>
              <p:cNvSpPr/>
              <p:nvPr/>
            </p:nvSpPr>
            <p:spPr>
              <a:xfrm>
                <a:off x="5169235" y="1489625"/>
                <a:ext cx="81300" cy="135000"/>
              </a:xfrm>
              <a:prstGeom prst="rect">
                <a:avLst/>
              </a:prstGeom>
              <a:solidFill>
                <a:srgbClr val="FAED00"/>
              </a:solidFill>
              <a:ln w="28575" cap="flat" cmpd="sng">
                <a:solidFill>
                  <a:srgbClr val="9C712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192;p21"/>
              <p:cNvSpPr/>
              <p:nvPr/>
            </p:nvSpPr>
            <p:spPr>
              <a:xfrm>
                <a:off x="5327006" y="1489625"/>
                <a:ext cx="81300" cy="135000"/>
              </a:xfrm>
              <a:prstGeom prst="rect">
                <a:avLst/>
              </a:prstGeom>
              <a:solidFill>
                <a:srgbClr val="FAED00"/>
              </a:solidFill>
              <a:ln w="28575" cap="flat" cmpd="sng">
                <a:solidFill>
                  <a:srgbClr val="9C712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193;p21"/>
              <p:cNvSpPr/>
              <p:nvPr/>
            </p:nvSpPr>
            <p:spPr>
              <a:xfrm>
                <a:off x="5484777" y="1489625"/>
                <a:ext cx="81300" cy="135000"/>
              </a:xfrm>
              <a:prstGeom prst="rect">
                <a:avLst/>
              </a:prstGeom>
              <a:solidFill>
                <a:srgbClr val="FAED00"/>
              </a:solidFill>
              <a:ln w="28575" cap="flat" cmpd="sng">
                <a:solidFill>
                  <a:srgbClr val="9C712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194;p21"/>
              <p:cNvSpPr/>
              <p:nvPr/>
            </p:nvSpPr>
            <p:spPr>
              <a:xfrm>
                <a:off x="5642548" y="1489625"/>
                <a:ext cx="81300" cy="135000"/>
              </a:xfrm>
              <a:prstGeom prst="rect">
                <a:avLst/>
              </a:prstGeom>
              <a:solidFill>
                <a:srgbClr val="FAED00"/>
              </a:solidFill>
              <a:ln w="28575" cap="flat" cmpd="sng">
                <a:solidFill>
                  <a:srgbClr val="9C712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195;p21"/>
              <p:cNvSpPr/>
              <p:nvPr/>
            </p:nvSpPr>
            <p:spPr>
              <a:xfrm>
                <a:off x="5800319" y="1489625"/>
                <a:ext cx="81300" cy="135000"/>
              </a:xfrm>
              <a:prstGeom prst="rect">
                <a:avLst/>
              </a:prstGeom>
              <a:solidFill>
                <a:srgbClr val="FAED00"/>
              </a:solidFill>
              <a:ln w="28575" cap="flat" cmpd="sng">
                <a:solidFill>
                  <a:srgbClr val="9C712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196;p21"/>
              <p:cNvSpPr/>
              <p:nvPr/>
            </p:nvSpPr>
            <p:spPr>
              <a:xfrm>
                <a:off x="5958090" y="1489625"/>
                <a:ext cx="81300" cy="135000"/>
              </a:xfrm>
              <a:prstGeom prst="rect">
                <a:avLst/>
              </a:prstGeom>
              <a:solidFill>
                <a:srgbClr val="FAED00"/>
              </a:solidFill>
              <a:ln w="28575" cap="flat" cmpd="sng">
                <a:solidFill>
                  <a:srgbClr val="9C712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97" name="Google Shape;197;p21"/>
            <p:cNvSpPr/>
            <p:nvPr/>
          </p:nvSpPr>
          <p:spPr>
            <a:xfrm>
              <a:off x="4310333" y="1603346"/>
              <a:ext cx="1980000" cy="1980000"/>
            </a:xfrm>
            <a:prstGeom prst="roundRect">
              <a:avLst>
                <a:gd name="adj" fmla="val 14770"/>
              </a:avLst>
            </a:prstGeom>
            <a:solidFill>
              <a:srgbClr val="5ED3C0"/>
            </a:solidFill>
            <a:ln w="9525" cap="flat" cmpd="sng">
              <a:solidFill>
                <a:srgbClr val="000000"/>
              </a:solidFill>
              <a:prstDash val="solid"/>
              <a:round/>
              <a:headEnd type="none" w="sm" len="sm"/>
              <a:tailEnd type="none" w="sm" len="sm"/>
            </a:ln>
          </p:spPr>
          <p:txBody>
            <a:bodyPr spcFirstLastPara="1" wrap="square" lIns="0" tIns="54000" rIns="0" bIns="54000" anchor="t" anchorCtr="0">
              <a:noAutofit/>
            </a:bodyPr>
            <a:lstStyle/>
            <a:p>
              <a:pPr marL="0" lvl="0" indent="0" algn="ctr" rtl="0">
                <a:spcBef>
                  <a:spcPts val="0"/>
                </a:spcBef>
                <a:spcAft>
                  <a:spcPts val="0"/>
                </a:spcAft>
                <a:buNone/>
              </a:pPr>
              <a:r>
                <a:rPr lang="en-GB">
                  <a:solidFill>
                    <a:srgbClr val="000000"/>
                  </a:solidFill>
                  <a:latin typeface="Quicksand SemiBold"/>
                  <a:ea typeface="Quicksand SemiBold"/>
                  <a:cs typeface="Quicksand SemiBold"/>
                  <a:sym typeface="Quicksand SemiBold"/>
                </a:rPr>
                <a:t>Processor</a:t>
              </a:r>
              <a:endParaRPr>
                <a:solidFill>
                  <a:srgbClr val="000000"/>
                </a:solidFill>
                <a:latin typeface="Quicksand SemiBold"/>
                <a:ea typeface="Quicksand SemiBold"/>
                <a:cs typeface="Quicksand SemiBold"/>
                <a:sym typeface="Quicksand SemiBold"/>
              </a:endParaRPr>
            </a:p>
          </p:txBody>
        </p:sp>
      </p:grpSp>
      <p:cxnSp>
        <p:nvCxnSpPr>
          <p:cNvPr id="198" name="Google Shape;198;p21"/>
          <p:cNvCxnSpPr>
            <a:stCxn id="199" idx="3"/>
            <a:endCxn id="147" idx="1"/>
          </p:cNvCxnSpPr>
          <p:nvPr/>
        </p:nvCxnSpPr>
        <p:spPr>
          <a:xfrm rot="10800000" flipH="1">
            <a:off x="6916199" y="2846067"/>
            <a:ext cx="958800" cy="3300"/>
          </a:xfrm>
          <a:prstGeom prst="straightConnector1">
            <a:avLst/>
          </a:prstGeom>
          <a:noFill/>
          <a:ln w="19050" cap="flat" cmpd="sng">
            <a:solidFill>
              <a:srgbClr val="000000"/>
            </a:solidFill>
            <a:prstDash val="solid"/>
            <a:round/>
            <a:headEnd type="triangle" w="med" len="med"/>
            <a:tailEnd type="triangle" w="med" len="med"/>
          </a:ln>
        </p:spPr>
      </p:cxnSp>
      <p:grpSp>
        <p:nvGrpSpPr>
          <p:cNvPr id="200" name="Google Shape;200;p21"/>
          <p:cNvGrpSpPr/>
          <p:nvPr/>
        </p:nvGrpSpPr>
        <p:grpSpPr>
          <a:xfrm>
            <a:off x="5800482" y="2204358"/>
            <a:ext cx="1115717" cy="1290020"/>
            <a:chOff x="2923800" y="1734500"/>
            <a:chExt cx="2183400" cy="2524500"/>
          </a:xfrm>
        </p:grpSpPr>
        <p:sp>
          <p:nvSpPr>
            <p:cNvPr id="199" name="Google Shape;199;p21"/>
            <p:cNvSpPr/>
            <p:nvPr/>
          </p:nvSpPr>
          <p:spPr>
            <a:xfrm rot="-5400000">
              <a:off x="2753250" y="1905050"/>
              <a:ext cx="2524500" cy="2183400"/>
            </a:xfrm>
            <a:prstGeom prst="triangle">
              <a:avLst>
                <a:gd name="adj" fmla="val 50000"/>
              </a:avLst>
            </a:prstGeom>
            <a:solidFill>
              <a:srgbClr val="47ACE4"/>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201;p21"/>
            <p:cNvSpPr txBox="1"/>
            <p:nvPr/>
          </p:nvSpPr>
          <p:spPr>
            <a:xfrm>
              <a:off x="3700846" y="2688832"/>
              <a:ext cx="1271700" cy="602400"/>
            </a:xfrm>
            <a:prstGeom prst="rect">
              <a:avLst/>
            </a:prstGeom>
            <a:solidFill>
              <a:srgbClr val="47ACE4"/>
            </a:solid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GB" sz="800" b="1">
                  <a:solidFill>
                    <a:srgbClr val="FFFFFF"/>
                  </a:solidFill>
                  <a:latin typeface="Quicksand"/>
                  <a:ea typeface="Quicksand"/>
                  <a:cs typeface="Quicksand"/>
                  <a:sym typeface="Quicksand"/>
                </a:rPr>
                <a:t>Cache</a:t>
              </a:r>
              <a:endParaRPr sz="800" b="1">
                <a:solidFill>
                  <a:srgbClr val="FFFFFF"/>
                </a:solidFill>
                <a:latin typeface="Quicksand"/>
                <a:ea typeface="Quicksand"/>
                <a:cs typeface="Quicksand"/>
                <a:sym typeface="Quicksand"/>
              </a:endParaRPr>
            </a:p>
          </p:txBody>
        </p:sp>
      </p:grpSp>
    </p:spTree>
  </p:cSld>
  <p:clrMapOvr>
    <a:masterClrMapping/>
  </p:clrMapOvr>
</p:sld>
</file>

<file path=ppt/theme/theme1.xml><?xml version="1.0" encoding="utf-8"?>
<a:theme xmlns:a="http://schemas.openxmlformats.org/drawingml/2006/main" name="RPF Curriculum Slides">
  <a:themeElements>
    <a:clrScheme name="Simple Light">
      <a:dk1>
        <a:srgbClr val="000000"/>
      </a:dk1>
      <a:lt1>
        <a:srgbClr val="FFFFFF"/>
      </a:lt1>
      <a:dk2>
        <a:srgbClr val="F7F6FB"/>
      </a:dk2>
      <a:lt2>
        <a:srgbClr val="F2FCFC"/>
      </a:lt2>
      <a:accent1>
        <a:srgbClr val="F1FAFF"/>
      </a:accent1>
      <a:accent2>
        <a:srgbClr val="FFF8F3"/>
      </a:accent2>
      <a:accent3>
        <a:srgbClr val="FFFEF2"/>
      </a:accent3>
      <a:accent4>
        <a:srgbClr val="F5FBF5"/>
      </a:accent4>
      <a:accent5>
        <a:srgbClr val="F5FBF5"/>
      </a:accent5>
      <a:accent6>
        <a:srgbClr val="CD2355"/>
      </a:accent6>
      <a:hlink>
        <a:srgbClr val="0000FF"/>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823CBE4BB3A37E488EBA36778162DF73" ma:contentTypeVersion="14" ma:contentTypeDescription="Create a new document." ma:contentTypeScope="" ma:versionID="0ca46bf19ef785bbbc8660e038fa42bd">
  <xsd:schema xmlns:xsd="http://www.w3.org/2001/XMLSchema" xmlns:xs="http://www.w3.org/2001/XMLSchema" xmlns:p="http://schemas.microsoft.com/office/2006/metadata/properties" xmlns:ns2="793c77ee-4b4c-4c71-81d8-13ade05a2728" xmlns:ns3="35bd0bae-f88e-4010-86b3-4f837abcc0be" targetNamespace="http://schemas.microsoft.com/office/2006/metadata/properties" ma:root="true" ma:fieldsID="5715f077389cd6616b2945872cd585d5" ns2:_="" ns3:_="">
    <xsd:import namespace="793c77ee-4b4c-4c71-81d8-13ade05a2728"/>
    <xsd:import namespace="35bd0bae-f88e-4010-86b3-4f837abcc0be"/>
    <xsd:element name="properties">
      <xsd:complexType>
        <xsd:sequence>
          <xsd:element name="documentManagement">
            <xsd:complexType>
              <xsd:all>
                <xsd:element ref="ns2:MediaServiceMetadata" minOccurs="0"/>
                <xsd:element ref="ns2:MediaServiceFastMetadata" minOccurs="0"/>
                <xsd:element ref="ns2:MediaServiceObjectDetectorVersions" minOccurs="0"/>
                <xsd:element ref="ns3:SharedWithUsers" minOccurs="0"/>
                <xsd:element ref="ns3:SharedWithDetails"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2:MediaServiceDateTaken" minOccurs="0"/>
                <xsd:element ref="ns2:MediaLengthInSecond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93c77ee-4b4c-4c71-81d8-13ade05a272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element name="lcf76f155ced4ddcb4097134ff3c332f" ma:index="14" nillable="true" ma:taxonomy="true" ma:internalName="lcf76f155ced4ddcb4097134ff3c332f" ma:taxonomyFieldName="MediaServiceImageTags" ma:displayName="Image Tags" ma:readOnly="false" ma:fieldId="{5cf76f15-5ced-4ddc-b409-7134ff3c332f}" ma:taxonomyMulti="true" ma:sspId="5c323eb9-42bf-4c5f-9fdb-2be1ed835cc9" ma:termSetId="09814cd3-568e-fe90-9814-8d621ff8fb84" ma:anchorId="fba54fb3-c3e1-fe81-a776-ca4b69148c4d" ma:open="true" ma:isKeyword="false">
      <xsd:complexType>
        <xsd:sequence>
          <xsd:element ref="pc:Terms" minOccurs="0" maxOccurs="1"/>
        </xsd:sequence>
      </xsd:complex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DateTaken" ma:index="19" nillable="true" ma:displayName="MediaServiceDateTaken" ma:hidden="true" ma:indexed="true" ma:internalName="MediaServiceDateTaken" ma:readOnly="true">
      <xsd:simpleType>
        <xsd:restriction base="dms:Text"/>
      </xsd:simpleType>
    </xsd:element>
    <xsd:element name="MediaLengthInSeconds" ma:index="20" nillable="true" ma:displayName="MediaLengthInSeconds" ma:hidden="true" ma:internalName="MediaLengthInSeconds" ma:readOnly="true">
      <xsd:simpleType>
        <xsd:restriction base="dms:Unknown"/>
      </xsd:simpleType>
    </xsd:element>
    <xsd:element name="MediaServiceSearchProperties" ma:index="21"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35bd0bae-f88e-4010-86b3-4f837abcc0be" elementFormDefault="qualified">
    <xsd:import namespace="http://schemas.microsoft.com/office/2006/documentManagement/types"/>
    <xsd:import namespace="http://schemas.microsoft.com/office/infopath/2007/PartnerControls"/>
    <xsd:element name="SharedWithUsers" ma:index="1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2" nillable="true" ma:displayName="Shared With Details" ma:internalName="SharedWithDetails" ma:readOnly="true">
      <xsd:simpleType>
        <xsd:restriction base="dms:Note">
          <xsd:maxLength value="255"/>
        </xsd:restriction>
      </xsd:simpleType>
    </xsd:element>
    <xsd:element name="TaxCatchAll" ma:index="15" nillable="true" ma:displayName="Taxonomy Catch All Column" ma:hidden="true" ma:list="{528b4b58-1043-4966-96c8-0b089c760a9f}" ma:internalName="TaxCatchAll" ma:showField="CatchAllData" ma:web="35bd0bae-f88e-4010-86b3-4f837abcc0be">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35bd0bae-f88e-4010-86b3-4f837abcc0be" xsi:nil="true"/>
    <lcf76f155ced4ddcb4097134ff3c332f xmlns="793c77ee-4b4c-4c71-81d8-13ade05a2728">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DBA9E113-3042-4DA1-86FF-F6DA53AA8A5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93c77ee-4b4c-4c71-81d8-13ade05a2728"/>
    <ds:schemaRef ds:uri="35bd0bae-f88e-4010-86b3-4f837abcc0b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159426CF-9ACF-4506-8C1C-8B860C34D00E}">
  <ds:schemaRefs>
    <ds:schemaRef ds:uri="http://schemas.microsoft.com/sharepoint/v3/contenttype/forms"/>
  </ds:schemaRefs>
</ds:datastoreItem>
</file>

<file path=customXml/itemProps3.xml><?xml version="1.0" encoding="utf-8"?>
<ds:datastoreItem xmlns:ds="http://schemas.openxmlformats.org/officeDocument/2006/customXml" ds:itemID="{287DDE80-6558-475C-BA9C-C4DBEF0F26F1}">
  <ds:schemaRefs>
    <ds:schemaRef ds:uri="http://schemas.microsoft.com/office/2006/metadata/properties"/>
    <ds:schemaRef ds:uri="http://schemas.microsoft.com/office/infopath/2007/PartnerControls"/>
    <ds:schemaRef ds:uri="35bd0bae-f88e-4010-86b3-4f837abcc0be"/>
    <ds:schemaRef ds:uri="793c77ee-4b4c-4c71-81d8-13ade05a2728"/>
  </ds:schemaRefs>
</ds:datastoreItem>
</file>

<file path=docProps/app.xml><?xml version="1.0" encoding="utf-8"?>
<Properties xmlns="http://schemas.openxmlformats.org/officeDocument/2006/extended-properties" xmlns:vt="http://schemas.openxmlformats.org/officeDocument/2006/docPropsVTypes">
  <TotalTime>0</TotalTime>
  <Words>2709</Words>
  <Application>Microsoft Office PowerPoint</Application>
  <PresentationFormat>On-screen Show (16:9)</PresentationFormat>
  <Paragraphs>416</Paragraphs>
  <Slides>28</Slides>
  <Notes>28</Notes>
  <HiddenSlides>0</HiddenSlides>
  <MMClips>1</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28</vt:i4>
      </vt:variant>
    </vt:vector>
  </HeadingPairs>
  <TitlesOfParts>
    <vt:vector size="35" baseType="lpstr">
      <vt:lpstr>Quicksand Medium</vt:lpstr>
      <vt:lpstr>Roboto</vt:lpstr>
      <vt:lpstr>Arial</vt:lpstr>
      <vt:lpstr>Quicksand</vt:lpstr>
      <vt:lpstr>Handlee</vt:lpstr>
      <vt:lpstr>Quicksand SemiBold</vt:lpstr>
      <vt:lpstr>RPF Curriculum Slides</vt:lpstr>
      <vt:lpstr>Lesson 3: Memory and storage</vt:lpstr>
      <vt:lpstr>Software - study question</vt:lpstr>
      <vt:lpstr>Lesson 3: Memory and storage</vt:lpstr>
      <vt:lpstr>PowerPoint Presentation</vt:lpstr>
      <vt:lpstr>Why is data storage important?</vt:lpstr>
      <vt:lpstr>Main memory</vt:lpstr>
      <vt:lpstr>Main memory</vt:lpstr>
      <vt:lpstr>RAM or ROM?</vt:lpstr>
      <vt:lpstr>Cache</vt:lpstr>
      <vt:lpstr>Main memory isn’t enough</vt:lpstr>
      <vt:lpstr>Secondary storage</vt:lpstr>
      <vt:lpstr>Secondary storage </vt:lpstr>
      <vt:lpstr>Secondary storage</vt:lpstr>
      <vt:lpstr>Secondary storage</vt:lpstr>
      <vt:lpstr>Secondary storage</vt:lpstr>
      <vt:lpstr>Industry spotlight</vt:lpstr>
      <vt:lpstr>Cloud storage</vt:lpstr>
      <vt:lpstr>Network Attached Storage (NAS)</vt:lpstr>
      <vt:lpstr>Storage Area Network (SAN)</vt:lpstr>
      <vt:lpstr>Physical data storage and recovery systems</vt:lpstr>
      <vt:lpstr>RAID</vt:lpstr>
      <vt:lpstr>RAID 1</vt:lpstr>
      <vt:lpstr>RAID 5</vt:lpstr>
      <vt:lpstr>RAID 10 (RAID 1 + 0)</vt:lpstr>
      <vt:lpstr>Retrieval practice</vt:lpstr>
      <vt:lpstr>Apply it – activity</vt:lpstr>
      <vt:lpstr>Apply it – possible solutions</vt:lpstr>
      <vt:lpstr>Next lesson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Lesson 3: Memory and storage</dc:title>
  <dc:creator/>
  <cp:lastModifiedBy/>
  <cp:revision>9</cp:revision>
  <dcterms:modified xsi:type="dcterms:W3CDTF">2024-06-11T14:57:26Z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0x010100823CBE4BB3A37E488EBA36778162DF73</vt:lpwstr>
  </property>
  <property fmtid="{D5CDD505-2E9C-101B-9397-08002B2CF9AE}" pid="3" name="MediaServiceImageTags">
    <vt:lpwstr/>
  </property>
</Properties>
</file>