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4"/>
  </p:sldMasterIdLst>
  <p:notesMasterIdLst>
    <p:notesMasterId r:id="rId7"/>
  </p:notesMasterIdLst>
  <p:sldIdLst>
    <p:sldId id="256" r:id="rId5"/>
    <p:sldId id="257" r:id="rId6"/>
  </p:sldIdLst>
  <p:sldSz cx="10691813" cy="7559675"/>
  <p:notesSz cx="7559675" cy="10691813"/>
  <p:embeddedFontLst>
    <p:embeddedFont>
      <p:font typeface="Handlee" panose="020B0604020202020204" charset="0"/>
      <p:regular r:id="rId8"/>
    </p:embeddedFont>
    <p:embeddedFont>
      <p:font typeface="Quicksand" panose="020B0604020202020204" charset="0"/>
      <p:regular r:id="rId9"/>
      <p:bold r:id="rId10"/>
    </p:embeddedFont>
    <p:embeddedFont>
      <p:font typeface="Quicksand Medium" panose="020B0604020202020204" charset="0"/>
      <p:regular r:id="rId11"/>
      <p:bold r:id="rId12"/>
    </p:embeddedFont>
    <p:embeddedFont>
      <p:font typeface="Roboto Mono SemiBold" panose="020B0604020202020204" charset="0"/>
      <p:regular r:id="rId13"/>
      <p:bold r:id="rId14"/>
      <p:italic r:id="rId15"/>
      <p:boldItalic r:id="rId16"/>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381">
          <p15:clr>
            <a:srgbClr val="A4A3A4"/>
          </p15:clr>
        </p15:guide>
        <p15:guide id="2" pos="33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5" d="100"/>
          <a:sy n="95" d="100"/>
        </p:scale>
        <p:origin x="1602" y="90"/>
      </p:cViewPr>
      <p:guideLst>
        <p:guide orient="horz" pos="2381"/>
        <p:guide pos="336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font" Target="fonts/font1.fntdata"/><Relationship Id="rId13" Type="http://schemas.openxmlformats.org/officeDocument/2006/relationships/font" Target="fonts/font6.fntdata"/><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font" Target="fonts/font5.fntdata"/><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font" Target="fonts/font9.fntdata"/><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font" Target="fonts/font4.fntdata"/><Relationship Id="rId5" Type="http://schemas.openxmlformats.org/officeDocument/2006/relationships/slide" Target="slides/slide1.xml"/><Relationship Id="rId15" Type="http://schemas.openxmlformats.org/officeDocument/2006/relationships/font" Target="fonts/font8.fntdata"/><Relationship Id="rId10" Type="http://schemas.openxmlformats.org/officeDocument/2006/relationships/font" Target="fonts/font3.fntdata"/><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font" Target="fonts/font2.fntdata"/><Relationship Id="rId14" Type="http://schemas.openxmlformats.org/officeDocument/2006/relationships/font" Target="fonts/font7.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004515" y="685800"/>
            <a:ext cx="48495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p:notes"/>
          <p:cNvSpPr>
            <a:spLocks noGrp="1" noRot="1" noChangeAspect="1"/>
          </p:cNvSpPr>
          <p:nvPr>
            <p:ph type="sldImg" idx="2"/>
          </p:nvPr>
        </p:nvSpPr>
        <p:spPr>
          <a:xfrm>
            <a:off x="1004888" y="685800"/>
            <a:ext cx="4849812"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sz="1000">
              <a:latin typeface="Quicksand"/>
              <a:ea typeface="Quicksand"/>
              <a:cs typeface="Quicksand"/>
              <a:sym typeface="Quicksand"/>
            </a:endParaRPr>
          </a:p>
          <a:p>
            <a:pPr marL="0" lvl="0" indent="0" algn="l" rtl="0">
              <a:spcBef>
                <a:spcPts val="0"/>
              </a:spcBef>
              <a:spcAft>
                <a:spcPts val="0"/>
              </a:spcAft>
              <a:buNone/>
            </a:pPr>
            <a:endParaRPr sz="1000">
              <a:latin typeface="Quicksand"/>
              <a:ea typeface="Quicksand"/>
              <a:cs typeface="Quicksand"/>
              <a:sym typeface="Quicksan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g26005663bb6_0_5:notes"/>
          <p:cNvSpPr>
            <a:spLocks noGrp="1" noRot="1" noChangeAspect="1"/>
          </p:cNvSpPr>
          <p:nvPr>
            <p:ph type="sldImg" idx="2"/>
          </p:nvPr>
        </p:nvSpPr>
        <p:spPr>
          <a:xfrm>
            <a:off x="1004515" y="685800"/>
            <a:ext cx="48495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1" name="Google Shape;91;g26005663bb6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sz="1000">
              <a:latin typeface="Quicksand"/>
              <a:ea typeface="Quicksand"/>
              <a:cs typeface="Quicksand"/>
              <a:sym typeface="Quicksand"/>
            </a:endParaRPr>
          </a:p>
          <a:p>
            <a:pPr marL="0" lvl="0" indent="0" algn="l" rtl="0">
              <a:spcBef>
                <a:spcPts val="0"/>
              </a:spcBef>
              <a:spcAft>
                <a:spcPts val="0"/>
              </a:spcAft>
              <a:buNone/>
            </a:pPr>
            <a:endParaRPr sz="1000">
              <a:latin typeface="Quicksand"/>
              <a:ea typeface="Quicksand"/>
              <a:cs typeface="Quicksand"/>
              <a:sym typeface="Quicksand"/>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p:cSld name="TITLE_3">
    <p:spTree>
      <p:nvGrpSpPr>
        <p:cNvPr id="1" name="Shape 9"/>
        <p:cNvGrpSpPr/>
        <p:nvPr/>
      </p:nvGrpSpPr>
      <p:grpSpPr>
        <a:xfrm>
          <a:off x="0" y="0"/>
          <a:ext cx="0" cy="0"/>
          <a:chOff x="0" y="0"/>
          <a:chExt cx="0" cy="0"/>
        </a:xfrm>
      </p:grpSpPr>
      <p:sp>
        <p:nvSpPr>
          <p:cNvPr id="10" name="Google Shape;10;p2"/>
          <p:cNvSpPr txBox="1">
            <a:spLocks noGrp="1"/>
          </p:cNvSpPr>
          <p:nvPr>
            <p:ph type="subTitle" idx="1"/>
          </p:nvPr>
        </p:nvSpPr>
        <p:spPr>
          <a:xfrm>
            <a:off x="7997953" y="0"/>
            <a:ext cx="2293200" cy="461700"/>
          </a:xfrm>
          <a:prstGeom prst="rect">
            <a:avLst/>
          </a:prstGeom>
        </p:spPr>
        <p:txBody>
          <a:bodyPr spcFirstLastPara="1" wrap="square" lIns="116050" tIns="116050" rIns="0" bIns="116050" anchor="ctr" anchorCtr="0">
            <a:noAutofit/>
          </a:bodyPr>
          <a:lstStyle>
            <a:lvl1pPr lvl="0" algn="r" rtl="0">
              <a:lnSpc>
                <a:spcPct val="100000"/>
              </a:lnSpc>
              <a:spcBef>
                <a:spcPts val="0"/>
              </a:spcBef>
              <a:spcAft>
                <a:spcPts val="0"/>
              </a:spcAft>
              <a:buNone/>
              <a:defRPr sz="1500">
                <a:solidFill>
                  <a:schemeClr val="dk1"/>
                </a:solidFill>
                <a:latin typeface="Quicksand Medium"/>
                <a:ea typeface="Quicksand Medium"/>
                <a:cs typeface="Quicksand Medium"/>
                <a:sym typeface="Quicksand Medium"/>
              </a:defRPr>
            </a:lvl1pPr>
            <a:lvl2pPr lvl="1" algn="r" rtl="0">
              <a:spcBef>
                <a:spcPts val="0"/>
              </a:spcBef>
              <a:spcAft>
                <a:spcPts val="0"/>
              </a:spcAft>
              <a:buNone/>
              <a:defRPr/>
            </a:lvl2pPr>
            <a:lvl3pPr lvl="2" algn="r" rtl="0">
              <a:spcBef>
                <a:spcPts val="2000"/>
              </a:spcBef>
              <a:spcAft>
                <a:spcPts val="0"/>
              </a:spcAft>
              <a:buNone/>
              <a:defRPr/>
            </a:lvl3pPr>
            <a:lvl4pPr lvl="3" algn="r" rtl="0">
              <a:spcBef>
                <a:spcPts val="2000"/>
              </a:spcBef>
              <a:spcAft>
                <a:spcPts val="0"/>
              </a:spcAft>
              <a:buNone/>
              <a:defRPr/>
            </a:lvl4pPr>
            <a:lvl5pPr lvl="4" algn="r" rtl="0">
              <a:spcBef>
                <a:spcPts val="2000"/>
              </a:spcBef>
              <a:spcAft>
                <a:spcPts val="0"/>
              </a:spcAft>
              <a:buNone/>
              <a:defRPr/>
            </a:lvl5pPr>
            <a:lvl6pPr lvl="5" algn="r" rtl="0">
              <a:spcBef>
                <a:spcPts val="2000"/>
              </a:spcBef>
              <a:spcAft>
                <a:spcPts val="0"/>
              </a:spcAft>
              <a:buNone/>
              <a:defRPr/>
            </a:lvl6pPr>
            <a:lvl7pPr lvl="6" algn="r" rtl="0">
              <a:spcBef>
                <a:spcPts val="2000"/>
              </a:spcBef>
              <a:spcAft>
                <a:spcPts val="0"/>
              </a:spcAft>
              <a:buNone/>
              <a:defRPr/>
            </a:lvl7pPr>
            <a:lvl8pPr lvl="7" algn="r" rtl="0">
              <a:spcBef>
                <a:spcPts val="2000"/>
              </a:spcBef>
              <a:spcAft>
                <a:spcPts val="0"/>
              </a:spcAft>
              <a:buNone/>
              <a:defRPr/>
            </a:lvl8pPr>
            <a:lvl9pPr lvl="8" algn="r" rtl="0">
              <a:spcBef>
                <a:spcPts val="2000"/>
              </a:spcBef>
              <a:spcAft>
                <a:spcPts val="2000"/>
              </a:spcAft>
              <a:buNone/>
              <a:defRPr/>
            </a:lvl9pPr>
          </a:lstStyle>
          <a:p>
            <a:endParaRPr/>
          </a:p>
        </p:txBody>
      </p:sp>
      <p:sp>
        <p:nvSpPr>
          <p:cNvPr id="11" name="Google Shape;11;p2"/>
          <p:cNvSpPr txBox="1">
            <a:spLocks noGrp="1"/>
          </p:cNvSpPr>
          <p:nvPr>
            <p:ph type="title"/>
          </p:nvPr>
        </p:nvSpPr>
        <p:spPr>
          <a:xfrm>
            <a:off x="616070" y="847753"/>
            <a:ext cx="9466200" cy="2991000"/>
          </a:xfrm>
          <a:prstGeom prst="rect">
            <a:avLst/>
          </a:prstGeom>
        </p:spPr>
        <p:txBody>
          <a:bodyPr spcFirstLastPara="1" wrap="square" lIns="116050" tIns="116050" rIns="116050" bIns="116050" anchor="t" anchorCtr="0">
            <a:noAutofit/>
          </a:bodyPr>
          <a:lstStyle>
            <a:lvl1pPr lvl="0" rtl="0">
              <a:spcBef>
                <a:spcPts val="0"/>
              </a:spcBef>
              <a:spcAft>
                <a:spcPts val="0"/>
              </a:spcAft>
              <a:buNone/>
              <a:defRPr sz="6100"/>
            </a:lvl1pPr>
            <a:lvl2pPr lvl="1" rtl="0">
              <a:spcBef>
                <a:spcPts val="0"/>
              </a:spcBef>
              <a:spcAft>
                <a:spcPts val="0"/>
              </a:spcAft>
              <a:buNone/>
              <a:defRPr/>
            </a:lvl2pPr>
            <a:lvl3pPr lvl="2" rtl="0">
              <a:spcBef>
                <a:spcPts val="0"/>
              </a:spcBef>
              <a:spcAft>
                <a:spcPts val="0"/>
              </a:spcAft>
              <a:buNone/>
              <a:defRPr/>
            </a:lvl3pPr>
            <a:lvl4pPr lvl="3" rtl="0">
              <a:spcBef>
                <a:spcPts val="0"/>
              </a:spcBef>
              <a:spcAft>
                <a:spcPts val="0"/>
              </a:spcAft>
              <a:buNone/>
              <a:defRPr/>
            </a:lvl4pPr>
            <a:lvl5pPr lvl="4" rtl="0">
              <a:spcBef>
                <a:spcPts val="0"/>
              </a:spcBef>
              <a:spcAft>
                <a:spcPts val="0"/>
              </a:spcAft>
              <a:buNone/>
              <a:defRPr/>
            </a:lvl5pPr>
            <a:lvl6pPr lvl="5" rtl="0">
              <a:spcBef>
                <a:spcPts val="0"/>
              </a:spcBef>
              <a:spcAft>
                <a:spcPts val="0"/>
              </a:spcAft>
              <a:buNone/>
              <a:defRPr/>
            </a:lvl6pPr>
            <a:lvl7pPr lvl="6" rtl="0">
              <a:spcBef>
                <a:spcPts val="0"/>
              </a:spcBef>
              <a:spcAft>
                <a:spcPts val="0"/>
              </a:spcAft>
              <a:buNone/>
              <a:defRPr/>
            </a:lvl7pPr>
            <a:lvl8pPr lvl="7" rtl="0">
              <a:spcBef>
                <a:spcPts val="0"/>
              </a:spcBef>
              <a:spcAft>
                <a:spcPts val="0"/>
              </a:spcAft>
              <a:buNone/>
              <a:defRPr/>
            </a:lvl8pPr>
            <a:lvl9pPr lvl="8" rtl="0">
              <a:spcBef>
                <a:spcPts val="0"/>
              </a:spcBef>
              <a:spcAft>
                <a:spcPts val="0"/>
              </a:spcAft>
              <a:buNone/>
              <a:defRPr/>
            </a:lvl9pPr>
          </a:lstStyle>
          <a:p>
            <a:endParaRPr/>
          </a:p>
        </p:txBody>
      </p:sp>
      <p:sp>
        <p:nvSpPr>
          <p:cNvPr id="12" name="Google Shape;12;p2"/>
          <p:cNvSpPr txBox="1">
            <a:spLocks noGrp="1"/>
          </p:cNvSpPr>
          <p:nvPr>
            <p:ph type="subTitle" idx="2"/>
          </p:nvPr>
        </p:nvSpPr>
        <p:spPr>
          <a:xfrm>
            <a:off x="622911" y="3917648"/>
            <a:ext cx="9466200" cy="1074600"/>
          </a:xfrm>
          <a:prstGeom prst="rect">
            <a:avLst/>
          </a:prstGeom>
        </p:spPr>
        <p:txBody>
          <a:bodyPr spcFirstLastPara="1" wrap="square" lIns="116050" tIns="116050" rIns="116050" bIns="116050" anchor="t" anchorCtr="0">
            <a:noAutofit/>
          </a:bodyPr>
          <a:lstStyle>
            <a:lvl1pPr lvl="0" rtl="0">
              <a:spcBef>
                <a:spcPts val="0"/>
              </a:spcBef>
              <a:spcAft>
                <a:spcPts val="0"/>
              </a:spcAft>
              <a:buNone/>
              <a:defRPr>
                <a:solidFill>
                  <a:schemeClr val="dk1"/>
                </a:solidFill>
              </a:defRPr>
            </a:lvl1pPr>
            <a:lvl2pPr lvl="1" rtl="0">
              <a:spcBef>
                <a:spcPts val="2000"/>
              </a:spcBef>
              <a:spcAft>
                <a:spcPts val="0"/>
              </a:spcAft>
              <a:buNone/>
              <a:defRPr/>
            </a:lvl2pPr>
            <a:lvl3pPr lvl="2" rtl="0">
              <a:spcBef>
                <a:spcPts val="2000"/>
              </a:spcBef>
              <a:spcAft>
                <a:spcPts val="0"/>
              </a:spcAft>
              <a:buNone/>
              <a:defRPr/>
            </a:lvl3pPr>
            <a:lvl4pPr lvl="3" rtl="0">
              <a:spcBef>
                <a:spcPts val="2000"/>
              </a:spcBef>
              <a:spcAft>
                <a:spcPts val="0"/>
              </a:spcAft>
              <a:buNone/>
              <a:defRPr/>
            </a:lvl4pPr>
            <a:lvl5pPr lvl="4" rtl="0">
              <a:spcBef>
                <a:spcPts val="2000"/>
              </a:spcBef>
              <a:spcAft>
                <a:spcPts val="0"/>
              </a:spcAft>
              <a:buNone/>
              <a:defRPr/>
            </a:lvl5pPr>
            <a:lvl6pPr lvl="5" rtl="0">
              <a:spcBef>
                <a:spcPts val="2000"/>
              </a:spcBef>
              <a:spcAft>
                <a:spcPts val="0"/>
              </a:spcAft>
              <a:buNone/>
              <a:defRPr/>
            </a:lvl6pPr>
            <a:lvl7pPr lvl="6" rtl="0">
              <a:spcBef>
                <a:spcPts val="2000"/>
              </a:spcBef>
              <a:spcAft>
                <a:spcPts val="0"/>
              </a:spcAft>
              <a:buNone/>
              <a:defRPr/>
            </a:lvl7pPr>
            <a:lvl8pPr lvl="7" rtl="0">
              <a:spcBef>
                <a:spcPts val="2000"/>
              </a:spcBef>
              <a:spcAft>
                <a:spcPts val="0"/>
              </a:spcAft>
              <a:buNone/>
              <a:defRPr/>
            </a:lvl8pPr>
            <a:lvl9pPr lvl="8" rtl="0">
              <a:spcBef>
                <a:spcPts val="2000"/>
              </a:spcBef>
              <a:spcAft>
                <a:spcPts val="2000"/>
              </a:spcAft>
              <a:buNone/>
              <a:defRPr/>
            </a:lvl9pPr>
          </a:lstStyle>
          <a:p>
            <a:endParaRPr/>
          </a:p>
        </p:txBody>
      </p:sp>
      <p:pic>
        <p:nvPicPr>
          <p:cNvPr id="13" name="Google Shape;13;p2"/>
          <p:cNvPicPr preferRelativeResize="0"/>
          <p:nvPr/>
        </p:nvPicPr>
        <p:blipFill>
          <a:blip r:embed="rId2">
            <a:alphaModFix/>
          </a:blip>
          <a:stretch>
            <a:fillRect/>
          </a:stretch>
        </p:blipFill>
        <p:spPr>
          <a:xfrm>
            <a:off x="8717651" y="6601680"/>
            <a:ext cx="1645280" cy="497241"/>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Large text">
  <p:cSld name="TITLE_4_1_1_1_1_1_1">
    <p:spTree>
      <p:nvGrpSpPr>
        <p:cNvPr id="1" name="Shape 60"/>
        <p:cNvGrpSpPr/>
        <p:nvPr/>
      </p:nvGrpSpPr>
      <p:grpSpPr>
        <a:xfrm>
          <a:off x="0" y="0"/>
          <a:ext cx="0" cy="0"/>
          <a:chOff x="0" y="0"/>
          <a:chExt cx="0" cy="0"/>
        </a:xfrm>
      </p:grpSpPr>
      <p:sp>
        <p:nvSpPr>
          <p:cNvPr id="61" name="Google Shape;61;p11"/>
          <p:cNvSpPr txBox="1">
            <a:spLocks noGrp="1"/>
          </p:cNvSpPr>
          <p:nvPr>
            <p:ph type="title"/>
          </p:nvPr>
        </p:nvSpPr>
        <p:spPr>
          <a:xfrm>
            <a:off x="363533" y="469753"/>
            <a:ext cx="9963900" cy="6626400"/>
          </a:xfrm>
          <a:prstGeom prst="rect">
            <a:avLst/>
          </a:prstGeom>
        </p:spPr>
        <p:txBody>
          <a:bodyPr spcFirstLastPara="1" wrap="square" lIns="116050" tIns="116050" rIns="116050" bIns="116050" anchor="t" anchorCtr="0">
            <a:noAutofit/>
          </a:bodyPr>
          <a:lstStyle>
            <a:lvl1pPr lvl="0" rtl="0">
              <a:spcBef>
                <a:spcPts val="0"/>
              </a:spcBef>
              <a:spcAft>
                <a:spcPts val="0"/>
              </a:spcAft>
              <a:buNone/>
              <a:defRPr sz="4600" b="0">
                <a:latin typeface="Quicksand Medium"/>
                <a:ea typeface="Quicksand Medium"/>
                <a:cs typeface="Quicksand Medium"/>
                <a:sym typeface="Quicksand Medium"/>
              </a:defRPr>
            </a:lvl1pPr>
            <a:lvl2pPr lvl="1" rtl="0">
              <a:spcBef>
                <a:spcPts val="0"/>
              </a:spcBef>
              <a:spcAft>
                <a:spcPts val="0"/>
              </a:spcAft>
              <a:buNone/>
              <a:defRPr/>
            </a:lvl2pPr>
            <a:lvl3pPr lvl="2" rtl="0">
              <a:spcBef>
                <a:spcPts val="0"/>
              </a:spcBef>
              <a:spcAft>
                <a:spcPts val="0"/>
              </a:spcAft>
              <a:buNone/>
              <a:defRPr/>
            </a:lvl3pPr>
            <a:lvl4pPr lvl="3" rtl="0">
              <a:spcBef>
                <a:spcPts val="0"/>
              </a:spcBef>
              <a:spcAft>
                <a:spcPts val="0"/>
              </a:spcAft>
              <a:buNone/>
              <a:defRPr/>
            </a:lvl4pPr>
            <a:lvl5pPr lvl="4" rtl="0">
              <a:spcBef>
                <a:spcPts val="0"/>
              </a:spcBef>
              <a:spcAft>
                <a:spcPts val="0"/>
              </a:spcAft>
              <a:buNone/>
              <a:defRPr/>
            </a:lvl5pPr>
            <a:lvl6pPr lvl="5" rtl="0">
              <a:spcBef>
                <a:spcPts val="0"/>
              </a:spcBef>
              <a:spcAft>
                <a:spcPts val="0"/>
              </a:spcAft>
              <a:buNone/>
              <a:defRPr/>
            </a:lvl6pPr>
            <a:lvl7pPr lvl="6" rtl="0">
              <a:spcBef>
                <a:spcPts val="0"/>
              </a:spcBef>
              <a:spcAft>
                <a:spcPts val="0"/>
              </a:spcAft>
              <a:buNone/>
              <a:defRPr/>
            </a:lvl7pPr>
            <a:lvl8pPr lvl="7" rtl="0">
              <a:spcBef>
                <a:spcPts val="0"/>
              </a:spcBef>
              <a:spcAft>
                <a:spcPts val="0"/>
              </a:spcAft>
              <a:buNone/>
              <a:defRPr/>
            </a:lvl8pPr>
            <a:lvl9pPr lvl="8" rtl="0">
              <a:spcBef>
                <a:spcPts val="0"/>
              </a:spcBef>
              <a:spcAft>
                <a:spcPts val="0"/>
              </a:spcAft>
              <a:buNone/>
              <a:defRPr/>
            </a:lvl9pPr>
          </a:lstStyle>
          <a:p>
            <a:endParaRPr/>
          </a:p>
        </p:txBody>
      </p:sp>
      <p:sp>
        <p:nvSpPr>
          <p:cNvPr id="62" name="Google Shape;62;p11"/>
          <p:cNvSpPr txBox="1">
            <a:spLocks noGrp="1"/>
          </p:cNvSpPr>
          <p:nvPr>
            <p:ph type="sldNum" idx="12"/>
          </p:nvPr>
        </p:nvSpPr>
        <p:spPr>
          <a:xfrm>
            <a:off x="10327415" y="7098184"/>
            <a:ext cx="364500" cy="461700"/>
          </a:xfrm>
          <a:prstGeom prst="rect">
            <a:avLst/>
          </a:prstGeom>
        </p:spPr>
        <p:txBody>
          <a:bodyPr spcFirstLastPara="1" wrap="square" lIns="116050" tIns="116050" rIns="116050" bIns="116050" anchor="t" anchorCtr="0">
            <a:noAutofit/>
          </a:bodyPr>
          <a:lstStyle>
            <a:lvl1pPr lvl="0" rtl="0">
              <a:buNone/>
              <a:defRPr sz="1000">
                <a:solidFill>
                  <a:srgbClr val="494985"/>
                </a:solidFill>
                <a:latin typeface="Quicksand Medium"/>
                <a:ea typeface="Quicksand Medium"/>
                <a:cs typeface="Quicksand Medium"/>
                <a:sym typeface="Quicksand Medium"/>
              </a:defRPr>
            </a:lvl1pPr>
            <a:lvl2pPr lvl="1" rtl="0">
              <a:buNone/>
              <a:defRPr sz="1000">
                <a:solidFill>
                  <a:srgbClr val="494985"/>
                </a:solidFill>
                <a:latin typeface="Quicksand Medium"/>
                <a:ea typeface="Quicksand Medium"/>
                <a:cs typeface="Quicksand Medium"/>
                <a:sym typeface="Quicksand Medium"/>
              </a:defRPr>
            </a:lvl2pPr>
            <a:lvl3pPr lvl="2" rtl="0">
              <a:buNone/>
              <a:defRPr sz="1000">
                <a:solidFill>
                  <a:srgbClr val="494985"/>
                </a:solidFill>
                <a:latin typeface="Quicksand Medium"/>
                <a:ea typeface="Quicksand Medium"/>
                <a:cs typeface="Quicksand Medium"/>
                <a:sym typeface="Quicksand Medium"/>
              </a:defRPr>
            </a:lvl3pPr>
            <a:lvl4pPr lvl="3" rtl="0">
              <a:buNone/>
              <a:defRPr sz="1000">
                <a:solidFill>
                  <a:srgbClr val="494985"/>
                </a:solidFill>
                <a:latin typeface="Quicksand Medium"/>
                <a:ea typeface="Quicksand Medium"/>
                <a:cs typeface="Quicksand Medium"/>
                <a:sym typeface="Quicksand Medium"/>
              </a:defRPr>
            </a:lvl4pPr>
            <a:lvl5pPr lvl="4" rtl="0">
              <a:buNone/>
              <a:defRPr sz="1000">
                <a:solidFill>
                  <a:srgbClr val="494985"/>
                </a:solidFill>
                <a:latin typeface="Quicksand Medium"/>
                <a:ea typeface="Quicksand Medium"/>
                <a:cs typeface="Quicksand Medium"/>
                <a:sym typeface="Quicksand Medium"/>
              </a:defRPr>
            </a:lvl5pPr>
            <a:lvl6pPr lvl="5" rtl="0">
              <a:buNone/>
              <a:defRPr sz="1000">
                <a:solidFill>
                  <a:srgbClr val="494985"/>
                </a:solidFill>
                <a:latin typeface="Quicksand Medium"/>
                <a:ea typeface="Quicksand Medium"/>
                <a:cs typeface="Quicksand Medium"/>
                <a:sym typeface="Quicksand Medium"/>
              </a:defRPr>
            </a:lvl6pPr>
            <a:lvl7pPr lvl="6" rtl="0">
              <a:buNone/>
              <a:defRPr sz="1000">
                <a:solidFill>
                  <a:srgbClr val="494985"/>
                </a:solidFill>
                <a:latin typeface="Quicksand Medium"/>
                <a:ea typeface="Quicksand Medium"/>
                <a:cs typeface="Quicksand Medium"/>
                <a:sym typeface="Quicksand Medium"/>
              </a:defRPr>
            </a:lvl7pPr>
            <a:lvl8pPr lvl="7" rtl="0">
              <a:buNone/>
              <a:defRPr sz="1000">
                <a:solidFill>
                  <a:srgbClr val="494985"/>
                </a:solidFill>
                <a:latin typeface="Quicksand Medium"/>
                <a:ea typeface="Quicksand Medium"/>
                <a:cs typeface="Quicksand Medium"/>
                <a:sym typeface="Quicksand Medium"/>
              </a:defRPr>
            </a:lvl8pPr>
            <a:lvl9pPr lvl="8" rtl="0">
              <a:buNone/>
              <a:defRPr sz="1000">
                <a:solidFill>
                  <a:srgbClr val="494985"/>
                </a:solidFill>
                <a:latin typeface="Quicksand Medium"/>
                <a:ea typeface="Quicksand Medium"/>
                <a:cs typeface="Quicksand Medium"/>
                <a:sym typeface="Quicksand Medium"/>
              </a:defRPr>
            </a:lvl9pPr>
          </a:lstStyle>
          <a:p>
            <a:pPr marL="0" lvl="0" indent="0" algn="ctr" rtl="0">
              <a:spcBef>
                <a:spcPts val="0"/>
              </a:spcBef>
              <a:spcAft>
                <a:spcPts val="0"/>
              </a:spcAft>
              <a:buNone/>
            </a:pPr>
            <a:fld id="{00000000-1234-1234-1234-123412341234}" type="slidenum">
              <a:rPr lang="en-GB"/>
              <a:t>‹#›</a:t>
            </a:fld>
            <a:endParaRPr/>
          </a:p>
        </p:txBody>
      </p:sp>
      <p:sp>
        <p:nvSpPr>
          <p:cNvPr id="63" name="Google Shape;63;p11"/>
          <p:cNvSpPr txBox="1">
            <a:spLocks noGrp="1"/>
          </p:cNvSpPr>
          <p:nvPr>
            <p:ph type="subTitle" idx="1"/>
          </p:nvPr>
        </p:nvSpPr>
        <p:spPr>
          <a:xfrm>
            <a:off x="7997953" y="0"/>
            <a:ext cx="2294400" cy="461700"/>
          </a:xfrm>
          <a:prstGeom prst="rect">
            <a:avLst/>
          </a:prstGeom>
        </p:spPr>
        <p:txBody>
          <a:bodyPr spcFirstLastPara="1" wrap="square" lIns="116050" tIns="116050" rIns="0" bIns="116050" anchor="ctr" anchorCtr="0">
            <a:noAutofit/>
          </a:bodyPr>
          <a:lstStyle>
            <a:lvl1pPr lvl="0" algn="r" rtl="0">
              <a:lnSpc>
                <a:spcPct val="100000"/>
              </a:lnSpc>
              <a:spcBef>
                <a:spcPts val="0"/>
              </a:spcBef>
              <a:spcAft>
                <a:spcPts val="0"/>
              </a:spcAft>
              <a:buNone/>
              <a:defRPr sz="1500">
                <a:solidFill>
                  <a:schemeClr val="dk1"/>
                </a:solidFill>
                <a:latin typeface="Quicksand Medium"/>
                <a:ea typeface="Quicksand Medium"/>
                <a:cs typeface="Quicksand Medium"/>
                <a:sym typeface="Quicksand Medium"/>
              </a:defRPr>
            </a:lvl1pPr>
            <a:lvl2pPr lvl="1" rtl="0">
              <a:spcBef>
                <a:spcPts val="0"/>
              </a:spcBef>
              <a:spcAft>
                <a:spcPts val="0"/>
              </a:spcAft>
              <a:buNone/>
              <a:defRPr/>
            </a:lvl2pPr>
            <a:lvl3pPr lvl="2" rtl="0">
              <a:spcBef>
                <a:spcPts val="2000"/>
              </a:spcBef>
              <a:spcAft>
                <a:spcPts val="0"/>
              </a:spcAft>
              <a:buNone/>
              <a:defRPr/>
            </a:lvl3pPr>
            <a:lvl4pPr lvl="3" rtl="0">
              <a:spcBef>
                <a:spcPts val="2000"/>
              </a:spcBef>
              <a:spcAft>
                <a:spcPts val="0"/>
              </a:spcAft>
              <a:buNone/>
              <a:defRPr/>
            </a:lvl4pPr>
            <a:lvl5pPr lvl="4" rtl="0">
              <a:spcBef>
                <a:spcPts val="2000"/>
              </a:spcBef>
              <a:spcAft>
                <a:spcPts val="0"/>
              </a:spcAft>
              <a:buNone/>
              <a:defRPr/>
            </a:lvl5pPr>
            <a:lvl6pPr lvl="5" rtl="0">
              <a:spcBef>
                <a:spcPts val="2000"/>
              </a:spcBef>
              <a:spcAft>
                <a:spcPts val="0"/>
              </a:spcAft>
              <a:buNone/>
              <a:defRPr/>
            </a:lvl6pPr>
            <a:lvl7pPr lvl="6" rtl="0">
              <a:spcBef>
                <a:spcPts val="2000"/>
              </a:spcBef>
              <a:spcAft>
                <a:spcPts val="0"/>
              </a:spcAft>
              <a:buNone/>
              <a:defRPr/>
            </a:lvl7pPr>
            <a:lvl8pPr lvl="7" rtl="0">
              <a:spcBef>
                <a:spcPts val="2000"/>
              </a:spcBef>
              <a:spcAft>
                <a:spcPts val="0"/>
              </a:spcAft>
              <a:buNone/>
              <a:defRPr/>
            </a:lvl8pPr>
            <a:lvl9pPr lvl="8" rtl="0">
              <a:spcBef>
                <a:spcPts val="2000"/>
              </a:spcBef>
              <a:spcAft>
                <a:spcPts val="2000"/>
              </a:spcAft>
              <a:buNone/>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_4">
  <p:cSld name="TITLE_4">
    <p:spTree>
      <p:nvGrpSpPr>
        <p:cNvPr id="1" name="Shape 64"/>
        <p:cNvGrpSpPr/>
        <p:nvPr/>
      </p:nvGrpSpPr>
      <p:grpSpPr>
        <a:xfrm>
          <a:off x="0" y="0"/>
          <a:ext cx="0" cy="0"/>
          <a:chOff x="0" y="0"/>
          <a:chExt cx="0" cy="0"/>
        </a:xfrm>
      </p:grpSpPr>
      <p:sp>
        <p:nvSpPr>
          <p:cNvPr id="65" name="Google Shape;65;p12"/>
          <p:cNvSpPr txBox="1">
            <a:spLocks noGrp="1"/>
          </p:cNvSpPr>
          <p:nvPr>
            <p:ph type="ctrTitle"/>
          </p:nvPr>
        </p:nvSpPr>
        <p:spPr>
          <a:xfrm>
            <a:off x="364478" y="1094388"/>
            <a:ext cx="9963000" cy="3016800"/>
          </a:xfrm>
          <a:prstGeom prst="rect">
            <a:avLst/>
          </a:prstGeom>
        </p:spPr>
        <p:txBody>
          <a:bodyPr spcFirstLastPara="1" wrap="square" lIns="116050" tIns="116050" rIns="116050" bIns="116050" anchor="b" anchorCtr="0">
            <a:noAutofit/>
          </a:bodyPr>
          <a:lstStyle>
            <a:lvl1pPr lvl="0" algn="ctr" rtl="0">
              <a:spcBef>
                <a:spcPts val="0"/>
              </a:spcBef>
              <a:spcAft>
                <a:spcPts val="0"/>
              </a:spcAft>
              <a:buSzPts val="6600"/>
              <a:buNone/>
              <a:defRPr sz="6600"/>
            </a:lvl1pPr>
            <a:lvl2pPr lvl="1" algn="ctr" rtl="0">
              <a:spcBef>
                <a:spcPts val="0"/>
              </a:spcBef>
              <a:spcAft>
                <a:spcPts val="0"/>
              </a:spcAft>
              <a:buSzPts val="6600"/>
              <a:buNone/>
              <a:defRPr sz="6600"/>
            </a:lvl2pPr>
            <a:lvl3pPr lvl="2" algn="ctr" rtl="0">
              <a:spcBef>
                <a:spcPts val="0"/>
              </a:spcBef>
              <a:spcAft>
                <a:spcPts val="0"/>
              </a:spcAft>
              <a:buSzPts val="6600"/>
              <a:buNone/>
              <a:defRPr sz="6600"/>
            </a:lvl3pPr>
            <a:lvl4pPr lvl="3" algn="ctr" rtl="0">
              <a:spcBef>
                <a:spcPts val="0"/>
              </a:spcBef>
              <a:spcAft>
                <a:spcPts val="0"/>
              </a:spcAft>
              <a:buSzPts val="6600"/>
              <a:buNone/>
              <a:defRPr sz="6600"/>
            </a:lvl4pPr>
            <a:lvl5pPr lvl="4" algn="ctr" rtl="0">
              <a:spcBef>
                <a:spcPts val="0"/>
              </a:spcBef>
              <a:spcAft>
                <a:spcPts val="0"/>
              </a:spcAft>
              <a:buSzPts val="6600"/>
              <a:buNone/>
              <a:defRPr sz="6600"/>
            </a:lvl5pPr>
            <a:lvl6pPr lvl="5" algn="ctr" rtl="0">
              <a:spcBef>
                <a:spcPts val="0"/>
              </a:spcBef>
              <a:spcAft>
                <a:spcPts val="0"/>
              </a:spcAft>
              <a:buSzPts val="6600"/>
              <a:buNone/>
              <a:defRPr sz="6600"/>
            </a:lvl6pPr>
            <a:lvl7pPr lvl="6" algn="ctr" rtl="0">
              <a:spcBef>
                <a:spcPts val="0"/>
              </a:spcBef>
              <a:spcAft>
                <a:spcPts val="0"/>
              </a:spcAft>
              <a:buSzPts val="6600"/>
              <a:buNone/>
              <a:defRPr sz="6600"/>
            </a:lvl7pPr>
            <a:lvl8pPr lvl="7" algn="ctr" rtl="0">
              <a:spcBef>
                <a:spcPts val="0"/>
              </a:spcBef>
              <a:spcAft>
                <a:spcPts val="0"/>
              </a:spcAft>
              <a:buSzPts val="6600"/>
              <a:buNone/>
              <a:defRPr sz="6600"/>
            </a:lvl8pPr>
            <a:lvl9pPr lvl="8" algn="ctr" rtl="0">
              <a:spcBef>
                <a:spcPts val="0"/>
              </a:spcBef>
              <a:spcAft>
                <a:spcPts val="0"/>
              </a:spcAft>
              <a:buSzPts val="6600"/>
              <a:buNone/>
              <a:defRPr sz="6600"/>
            </a:lvl9pPr>
          </a:lstStyle>
          <a:p>
            <a:endParaRPr/>
          </a:p>
        </p:txBody>
      </p:sp>
      <p:sp>
        <p:nvSpPr>
          <p:cNvPr id="66" name="Google Shape;66;p12"/>
          <p:cNvSpPr txBox="1">
            <a:spLocks noGrp="1"/>
          </p:cNvSpPr>
          <p:nvPr>
            <p:ph type="subTitle" idx="1"/>
          </p:nvPr>
        </p:nvSpPr>
        <p:spPr>
          <a:xfrm>
            <a:off x="364468" y="4165643"/>
            <a:ext cx="9963000" cy="1164900"/>
          </a:xfrm>
          <a:prstGeom prst="rect">
            <a:avLst/>
          </a:prstGeom>
        </p:spPr>
        <p:txBody>
          <a:bodyPr spcFirstLastPara="1" wrap="square" lIns="116050" tIns="116050" rIns="116050" bIns="116050" anchor="t" anchorCtr="0">
            <a:noAutofit/>
          </a:bodyPr>
          <a:lstStyle>
            <a:lvl1pPr lvl="0" algn="ctr" rtl="0">
              <a:lnSpc>
                <a:spcPct val="100000"/>
              </a:lnSpc>
              <a:spcBef>
                <a:spcPts val="0"/>
              </a:spcBef>
              <a:spcAft>
                <a:spcPts val="0"/>
              </a:spcAft>
              <a:buSzPts val="3600"/>
              <a:buNone/>
              <a:defRPr sz="3600"/>
            </a:lvl1pPr>
            <a:lvl2pPr lvl="1" algn="ctr" rtl="0">
              <a:lnSpc>
                <a:spcPct val="100000"/>
              </a:lnSpc>
              <a:spcBef>
                <a:spcPts val="0"/>
              </a:spcBef>
              <a:spcAft>
                <a:spcPts val="0"/>
              </a:spcAft>
              <a:buSzPts val="3600"/>
              <a:buNone/>
              <a:defRPr sz="3600"/>
            </a:lvl2pPr>
            <a:lvl3pPr lvl="2" algn="ctr" rtl="0">
              <a:lnSpc>
                <a:spcPct val="100000"/>
              </a:lnSpc>
              <a:spcBef>
                <a:spcPts val="0"/>
              </a:spcBef>
              <a:spcAft>
                <a:spcPts val="0"/>
              </a:spcAft>
              <a:buSzPts val="3600"/>
              <a:buNone/>
              <a:defRPr sz="3600"/>
            </a:lvl3pPr>
            <a:lvl4pPr lvl="3" algn="ctr" rtl="0">
              <a:lnSpc>
                <a:spcPct val="100000"/>
              </a:lnSpc>
              <a:spcBef>
                <a:spcPts val="0"/>
              </a:spcBef>
              <a:spcAft>
                <a:spcPts val="0"/>
              </a:spcAft>
              <a:buSzPts val="3600"/>
              <a:buNone/>
              <a:defRPr sz="3600"/>
            </a:lvl4pPr>
            <a:lvl5pPr lvl="4" algn="ctr" rtl="0">
              <a:lnSpc>
                <a:spcPct val="100000"/>
              </a:lnSpc>
              <a:spcBef>
                <a:spcPts val="0"/>
              </a:spcBef>
              <a:spcAft>
                <a:spcPts val="0"/>
              </a:spcAft>
              <a:buSzPts val="3600"/>
              <a:buNone/>
              <a:defRPr sz="3600"/>
            </a:lvl5pPr>
            <a:lvl6pPr lvl="5" algn="ctr" rtl="0">
              <a:lnSpc>
                <a:spcPct val="100000"/>
              </a:lnSpc>
              <a:spcBef>
                <a:spcPts val="0"/>
              </a:spcBef>
              <a:spcAft>
                <a:spcPts val="0"/>
              </a:spcAft>
              <a:buSzPts val="3600"/>
              <a:buNone/>
              <a:defRPr sz="3600"/>
            </a:lvl6pPr>
            <a:lvl7pPr lvl="6" algn="ctr" rtl="0">
              <a:lnSpc>
                <a:spcPct val="100000"/>
              </a:lnSpc>
              <a:spcBef>
                <a:spcPts val="0"/>
              </a:spcBef>
              <a:spcAft>
                <a:spcPts val="0"/>
              </a:spcAft>
              <a:buSzPts val="3600"/>
              <a:buNone/>
              <a:defRPr sz="3600"/>
            </a:lvl7pPr>
            <a:lvl8pPr lvl="7" algn="ctr" rtl="0">
              <a:lnSpc>
                <a:spcPct val="100000"/>
              </a:lnSpc>
              <a:spcBef>
                <a:spcPts val="0"/>
              </a:spcBef>
              <a:spcAft>
                <a:spcPts val="0"/>
              </a:spcAft>
              <a:buSzPts val="3600"/>
              <a:buNone/>
              <a:defRPr sz="3600"/>
            </a:lvl8pPr>
            <a:lvl9pPr lvl="8" algn="ctr" rtl="0">
              <a:lnSpc>
                <a:spcPct val="100000"/>
              </a:lnSpc>
              <a:spcBef>
                <a:spcPts val="0"/>
              </a:spcBef>
              <a:spcAft>
                <a:spcPts val="0"/>
              </a:spcAft>
              <a:buSzPts val="3600"/>
              <a:buNone/>
              <a:defRPr sz="3600"/>
            </a:lvl9pPr>
          </a:lstStyle>
          <a:p>
            <a:endParaRPr/>
          </a:p>
        </p:txBody>
      </p:sp>
      <p:sp>
        <p:nvSpPr>
          <p:cNvPr id="67" name="Google Shape;67;p12"/>
          <p:cNvSpPr txBox="1">
            <a:spLocks noGrp="1"/>
          </p:cNvSpPr>
          <p:nvPr>
            <p:ph type="sldNum" idx="12"/>
          </p:nvPr>
        </p:nvSpPr>
        <p:spPr>
          <a:xfrm>
            <a:off x="9906772" y="6854072"/>
            <a:ext cx="641700" cy="578400"/>
          </a:xfrm>
          <a:prstGeom prst="rect">
            <a:avLst/>
          </a:prstGeom>
          <a:noFill/>
          <a:ln>
            <a:noFill/>
          </a:ln>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l"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Objectives / Questions / Lists">
  <p:cSld name="TITLE_4_1_1_1_2">
    <p:spTree>
      <p:nvGrpSpPr>
        <p:cNvPr id="1" name="Shape 14"/>
        <p:cNvGrpSpPr/>
        <p:nvPr/>
      </p:nvGrpSpPr>
      <p:grpSpPr>
        <a:xfrm>
          <a:off x="0" y="0"/>
          <a:ext cx="0" cy="0"/>
          <a:chOff x="0" y="0"/>
          <a:chExt cx="0" cy="0"/>
        </a:xfrm>
      </p:grpSpPr>
      <p:sp>
        <p:nvSpPr>
          <p:cNvPr id="15" name="Google Shape;15;p3"/>
          <p:cNvSpPr txBox="1">
            <a:spLocks noGrp="1"/>
          </p:cNvSpPr>
          <p:nvPr>
            <p:ph type="body" idx="1"/>
          </p:nvPr>
        </p:nvSpPr>
        <p:spPr>
          <a:xfrm>
            <a:off x="363533" y="1495869"/>
            <a:ext cx="9964800" cy="5602200"/>
          </a:xfrm>
          <a:prstGeom prst="rect">
            <a:avLst/>
          </a:prstGeom>
          <a:ln>
            <a:noFill/>
          </a:ln>
        </p:spPr>
        <p:txBody>
          <a:bodyPr spcFirstLastPara="1" wrap="square" lIns="116050" tIns="116050" rIns="116050" bIns="116050" anchor="t" anchorCtr="0">
            <a:noAutofit/>
          </a:bodyPr>
          <a:lstStyle>
            <a:lvl1pPr marL="457200" lvl="0" indent="-374650" rtl="0">
              <a:lnSpc>
                <a:spcPct val="115000"/>
              </a:lnSpc>
              <a:spcBef>
                <a:spcPts val="0"/>
              </a:spcBef>
              <a:spcAft>
                <a:spcPts val="0"/>
              </a:spcAft>
              <a:buClr>
                <a:schemeClr val="dk1"/>
              </a:buClr>
              <a:buSzPts val="2300"/>
              <a:buChar char="●"/>
              <a:defRPr>
                <a:solidFill>
                  <a:schemeClr val="dk1"/>
                </a:solidFill>
              </a:defRPr>
            </a:lvl1pPr>
            <a:lvl2pPr marL="914400" lvl="1" indent="-342900" rtl="0">
              <a:lnSpc>
                <a:spcPct val="115000"/>
              </a:lnSpc>
              <a:spcBef>
                <a:spcPts val="2000"/>
              </a:spcBef>
              <a:spcAft>
                <a:spcPts val="0"/>
              </a:spcAft>
              <a:buClr>
                <a:schemeClr val="dk1"/>
              </a:buClr>
              <a:buSzPts val="1800"/>
              <a:buChar char="○"/>
              <a:defRPr>
                <a:solidFill>
                  <a:schemeClr val="dk1"/>
                </a:solidFill>
              </a:defRPr>
            </a:lvl2pPr>
            <a:lvl3pPr marL="1371600" lvl="2" indent="-342900" rtl="0">
              <a:lnSpc>
                <a:spcPct val="115000"/>
              </a:lnSpc>
              <a:spcBef>
                <a:spcPts val="2000"/>
              </a:spcBef>
              <a:spcAft>
                <a:spcPts val="0"/>
              </a:spcAft>
              <a:buClr>
                <a:schemeClr val="dk1"/>
              </a:buClr>
              <a:buSzPts val="1800"/>
              <a:buChar char="■"/>
              <a:defRPr>
                <a:solidFill>
                  <a:schemeClr val="dk1"/>
                </a:solidFill>
              </a:defRPr>
            </a:lvl3pPr>
            <a:lvl4pPr marL="1828800" lvl="3" indent="-342900" rtl="0">
              <a:lnSpc>
                <a:spcPct val="115000"/>
              </a:lnSpc>
              <a:spcBef>
                <a:spcPts val="2000"/>
              </a:spcBef>
              <a:spcAft>
                <a:spcPts val="0"/>
              </a:spcAft>
              <a:buClr>
                <a:schemeClr val="dk1"/>
              </a:buClr>
              <a:buSzPts val="1800"/>
              <a:buChar char="●"/>
              <a:defRPr>
                <a:solidFill>
                  <a:schemeClr val="dk1"/>
                </a:solidFill>
              </a:defRPr>
            </a:lvl4pPr>
            <a:lvl5pPr marL="2286000" lvl="4" indent="-342900" rtl="0">
              <a:lnSpc>
                <a:spcPct val="115000"/>
              </a:lnSpc>
              <a:spcBef>
                <a:spcPts val="2000"/>
              </a:spcBef>
              <a:spcAft>
                <a:spcPts val="0"/>
              </a:spcAft>
              <a:buClr>
                <a:schemeClr val="dk1"/>
              </a:buClr>
              <a:buSzPts val="1800"/>
              <a:buChar char="○"/>
              <a:defRPr>
                <a:solidFill>
                  <a:schemeClr val="dk1"/>
                </a:solidFill>
              </a:defRPr>
            </a:lvl5pPr>
            <a:lvl6pPr marL="2743200" lvl="5" indent="-342900" rtl="0">
              <a:lnSpc>
                <a:spcPct val="115000"/>
              </a:lnSpc>
              <a:spcBef>
                <a:spcPts val="2000"/>
              </a:spcBef>
              <a:spcAft>
                <a:spcPts val="0"/>
              </a:spcAft>
              <a:buClr>
                <a:schemeClr val="dk1"/>
              </a:buClr>
              <a:buSzPts val="1800"/>
              <a:buChar char="■"/>
              <a:defRPr>
                <a:solidFill>
                  <a:schemeClr val="dk1"/>
                </a:solidFill>
              </a:defRPr>
            </a:lvl6pPr>
            <a:lvl7pPr marL="3200400" lvl="6" indent="-342900" rtl="0">
              <a:lnSpc>
                <a:spcPct val="115000"/>
              </a:lnSpc>
              <a:spcBef>
                <a:spcPts val="2000"/>
              </a:spcBef>
              <a:spcAft>
                <a:spcPts val="0"/>
              </a:spcAft>
              <a:buClr>
                <a:schemeClr val="dk1"/>
              </a:buClr>
              <a:buSzPts val="1800"/>
              <a:buChar char="●"/>
              <a:defRPr>
                <a:solidFill>
                  <a:schemeClr val="dk1"/>
                </a:solidFill>
              </a:defRPr>
            </a:lvl7pPr>
            <a:lvl8pPr marL="3657600" lvl="7" indent="-342900" rtl="0">
              <a:lnSpc>
                <a:spcPct val="115000"/>
              </a:lnSpc>
              <a:spcBef>
                <a:spcPts val="2000"/>
              </a:spcBef>
              <a:spcAft>
                <a:spcPts val="0"/>
              </a:spcAft>
              <a:buClr>
                <a:schemeClr val="dk1"/>
              </a:buClr>
              <a:buSzPts val="1800"/>
              <a:buChar char="○"/>
              <a:defRPr>
                <a:solidFill>
                  <a:schemeClr val="dk1"/>
                </a:solidFill>
              </a:defRPr>
            </a:lvl8pPr>
            <a:lvl9pPr marL="4114800" lvl="8" indent="-342900" rtl="0">
              <a:lnSpc>
                <a:spcPct val="115000"/>
              </a:lnSpc>
              <a:spcBef>
                <a:spcPts val="2000"/>
              </a:spcBef>
              <a:spcAft>
                <a:spcPts val="2000"/>
              </a:spcAft>
              <a:buClr>
                <a:schemeClr val="dk1"/>
              </a:buClr>
              <a:buSzPts val="1800"/>
              <a:buChar char="■"/>
              <a:defRPr>
                <a:solidFill>
                  <a:schemeClr val="dk1"/>
                </a:solidFill>
              </a:defRPr>
            </a:lvl9pPr>
          </a:lstStyle>
          <a:p>
            <a:endParaRPr/>
          </a:p>
        </p:txBody>
      </p:sp>
      <p:sp>
        <p:nvSpPr>
          <p:cNvPr id="16" name="Google Shape;16;p3"/>
          <p:cNvSpPr txBox="1">
            <a:spLocks noGrp="1"/>
          </p:cNvSpPr>
          <p:nvPr>
            <p:ph type="title"/>
          </p:nvPr>
        </p:nvSpPr>
        <p:spPr>
          <a:xfrm>
            <a:off x="363533" y="456966"/>
            <a:ext cx="9964800" cy="1038900"/>
          </a:xfrm>
          <a:prstGeom prst="rect">
            <a:avLst/>
          </a:prstGeom>
        </p:spPr>
        <p:txBody>
          <a:bodyPr spcFirstLastPara="1" wrap="square" lIns="116050" tIns="116050" rIns="116050" bIns="116050" anchor="ctr" anchorCtr="0">
            <a:noAutofit/>
          </a:bodyPr>
          <a:lstStyle>
            <a:lvl1pPr lvl="0" rtl="0">
              <a:spcBef>
                <a:spcPts val="0"/>
              </a:spcBef>
              <a:spcAft>
                <a:spcPts val="0"/>
              </a:spcAft>
              <a:buNone/>
              <a:defRPr sz="3000"/>
            </a:lvl1pPr>
            <a:lvl2pPr lvl="1" rtl="0">
              <a:spcBef>
                <a:spcPts val="0"/>
              </a:spcBef>
              <a:spcAft>
                <a:spcPts val="0"/>
              </a:spcAft>
              <a:buNone/>
              <a:defRPr/>
            </a:lvl2pPr>
            <a:lvl3pPr lvl="2" rtl="0">
              <a:spcBef>
                <a:spcPts val="0"/>
              </a:spcBef>
              <a:spcAft>
                <a:spcPts val="0"/>
              </a:spcAft>
              <a:buNone/>
              <a:defRPr/>
            </a:lvl3pPr>
            <a:lvl4pPr lvl="3" rtl="0">
              <a:spcBef>
                <a:spcPts val="0"/>
              </a:spcBef>
              <a:spcAft>
                <a:spcPts val="0"/>
              </a:spcAft>
              <a:buNone/>
              <a:defRPr/>
            </a:lvl4pPr>
            <a:lvl5pPr lvl="4" rtl="0">
              <a:spcBef>
                <a:spcPts val="0"/>
              </a:spcBef>
              <a:spcAft>
                <a:spcPts val="0"/>
              </a:spcAft>
              <a:buNone/>
              <a:defRPr/>
            </a:lvl5pPr>
            <a:lvl6pPr lvl="5" rtl="0">
              <a:spcBef>
                <a:spcPts val="0"/>
              </a:spcBef>
              <a:spcAft>
                <a:spcPts val="0"/>
              </a:spcAft>
              <a:buNone/>
              <a:defRPr/>
            </a:lvl6pPr>
            <a:lvl7pPr lvl="6" rtl="0">
              <a:spcBef>
                <a:spcPts val="0"/>
              </a:spcBef>
              <a:spcAft>
                <a:spcPts val="0"/>
              </a:spcAft>
              <a:buNone/>
              <a:defRPr/>
            </a:lvl7pPr>
            <a:lvl8pPr lvl="7" rtl="0">
              <a:spcBef>
                <a:spcPts val="0"/>
              </a:spcBef>
              <a:spcAft>
                <a:spcPts val="0"/>
              </a:spcAft>
              <a:buNone/>
              <a:defRPr/>
            </a:lvl8pPr>
            <a:lvl9pPr lvl="8" rtl="0">
              <a:spcBef>
                <a:spcPts val="0"/>
              </a:spcBef>
              <a:spcAft>
                <a:spcPts val="0"/>
              </a:spcAft>
              <a:buNone/>
              <a:defRPr/>
            </a:lvl9pPr>
          </a:lstStyle>
          <a:p>
            <a:endParaRPr/>
          </a:p>
        </p:txBody>
      </p:sp>
      <p:sp>
        <p:nvSpPr>
          <p:cNvPr id="17" name="Google Shape;17;p3"/>
          <p:cNvSpPr txBox="1">
            <a:spLocks noGrp="1"/>
          </p:cNvSpPr>
          <p:nvPr>
            <p:ph type="sldNum" idx="12"/>
          </p:nvPr>
        </p:nvSpPr>
        <p:spPr>
          <a:xfrm>
            <a:off x="10327415" y="7098184"/>
            <a:ext cx="364500" cy="461700"/>
          </a:xfrm>
          <a:prstGeom prst="rect">
            <a:avLst/>
          </a:prstGeom>
        </p:spPr>
        <p:txBody>
          <a:bodyPr spcFirstLastPara="1" wrap="square" lIns="116050" tIns="116050" rIns="116050" bIns="116050" anchor="t" anchorCtr="0">
            <a:noAutofit/>
          </a:bodyPr>
          <a:lstStyle>
            <a:lvl1pPr lvl="0" rtl="0">
              <a:buNone/>
              <a:defRPr sz="1000">
                <a:solidFill>
                  <a:srgbClr val="494985"/>
                </a:solidFill>
                <a:latin typeface="Quicksand Medium"/>
                <a:ea typeface="Quicksand Medium"/>
                <a:cs typeface="Quicksand Medium"/>
                <a:sym typeface="Quicksand Medium"/>
              </a:defRPr>
            </a:lvl1pPr>
            <a:lvl2pPr lvl="1" rtl="0">
              <a:buNone/>
              <a:defRPr sz="1000">
                <a:solidFill>
                  <a:srgbClr val="494985"/>
                </a:solidFill>
                <a:latin typeface="Quicksand Medium"/>
                <a:ea typeface="Quicksand Medium"/>
                <a:cs typeface="Quicksand Medium"/>
                <a:sym typeface="Quicksand Medium"/>
              </a:defRPr>
            </a:lvl2pPr>
            <a:lvl3pPr lvl="2" rtl="0">
              <a:buNone/>
              <a:defRPr sz="1000">
                <a:solidFill>
                  <a:srgbClr val="494985"/>
                </a:solidFill>
                <a:latin typeface="Quicksand Medium"/>
                <a:ea typeface="Quicksand Medium"/>
                <a:cs typeface="Quicksand Medium"/>
                <a:sym typeface="Quicksand Medium"/>
              </a:defRPr>
            </a:lvl3pPr>
            <a:lvl4pPr lvl="3" rtl="0">
              <a:buNone/>
              <a:defRPr sz="1000">
                <a:solidFill>
                  <a:srgbClr val="494985"/>
                </a:solidFill>
                <a:latin typeface="Quicksand Medium"/>
                <a:ea typeface="Quicksand Medium"/>
                <a:cs typeface="Quicksand Medium"/>
                <a:sym typeface="Quicksand Medium"/>
              </a:defRPr>
            </a:lvl4pPr>
            <a:lvl5pPr lvl="4" rtl="0">
              <a:buNone/>
              <a:defRPr sz="1000">
                <a:solidFill>
                  <a:srgbClr val="494985"/>
                </a:solidFill>
                <a:latin typeface="Quicksand Medium"/>
                <a:ea typeface="Quicksand Medium"/>
                <a:cs typeface="Quicksand Medium"/>
                <a:sym typeface="Quicksand Medium"/>
              </a:defRPr>
            </a:lvl5pPr>
            <a:lvl6pPr lvl="5" rtl="0">
              <a:buNone/>
              <a:defRPr sz="1000">
                <a:solidFill>
                  <a:srgbClr val="494985"/>
                </a:solidFill>
                <a:latin typeface="Quicksand Medium"/>
                <a:ea typeface="Quicksand Medium"/>
                <a:cs typeface="Quicksand Medium"/>
                <a:sym typeface="Quicksand Medium"/>
              </a:defRPr>
            </a:lvl6pPr>
            <a:lvl7pPr lvl="6" rtl="0">
              <a:buNone/>
              <a:defRPr sz="1000">
                <a:solidFill>
                  <a:srgbClr val="494985"/>
                </a:solidFill>
                <a:latin typeface="Quicksand Medium"/>
                <a:ea typeface="Quicksand Medium"/>
                <a:cs typeface="Quicksand Medium"/>
                <a:sym typeface="Quicksand Medium"/>
              </a:defRPr>
            </a:lvl7pPr>
            <a:lvl8pPr lvl="7" rtl="0">
              <a:buNone/>
              <a:defRPr sz="1000">
                <a:solidFill>
                  <a:srgbClr val="494985"/>
                </a:solidFill>
                <a:latin typeface="Quicksand Medium"/>
                <a:ea typeface="Quicksand Medium"/>
                <a:cs typeface="Quicksand Medium"/>
                <a:sym typeface="Quicksand Medium"/>
              </a:defRPr>
            </a:lvl8pPr>
            <a:lvl9pPr lvl="8" rtl="0">
              <a:buNone/>
              <a:defRPr sz="1000">
                <a:solidFill>
                  <a:srgbClr val="494985"/>
                </a:solidFill>
                <a:latin typeface="Quicksand Medium"/>
                <a:ea typeface="Quicksand Medium"/>
                <a:cs typeface="Quicksand Medium"/>
                <a:sym typeface="Quicksand Medium"/>
              </a:defRPr>
            </a:lvl9pPr>
          </a:lstStyle>
          <a:p>
            <a:pPr marL="0" lvl="0" indent="0" algn="ctr" rtl="0">
              <a:spcBef>
                <a:spcPts val="0"/>
              </a:spcBef>
              <a:spcAft>
                <a:spcPts val="0"/>
              </a:spcAft>
              <a:buNone/>
            </a:pPr>
            <a:fld id="{00000000-1234-1234-1234-123412341234}" type="slidenum">
              <a:rPr lang="en-GB"/>
              <a:t>‹#›</a:t>
            </a:fld>
            <a:endParaRPr/>
          </a:p>
        </p:txBody>
      </p:sp>
      <p:sp>
        <p:nvSpPr>
          <p:cNvPr id="18" name="Google Shape;18;p3"/>
          <p:cNvSpPr txBox="1">
            <a:spLocks noGrp="1"/>
          </p:cNvSpPr>
          <p:nvPr>
            <p:ph type="subTitle" idx="2"/>
          </p:nvPr>
        </p:nvSpPr>
        <p:spPr>
          <a:xfrm>
            <a:off x="7997953" y="0"/>
            <a:ext cx="2293200" cy="461700"/>
          </a:xfrm>
          <a:prstGeom prst="rect">
            <a:avLst/>
          </a:prstGeom>
        </p:spPr>
        <p:txBody>
          <a:bodyPr spcFirstLastPara="1" wrap="square" lIns="116050" tIns="116050" rIns="0" bIns="116050" anchor="ctr" anchorCtr="0">
            <a:noAutofit/>
          </a:bodyPr>
          <a:lstStyle>
            <a:lvl1pPr lvl="0" algn="r" rtl="0">
              <a:lnSpc>
                <a:spcPct val="100000"/>
              </a:lnSpc>
              <a:spcBef>
                <a:spcPts val="0"/>
              </a:spcBef>
              <a:spcAft>
                <a:spcPts val="0"/>
              </a:spcAft>
              <a:buNone/>
              <a:defRPr sz="1500">
                <a:solidFill>
                  <a:schemeClr val="dk1"/>
                </a:solidFill>
                <a:latin typeface="Quicksand Medium"/>
                <a:ea typeface="Quicksand Medium"/>
                <a:cs typeface="Quicksand Medium"/>
                <a:sym typeface="Quicksand Medium"/>
              </a:defRPr>
            </a:lvl1pPr>
            <a:lvl2pPr lvl="1" algn="r" rtl="0">
              <a:spcBef>
                <a:spcPts val="0"/>
              </a:spcBef>
              <a:spcAft>
                <a:spcPts val="0"/>
              </a:spcAft>
              <a:buNone/>
              <a:defRPr/>
            </a:lvl2pPr>
            <a:lvl3pPr lvl="2" algn="r" rtl="0">
              <a:spcBef>
                <a:spcPts val="2000"/>
              </a:spcBef>
              <a:spcAft>
                <a:spcPts val="0"/>
              </a:spcAft>
              <a:buNone/>
              <a:defRPr/>
            </a:lvl3pPr>
            <a:lvl4pPr lvl="3" algn="r" rtl="0">
              <a:spcBef>
                <a:spcPts val="2000"/>
              </a:spcBef>
              <a:spcAft>
                <a:spcPts val="0"/>
              </a:spcAft>
              <a:buNone/>
              <a:defRPr/>
            </a:lvl4pPr>
            <a:lvl5pPr lvl="4" algn="r" rtl="0">
              <a:spcBef>
                <a:spcPts val="2000"/>
              </a:spcBef>
              <a:spcAft>
                <a:spcPts val="0"/>
              </a:spcAft>
              <a:buNone/>
              <a:defRPr/>
            </a:lvl5pPr>
            <a:lvl6pPr lvl="5" algn="r" rtl="0">
              <a:spcBef>
                <a:spcPts val="2000"/>
              </a:spcBef>
              <a:spcAft>
                <a:spcPts val="0"/>
              </a:spcAft>
              <a:buNone/>
              <a:defRPr/>
            </a:lvl6pPr>
            <a:lvl7pPr lvl="6" algn="r" rtl="0">
              <a:spcBef>
                <a:spcPts val="2000"/>
              </a:spcBef>
              <a:spcAft>
                <a:spcPts val="0"/>
              </a:spcAft>
              <a:buNone/>
              <a:defRPr/>
            </a:lvl7pPr>
            <a:lvl8pPr lvl="7" algn="r" rtl="0">
              <a:spcBef>
                <a:spcPts val="2000"/>
              </a:spcBef>
              <a:spcAft>
                <a:spcPts val="0"/>
              </a:spcAft>
              <a:buNone/>
              <a:defRPr/>
            </a:lvl8pPr>
            <a:lvl9pPr lvl="8" algn="r" rtl="0">
              <a:spcBef>
                <a:spcPts val="2000"/>
              </a:spcBef>
              <a:spcAft>
                <a:spcPts val="2000"/>
              </a:spcAft>
              <a:buNone/>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Large image and text under (with heading)">
  <p:cSld name="TITLE_4_1_1_2_1">
    <p:spTree>
      <p:nvGrpSpPr>
        <p:cNvPr id="1" name="Shape 19"/>
        <p:cNvGrpSpPr/>
        <p:nvPr/>
      </p:nvGrpSpPr>
      <p:grpSpPr>
        <a:xfrm>
          <a:off x="0" y="0"/>
          <a:ext cx="0" cy="0"/>
          <a:chOff x="0" y="0"/>
          <a:chExt cx="0" cy="0"/>
        </a:xfrm>
      </p:grpSpPr>
      <p:sp>
        <p:nvSpPr>
          <p:cNvPr id="20" name="Google Shape;20;p4"/>
          <p:cNvSpPr txBox="1">
            <a:spLocks noGrp="1"/>
          </p:cNvSpPr>
          <p:nvPr>
            <p:ph type="body" idx="1"/>
          </p:nvPr>
        </p:nvSpPr>
        <p:spPr>
          <a:xfrm>
            <a:off x="363533" y="1495869"/>
            <a:ext cx="9963900" cy="4552200"/>
          </a:xfrm>
          <a:prstGeom prst="rect">
            <a:avLst/>
          </a:prstGeom>
          <a:ln>
            <a:noFill/>
          </a:ln>
        </p:spPr>
        <p:txBody>
          <a:bodyPr spcFirstLastPara="1" wrap="square" lIns="116050" tIns="116050" rIns="116050" bIns="116050" anchor="t" anchorCtr="0">
            <a:noAutofit/>
          </a:bodyPr>
          <a:lstStyle>
            <a:lvl1pPr marL="457200" lvl="0" indent="-374650" rtl="0">
              <a:spcBef>
                <a:spcPts val="0"/>
              </a:spcBef>
              <a:spcAft>
                <a:spcPts val="0"/>
              </a:spcAft>
              <a:buClr>
                <a:schemeClr val="dk1"/>
              </a:buClr>
              <a:buSzPts val="2300"/>
              <a:buChar char="●"/>
              <a:defRPr>
                <a:solidFill>
                  <a:schemeClr val="dk1"/>
                </a:solidFill>
              </a:defRPr>
            </a:lvl1pPr>
            <a:lvl2pPr marL="914400" lvl="1" indent="-342900" rtl="0">
              <a:spcBef>
                <a:spcPts val="2000"/>
              </a:spcBef>
              <a:spcAft>
                <a:spcPts val="0"/>
              </a:spcAft>
              <a:buClr>
                <a:schemeClr val="dk1"/>
              </a:buClr>
              <a:buSzPts val="1800"/>
              <a:buChar char="○"/>
              <a:defRPr>
                <a:solidFill>
                  <a:schemeClr val="dk1"/>
                </a:solidFill>
              </a:defRPr>
            </a:lvl2pPr>
            <a:lvl3pPr marL="1371600" lvl="2" indent="-342900" rtl="0">
              <a:spcBef>
                <a:spcPts val="2000"/>
              </a:spcBef>
              <a:spcAft>
                <a:spcPts val="0"/>
              </a:spcAft>
              <a:buClr>
                <a:schemeClr val="dk1"/>
              </a:buClr>
              <a:buSzPts val="1800"/>
              <a:buChar char="■"/>
              <a:defRPr>
                <a:solidFill>
                  <a:schemeClr val="dk1"/>
                </a:solidFill>
              </a:defRPr>
            </a:lvl3pPr>
            <a:lvl4pPr marL="1828800" lvl="3" indent="-342900" rtl="0">
              <a:spcBef>
                <a:spcPts val="2000"/>
              </a:spcBef>
              <a:spcAft>
                <a:spcPts val="0"/>
              </a:spcAft>
              <a:buClr>
                <a:schemeClr val="dk1"/>
              </a:buClr>
              <a:buSzPts val="1800"/>
              <a:buChar char="●"/>
              <a:defRPr>
                <a:solidFill>
                  <a:schemeClr val="dk1"/>
                </a:solidFill>
              </a:defRPr>
            </a:lvl4pPr>
            <a:lvl5pPr marL="2286000" lvl="4" indent="-342900" rtl="0">
              <a:spcBef>
                <a:spcPts val="2000"/>
              </a:spcBef>
              <a:spcAft>
                <a:spcPts val="0"/>
              </a:spcAft>
              <a:buClr>
                <a:schemeClr val="dk1"/>
              </a:buClr>
              <a:buSzPts val="1800"/>
              <a:buChar char="○"/>
              <a:defRPr>
                <a:solidFill>
                  <a:schemeClr val="dk1"/>
                </a:solidFill>
              </a:defRPr>
            </a:lvl5pPr>
            <a:lvl6pPr marL="2743200" lvl="5" indent="-342900" rtl="0">
              <a:spcBef>
                <a:spcPts val="2000"/>
              </a:spcBef>
              <a:spcAft>
                <a:spcPts val="0"/>
              </a:spcAft>
              <a:buClr>
                <a:schemeClr val="dk1"/>
              </a:buClr>
              <a:buSzPts val="1800"/>
              <a:buChar char="■"/>
              <a:defRPr>
                <a:solidFill>
                  <a:schemeClr val="dk1"/>
                </a:solidFill>
              </a:defRPr>
            </a:lvl6pPr>
            <a:lvl7pPr marL="3200400" lvl="6" indent="-342900" rtl="0">
              <a:spcBef>
                <a:spcPts val="2000"/>
              </a:spcBef>
              <a:spcAft>
                <a:spcPts val="0"/>
              </a:spcAft>
              <a:buClr>
                <a:schemeClr val="dk1"/>
              </a:buClr>
              <a:buSzPts val="1800"/>
              <a:buChar char="●"/>
              <a:defRPr>
                <a:solidFill>
                  <a:schemeClr val="dk1"/>
                </a:solidFill>
              </a:defRPr>
            </a:lvl7pPr>
            <a:lvl8pPr marL="3657600" lvl="7" indent="-342900" rtl="0">
              <a:spcBef>
                <a:spcPts val="2000"/>
              </a:spcBef>
              <a:spcAft>
                <a:spcPts val="0"/>
              </a:spcAft>
              <a:buClr>
                <a:schemeClr val="dk1"/>
              </a:buClr>
              <a:buSzPts val="1800"/>
              <a:buChar char="○"/>
              <a:defRPr>
                <a:solidFill>
                  <a:schemeClr val="dk1"/>
                </a:solidFill>
              </a:defRPr>
            </a:lvl8pPr>
            <a:lvl9pPr marL="4114800" lvl="8" indent="-342900" rtl="0">
              <a:spcBef>
                <a:spcPts val="2000"/>
              </a:spcBef>
              <a:spcAft>
                <a:spcPts val="2000"/>
              </a:spcAft>
              <a:buClr>
                <a:schemeClr val="dk1"/>
              </a:buClr>
              <a:buSzPts val="1800"/>
              <a:buChar char="■"/>
              <a:defRPr>
                <a:solidFill>
                  <a:schemeClr val="dk1"/>
                </a:solidFill>
              </a:defRPr>
            </a:lvl9pPr>
          </a:lstStyle>
          <a:p>
            <a:endParaRPr/>
          </a:p>
        </p:txBody>
      </p:sp>
      <p:sp>
        <p:nvSpPr>
          <p:cNvPr id="21" name="Google Shape;21;p4"/>
          <p:cNvSpPr txBox="1">
            <a:spLocks noGrp="1"/>
          </p:cNvSpPr>
          <p:nvPr>
            <p:ph type="body" idx="2"/>
          </p:nvPr>
        </p:nvSpPr>
        <p:spPr>
          <a:xfrm>
            <a:off x="363533" y="6052114"/>
            <a:ext cx="9963900" cy="1026000"/>
          </a:xfrm>
          <a:prstGeom prst="rect">
            <a:avLst/>
          </a:prstGeom>
        </p:spPr>
        <p:txBody>
          <a:bodyPr spcFirstLastPara="1" wrap="square" lIns="116050" tIns="116050" rIns="116050" bIns="116050" anchor="t" anchorCtr="0">
            <a:noAutofit/>
          </a:bodyPr>
          <a:lstStyle>
            <a:lvl1pPr marL="457200" lvl="0" indent="-374650" rtl="0">
              <a:spcBef>
                <a:spcPts val="0"/>
              </a:spcBef>
              <a:spcAft>
                <a:spcPts val="0"/>
              </a:spcAft>
              <a:buClr>
                <a:schemeClr val="dk1"/>
              </a:buClr>
              <a:buSzPts val="2300"/>
              <a:buChar char="●"/>
              <a:defRPr>
                <a:solidFill>
                  <a:schemeClr val="dk1"/>
                </a:solidFill>
              </a:defRPr>
            </a:lvl1pPr>
            <a:lvl2pPr marL="914400" lvl="1" indent="-342900" rtl="0">
              <a:spcBef>
                <a:spcPts val="2000"/>
              </a:spcBef>
              <a:spcAft>
                <a:spcPts val="0"/>
              </a:spcAft>
              <a:buClr>
                <a:schemeClr val="dk1"/>
              </a:buClr>
              <a:buSzPts val="1800"/>
              <a:buChar char="○"/>
              <a:defRPr>
                <a:solidFill>
                  <a:schemeClr val="dk1"/>
                </a:solidFill>
              </a:defRPr>
            </a:lvl2pPr>
            <a:lvl3pPr marL="1371600" lvl="2" indent="-342900" rtl="0">
              <a:spcBef>
                <a:spcPts val="2000"/>
              </a:spcBef>
              <a:spcAft>
                <a:spcPts val="0"/>
              </a:spcAft>
              <a:buClr>
                <a:schemeClr val="dk1"/>
              </a:buClr>
              <a:buSzPts val="1800"/>
              <a:buChar char="■"/>
              <a:defRPr>
                <a:solidFill>
                  <a:schemeClr val="dk1"/>
                </a:solidFill>
              </a:defRPr>
            </a:lvl3pPr>
            <a:lvl4pPr marL="1828800" lvl="3" indent="-342900" rtl="0">
              <a:spcBef>
                <a:spcPts val="2000"/>
              </a:spcBef>
              <a:spcAft>
                <a:spcPts val="0"/>
              </a:spcAft>
              <a:buClr>
                <a:schemeClr val="dk1"/>
              </a:buClr>
              <a:buSzPts val="1800"/>
              <a:buChar char="●"/>
              <a:defRPr>
                <a:solidFill>
                  <a:schemeClr val="dk1"/>
                </a:solidFill>
              </a:defRPr>
            </a:lvl4pPr>
            <a:lvl5pPr marL="2286000" lvl="4" indent="-342900" rtl="0">
              <a:spcBef>
                <a:spcPts val="2000"/>
              </a:spcBef>
              <a:spcAft>
                <a:spcPts val="0"/>
              </a:spcAft>
              <a:buClr>
                <a:schemeClr val="dk1"/>
              </a:buClr>
              <a:buSzPts val="1800"/>
              <a:buChar char="○"/>
              <a:defRPr>
                <a:solidFill>
                  <a:schemeClr val="dk1"/>
                </a:solidFill>
              </a:defRPr>
            </a:lvl5pPr>
            <a:lvl6pPr marL="2743200" lvl="5" indent="-342900" rtl="0">
              <a:spcBef>
                <a:spcPts val="2000"/>
              </a:spcBef>
              <a:spcAft>
                <a:spcPts val="0"/>
              </a:spcAft>
              <a:buClr>
                <a:schemeClr val="dk1"/>
              </a:buClr>
              <a:buSzPts val="1800"/>
              <a:buChar char="■"/>
              <a:defRPr>
                <a:solidFill>
                  <a:schemeClr val="dk1"/>
                </a:solidFill>
              </a:defRPr>
            </a:lvl6pPr>
            <a:lvl7pPr marL="3200400" lvl="6" indent="-342900" rtl="0">
              <a:spcBef>
                <a:spcPts val="2000"/>
              </a:spcBef>
              <a:spcAft>
                <a:spcPts val="0"/>
              </a:spcAft>
              <a:buClr>
                <a:schemeClr val="dk1"/>
              </a:buClr>
              <a:buSzPts val="1800"/>
              <a:buChar char="●"/>
              <a:defRPr>
                <a:solidFill>
                  <a:schemeClr val="dk1"/>
                </a:solidFill>
              </a:defRPr>
            </a:lvl7pPr>
            <a:lvl8pPr marL="3657600" lvl="7" indent="-342900" rtl="0">
              <a:spcBef>
                <a:spcPts val="2000"/>
              </a:spcBef>
              <a:spcAft>
                <a:spcPts val="0"/>
              </a:spcAft>
              <a:buClr>
                <a:schemeClr val="dk1"/>
              </a:buClr>
              <a:buSzPts val="1800"/>
              <a:buChar char="○"/>
              <a:defRPr>
                <a:solidFill>
                  <a:schemeClr val="dk1"/>
                </a:solidFill>
              </a:defRPr>
            </a:lvl8pPr>
            <a:lvl9pPr marL="4114800" lvl="8" indent="-342900" rtl="0">
              <a:spcBef>
                <a:spcPts val="2000"/>
              </a:spcBef>
              <a:spcAft>
                <a:spcPts val="2000"/>
              </a:spcAft>
              <a:buClr>
                <a:schemeClr val="dk1"/>
              </a:buClr>
              <a:buSzPts val="1800"/>
              <a:buChar char="■"/>
              <a:defRPr>
                <a:solidFill>
                  <a:schemeClr val="dk1"/>
                </a:solidFill>
              </a:defRPr>
            </a:lvl9pPr>
          </a:lstStyle>
          <a:p>
            <a:endParaRPr/>
          </a:p>
        </p:txBody>
      </p:sp>
      <p:sp>
        <p:nvSpPr>
          <p:cNvPr id="22" name="Google Shape;22;p4"/>
          <p:cNvSpPr txBox="1">
            <a:spLocks noGrp="1"/>
          </p:cNvSpPr>
          <p:nvPr>
            <p:ph type="title"/>
          </p:nvPr>
        </p:nvSpPr>
        <p:spPr>
          <a:xfrm>
            <a:off x="363533" y="460805"/>
            <a:ext cx="9963900" cy="1026000"/>
          </a:xfrm>
          <a:prstGeom prst="rect">
            <a:avLst/>
          </a:prstGeom>
        </p:spPr>
        <p:txBody>
          <a:bodyPr spcFirstLastPara="1" wrap="square" lIns="116050" tIns="116050" rIns="116050" bIns="116050" anchor="ctr" anchorCtr="0">
            <a:noAutofit/>
          </a:bodyPr>
          <a:lstStyle>
            <a:lvl1pPr lvl="0" rtl="0">
              <a:spcBef>
                <a:spcPts val="0"/>
              </a:spcBef>
              <a:spcAft>
                <a:spcPts val="0"/>
              </a:spcAft>
              <a:buNone/>
              <a:defRPr sz="3000"/>
            </a:lvl1pPr>
            <a:lvl2pPr lvl="1" rtl="0">
              <a:spcBef>
                <a:spcPts val="0"/>
              </a:spcBef>
              <a:spcAft>
                <a:spcPts val="0"/>
              </a:spcAft>
              <a:buNone/>
              <a:defRPr/>
            </a:lvl2pPr>
            <a:lvl3pPr lvl="2" rtl="0">
              <a:spcBef>
                <a:spcPts val="0"/>
              </a:spcBef>
              <a:spcAft>
                <a:spcPts val="0"/>
              </a:spcAft>
              <a:buNone/>
              <a:defRPr/>
            </a:lvl3pPr>
            <a:lvl4pPr lvl="3" rtl="0">
              <a:spcBef>
                <a:spcPts val="0"/>
              </a:spcBef>
              <a:spcAft>
                <a:spcPts val="0"/>
              </a:spcAft>
              <a:buNone/>
              <a:defRPr/>
            </a:lvl4pPr>
            <a:lvl5pPr lvl="4" rtl="0">
              <a:spcBef>
                <a:spcPts val="0"/>
              </a:spcBef>
              <a:spcAft>
                <a:spcPts val="0"/>
              </a:spcAft>
              <a:buNone/>
              <a:defRPr/>
            </a:lvl5pPr>
            <a:lvl6pPr lvl="5" rtl="0">
              <a:spcBef>
                <a:spcPts val="0"/>
              </a:spcBef>
              <a:spcAft>
                <a:spcPts val="0"/>
              </a:spcAft>
              <a:buNone/>
              <a:defRPr/>
            </a:lvl6pPr>
            <a:lvl7pPr lvl="6" rtl="0">
              <a:spcBef>
                <a:spcPts val="0"/>
              </a:spcBef>
              <a:spcAft>
                <a:spcPts val="0"/>
              </a:spcAft>
              <a:buNone/>
              <a:defRPr/>
            </a:lvl7pPr>
            <a:lvl8pPr lvl="7" rtl="0">
              <a:spcBef>
                <a:spcPts val="0"/>
              </a:spcBef>
              <a:spcAft>
                <a:spcPts val="0"/>
              </a:spcAft>
              <a:buNone/>
              <a:defRPr/>
            </a:lvl8pPr>
            <a:lvl9pPr lvl="8" rtl="0">
              <a:spcBef>
                <a:spcPts val="0"/>
              </a:spcBef>
              <a:spcAft>
                <a:spcPts val="0"/>
              </a:spcAft>
              <a:buNone/>
              <a:defRPr/>
            </a:lvl9pPr>
          </a:lstStyle>
          <a:p>
            <a:endParaRPr/>
          </a:p>
        </p:txBody>
      </p:sp>
      <p:sp>
        <p:nvSpPr>
          <p:cNvPr id="23" name="Google Shape;23;p4"/>
          <p:cNvSpPr txBox="1">
            <a:spLocks noGrp="1"/>
          </p:cNvSpPr>
          <p:nvPr>
            <p:ph type="sldNum" idx="12"/>
          </p:nvPr>
        </p:nvSpPr>
        <p:spPr>
          <a:xfrm>
            <a:off x="10327415" y="7098184"/>
            <a:ext cx="364500" cy="461700"/>
          </a:xfrm>
          <a:prstGeom prst="rect">
            <a:avLst/>
          </a:prstGeom>
        </p:spPr>
        <p:txBody>
          <a:bodyPr spcFirstLastPara="1" wrap="square" lIns="116050" tIns="116050" rIns="116050" bIns="116050" anchor="t" anchorCtr="0">
            <a:noAutofit/>
          </a:bodyPr>
          <a:lstStyle>
            <a:lvl1pPr lvl="0" rtl="0">
              <a:buNone/>
              <a:defRPr sz="1000">
                <a:solidFill>
                  <a:srgbClr val="494985"/>
                </a:solidFill>
                <a:latin typeface="Quicksand Medium"/>
                <a:ea typeface="Quicksand Medium"/>
                <a:cs typeface="Quicksand Medium"/>
                <a:sym typeface="Quicksand Medium"/>
              </a:defRPr>
            </a:lvl1pPr>
            <a:lvl2pPr lvl="1" rtl="0">
              <a:buNone/>
              <a:defRPr sz="1000">
                <a:solidFill>
                  <a:srgbClr val="494985"/>
                </a:solidFill>
                <a:latin typeface="Quicksand Medium"/>
                <a:ea typeface="Quicksand Medium"/>
                <a:cs typeface="Quicksand Medium"/>
                <a:sym typeface="Quicksand Medium"/>
              </a:defRPr>
            </a:lvl2pPr>
            <a:lvl3pPr lvl="2" rtl="0">
              <a:buNone/>
              <a:defRPr sz="1000">
                <a:solidFill>
                  <a:srgbClr val="494985"/>
                </a:solidFill>
                <a:latin typeface="Quicksand Medium"/>
                <a:ea typeface="Quicksand Medium"/>
                <a:cs typeface="Quicksand Medium"/>
                <a:sym typeface="Quicksand Medium"/>
              </a:defRPr>
            </a:lvl3pPr>
            <a:lvl4pPr lvl="3" rtl="0">
              <a:buNone/>
              <a:defRPr sz="1000">
                <a:solidFill>
                  <a:srgbClr val="494985"/>
                </a:solidFill>
                <a:latin typeface="Quicksand Medium"/>
                <a:ea typeface="Quicksand Medium"/>
                <a:cs typeface="Quicksand Medium"/>
                <a:sym typeface="Quicksand Medium"/>
              </a:defRPr>
            </a:lvl4pPr>
            <a:lvl5pPr lvl="4" rtl="0">
              <a:buNone/>
              <a:defRPr sz="1000">
                <a:solidFill>
                  <a:srgbClr val="494985"/>
                </a:solidFill>
                <a:latin typeface="Quicksand Medium"/>
                <a:ea typeface="Quicksand Medium"/>
                <a:cs typeface="Quicksand Medium"/>
                <a:sym typeface="Quicksand Medium"/>
              </a:defRPr>
            </a:lvl5pPr>
            <a:lvl6pPr lvl="5" rtl="0">
              <a:buNone/>
              <a:defRPr sz="1000">
                <a:solidFill>
                  <a:srgbClr val="494985"/>
                </a:solidFill>
                <a:latin typeface="Quicksand Medium"/>
                <a:ea typeface="Quicksand Medium"/>
                <a:cs typeface="Quicksand Medium"/>
                <a:sym typeface="Quicksand Medium"/>
              </a:defRPr>
            </a:lvl6pPr>
            <a:lvl7pPr lvl="6" rtl="0">
              <a:buNone/>
              <a:defRPr sz="1000">
                <a:solidFill>
                  <a:srgbClr val="494985"/>
                </a:solidFill>
                <a:latin typeface="Quicksand Medium"/>
                <a:ea typeface="Quicksand Medium"/>
                <a:cs typeface="Quicksand Medium"/>
                <a:sym typeface="Quicksand Medium"/>
              </a:defRPr>
            </a:lvl7pPr>
            <a:lvl8pPr lvl="7" rtl="0">
              <a:buNone/>
              <a:defRPr sz="1000">
                <a:solidFill>
                  <a:srgbClr val="494985"/>
                </a:solidFill>
                <a:latin typeface="Quicksand Medium"/>
                <a:ea typeface="Quicksand Medium"/>
                <a:cs typeface="Quicksand Medium"/>
                <a:sym typeface="Quicksand Medium"/>
              </a:defRPr>
            </a:lvl8pPr>
            <a:lvl9pPr lvl="8" rtl="0">
              <a:buNone/>
              <a:defRPr sz="1000">
                <a:solidFill>
                  <a:srgbClr val="494985"/>
                </a:solidFill>
                <a:latin typeface="Quicksand Medium"/>
                <a:ea typeface="Quicksand Medium"/>
                <a:cs typeface="Quicksand Medium"/>
                <a:sym typeface="Quicksand Medium"/>
              </a:defRPr>
            </a:lvl9pPr>
          </a:lstStyle>
          <a:p>
            <a:pPr marL="0" lvl="0" indent="0" algn="ctr" rtl="0">
              <a:spcBef>
                <a:spcPts val="0"/>
              </a:spcBef>
              <a:spcAft>
                <a:spcPts val="0"/>
              </a:spcAft>
              <a:buNone/>
            </a:pPr>
            <a:fld id="{00000000-1234-1234-1234-123412341234}" type="slidenum">
              <a:rPr lang="en-GB"/>
              <a:t>‹#›</a:t>
            </a:fld>
            <a:endParaRPr/>
          </a:p>
        </p:txBody>
      </p:sp>
      <p:sp>
        <p:nvSpPr>
          <p:cNvPr id="24" name="Google Shape;24;p4"/>
          <p:cNvSpPr txBox="1">
            <a:spLocks noGrp="1"/>
          </p:cNvSpPr>
          <p:nvPr>
            <p:ph type="subTitle" idx="3"/>
          </p:nvPr>
        </p:nvSpPr>
        <p:spPr>
          <a:xfrm>
            <a:off x="7997953" y="0"/>
            <a:ext cx="2292600" cy="461700"/>
          </a:xfrm>
          <a:prstGeom prst="rect">
            <a:avLst/>
          </a:prstGeom>
        </p:spPr>
        <p:txBody>
          <a:bodyPr spcFirstLastPara="1" wrap="square" lIns="116050" tIns="116050" rIns="0" bIns="116050" anchor="ctr" anchorCtr="0">
            <a:noAutofit/>
          </a:bodyPr>
          <a:lstStyle>
            <a:lvl1pPr lvl="0" algn="r" rtl="0">
              <a:lnSpc>
                <a:spcPct val="100000"/>
              </a:lnSpc>
              <a:spcBef>
                <a:spcPts val="0"/>
              </a:spcBef>
              <a:spcAft>
                <a:spcPts val="0"/>
              </a:spcAft>
              <a:buNone/>
              <a:defRPr sz="1500">
                <a:solidFill>
                  <a:schemeClr val="dk1"/>
                </a:solidFill>
                <a:latin typeface="Quicksand Medium"/>
                <a:ea typeface="Quicksand Medium"/>
                <a:cs typeface="Quicksand Medium"/>
                <a:sym typeface="Quicksand Medium"/>
              </a:defRPr>
            </a:lvl1pPr>
            <a:lvl2pPr lvl="1" rtl="0">
              <a:spcBef>
                <a:spcPts val="0"/>
              </a:spcBef>
              <a:spcAft>
                <a:spcPts val="0"/>
              </a:spcAft>
              <a:buNone/>
              <a:defRPr/>
            </a:lvl2pPr>
            <a:lvl3pPr lvl="2" rtl="0">
              <a:spcBef>
                <a:spcPts val="2000"/>
              </a:spcBef>
              <a:spcAft>
                <a:spcPts val="0"/>
              </a:spcAft>
              <a:buNone/>
              <a:defRPr/>
            </a:lvl3pPr>
            <a:lvl4pPr lvl="3" rtl="0">
              <a:spcBef>
                <a:spcPts val="2000"/>
              </a:spcBef>
              <a:spcAft>
                <a:spcPts val="0"/>
              </a:spcAft>
              <a:buNone/>
              <a:defRPr/>
            </a:lvl4pPr>
            <a:lvl5pPr lvl="4" rtl="0">
              <a:spcBef>
                <a:spcPts val="2000"/>
              </a:spcBef>
              <a:spcAft>
                <a:spcPts val="0"/>
              </a:spcAft>
              <a:buNone/>
              <a:defRPr/>
            </a:lvl5pPr>
            <a:lvl6pPr lvl="5" rtl="0">
              <a:spcBef>
                <a:spcPts val="2000"/>
              </a:spcBef>
              <a:spcAft>
                <a:spcPts val="0"/>
              </a:spcAft>
              <a:buNone/>
              <a:defRPr/>
            </a:lvl6pPr>
            <a:lvl7pPr lvl="6" rtl="0">
              <a:spcBef>
                <a:spcPts val="2000"/>
              </a:spcBef>
              <a:spcAft>
                <a:spcPts val="0"/>
              </a:spcAft>
              <a:buNone/>
              <a:defRPr/>
            </a:lvl7pPr>
            <a:lvl8pPr lvl="7" rtl="0">
              <a:spcBef>
                <a:spcPts val="2000"/>
              </a:spcBef>
              <a:spcAft>
                <a:spcPts val="0"/>
              </a:spcAft>
              <a:buNone/>
              <a:defRPr/>
            </a:lvl8pPr>
            <a:lvl9pPr lvl="8" rtl="0">
              <a:spcBef>
                <a:spcPts val="2000"/>
              </a:spcBef>
              <a:spcAft>
                <a:spcPts val="2000"/>
              </a:spcAft>
              <a:buNone/>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Large image and text under (no heading)">
  <p:cSld name="TITLE_4_1_1_1_4_1">
    <p:spTree>
      <p:nvGrpSpPr>
        <p:cNvPr id="1" name="Shape 25"/>
        <p:cNvGrpSpPr/>
        <p:nvPr/>
      </p:nvGrpSpPr>
      <p:grpSpPr>
        <a:xfrm>
          <a:off x="0" y="0"/>
          <a:ext cx="0" cy="0"/>
          <a:chOff x="0" y="0"/>
          <a:chExt cx="0" cy="0"/>
        </a:xfrm>
      </p:grpSpPr>
      <p:sp>
        <p:nvSpPr>
          <p:cNvPr id="26" name="Google Shape;26;p5"/>
          <p:cNvSpPr txBox="1">
            <a:spLocks noGrp="1"/>
          </p:cNvSpPr>
          <p:nvPr>
            <p:ph type="body" idx="1"/>
          </p:nvPr>
        </p:nvSpPr>
        <p:spPr>
          <a:xfrm>
            <a:off x="363533" y="693753"/>
            <a:ext cx="9963900" cy="5578500"/>
          </a:xfrm>
          <a:prstGeom prst="rect">
            <a:avLst/>
          </a:prstGeom>
          <a:ln>
            <a:noFill/>
          </a:ln>
        </p:spPr>
        <p:txBody>
          <a:bodyPr spcFirstLastPara="1" wrap="square" lIns="116050" tIns="116050" rIns="116050" bIns="116050" anchor="t" anchorCtr="0">
            <a:noAutofit/>
          </a:bodyPr>
          <a:lstStyle>
            <a:lvl1pPr marL="457200" lvl="0" indent="-374650" rtl="0">
              <a:spcBef>
                <a:spcPts val="0"/>
              </a:spcBef>
              <a:spcAft>
                <a:spcPts val="0"/>
              </a:spcAft>
              <a:buClr>
                <a:schemeClr val="dk1"/>
              </a:buClr>
              <a:buSzPts val="2300"/>
              <a:buChar char="●"/>
              <a:defRPr>
                <a:solidFill>
                  <a:schemeClr val="dk1"/>
                </a:solidFill>
              </a:defRPr>
            </a:lvl1pPr>
            <a:lvl2pPr marL="914400" lvl="1" indent="-342900" rtl="0">
              <a:spcBef>
                <a:spcPts val="2000"/>
              </a:spcBef>
              <a:spcAft>
                <a:spcPts val="0"/>
              </a:spcAft>
              <a:buClr>
                <a:schemeClr val="dk1"/>
              </a:buClr>
              <a:buSzPts val="1800"/>
              <a:buChar char="○"/>
              <a:defRPr>
                <a:solidFill>
                  <a:schemeClr val="dk1"/>
                </a:solidFill>
              </a:defRPr>
            </a:lvl2pPr>
            <a:lvl3pPr marL="1371600" lvl="2" indent="-342900" rtl="0">
              <a:spcBef>
                <a:spcPts val="2000"/>
              </a:spcBef>
              <a:spcAft>
                <a:spcPts val="0"/>
              </a:spcAft>
              <a:buClr>
                <a:schemeClr val="dk1"/>
              </a:buClr>
              <a:buSzPts val="1800"/>
              <a:buChar char="■"/>
              <a:defRPr>
                <a:solidFill>
                  <a:schemeClr val="dk1"/>
                </a:solidFill>
              </a:defRPr>
            </a:lvl3pPr>
            <a:lvl4pPr marL="1828800" lvl="3" indent="-342900" rtl="0">
              <a:spcBef>
                <a:spcPts val="2000"/>
              </a:spcBef>
              <a:spcAft>
                <a:spcPts val="0"/>
              </a:spcAft>
              <a:buClr>
                <a:schemeClr val="dk1"/>
              </a:buClr>
              <a:buSzPts val="1800"/>
              <a:buChar char="●"/>
              <a:defRPr>
                <a:solidFill>
                  <a:schemeClr val="dk1"/>
                </a:solidFill>
              </a:defRPr>
            </a:lvl4pPr>
            <a:lvl5pPr marL="2286000" lvl="4" indent="-342900" rtl="0">
              <a:spcBef>
                <a:spcPts val="2000"/>
              </a:spcBef>
              <a:spcAft>
                <a:spcPts val="0"/>
              </a:spcAft>
              <a:buClr>
                <a:schemeClr val="dk1"/>
              </a:buClr>
              <a:buSzPts val="1800"/>
              <a:buChar char="○"/>
              <a:defRPr>
                <a:solidFill>
                  <a:schemeClr val="dk1"/>
                </a:solidFill>
              </a:defRPr>
            </a:lvl5pPr>
            <a:lvl6pPr marL="2743200" lvl="5" indent="-342900" rtl="0">
              <a:spcBef>
                <a:spcPts val="2000"/>
              </a:spcBef>
              <a:spcAft>
                <a:spcPts val="0"/>
              </a:spcAft>
              <a:buClr>
                <a:schemeClr val="dk1"/>
              </a:buClr>
              <a:buSzPts val="1800"/>
              <a:buChar char="■"/>
              <a:defRPr>
                <a:solidFill>
                  <a:schemeClr val="dk1"/>
                </a:solidFill>
              </a:defRPr>
            </a:lvl6pPr>
            <a:lvl7pPr marL="3200400" lvl="6" indent="-342900" rtl="0">
              <a:spcBef>
                <a:spcPts val="2000"/>
              </a:spcBef>
              <a:spcAft>
                <a:spcPts val="0"/>
              </a:spcAft>
              <a:buClr>
                <a:schemeClr val="dk1"/>
              </a:buClr>
              <a:buSzPts val="1800"/>
              <a:buChar char="●"/>
              <a:defRPr>
                <a:solidFill>
                  <a:schemeClr val="dk1"/>
                </a:solidFill>
              </a:defRPr>
            </a:lvl7pPr>
            <a:lvl8pPr marL="3657600" lvl="7" indent="-342900" rtl="0">
              <a:spcBef>
                <a:spcPts val="2000"/>
              </a:spcBef>
              <a:spcAft>
                <a:spcPts val="0"/>
              </a:spcAft>
              <a:buClr>
                <a:schemeClr val="dk1"/>
              </a:buClr>
              <a:buSzPts val="1800"/>
              <a:buChar char="○"/>
              <a:defRPr>
                <a:solidFill>
                  <a:schemeClr val="dk1"/>
                </a:solidFill>
              </a:defRPr>
            </a:lvl8pPr>
            <a:lvl9pPr marL="4114800" lvl="8" indent="-342900" rtl="0">
              <a:spcBef>
                <a:spcPts val="2000"/>
              </a:spcBef>
              <a:spcAft>
                <a:spcPts val="2000"/>
              </a:spcAft>
              <a:buClr>
                <a:schemeClr val="dk1"/>
              </a:buClr>
              <a:buSzPts val="1800"/>
              <a:buChar char="■"/>
              <a:defRPr>
                <a:solidFill>
                  <a:schemeClr val="dk1"/>
                </a:solidFill>
              </a:defRPr>
            </a:lvl9pPr>
          </a:lstStyle>
          <a:p>
            <a:endParaRPr/>
          </a:p>
        </p:txBody>
      </p:sp>
      <p:sp>
        <p:nvSpPr>
          <p:cNvPr id="27" name="Google Shape;27;p5"/>
          <p:cNvSpPr txBox="1">
            <a:spLocks noGrp="1"/>
          </p:cNvSpPr>
          <p:nvPr>
            <p:ph type="body" idx="2"/>
          </p:nvPr>
        </p:nvSpPr>
        <p:spPr>
          <a:xfrm>
            <a:off x="363533" y="6294010"/>
            <a:ext cx="9963900" cy="802500"/>
          </a:xfrm>
          <a:prstGeom prst="rect">
            <a:avLst/>
          </a:prstGeom>
        </p:spPr>
        <p:txBody>
          <a:bodyPr spcFirstLastPara="1" wrap="square" lIns="116050" tIns="116050" rIns="116050" bIns="116050" anchor="t" anchorCtr="0">
            <a:noAutofit/>
          </a:bodyPr>
          <a:lstStyle>
            <a:lvl1pPr marL="457200" lvl="0" indent="-374650" algn="ctr" rtl="0">
              <a:spcBef>
                <a:spcPts val="0"/>
              </a:spcBef>
              <a:spcAft>
                <a:spcPts val="0"/>
              </a:spcAft>
              <a:buClr>
                <a:schemeClr val="dk1"/>
              </a:buClr>
              <a:buSzPts val="2300"/>
              <a:buChar char="●"/>
              <a:defRPr>
                <a:solidFill>
                  <a:schemeClr val="dk1"/>
                </a:solidFill>
              </a:defRPr>
            </a:lvl1pPr>
            <a:lvl2pPr marL="914400" lvl="1" indent="-342900" algn="ctr" rtl="0">
              <a:spcBef>
                <a:spcPts val="2000"/>
              </a:spcBef>
              <a:spcAft>
                <a:spcPts val="0"/>
              </a:spcAft>
              <a:buClr>
                <a:schemeClr val="dk1"/>
              </a:buClr>
              <a:buSzPts val="1800"/>
              <a:buChar char="○"/>
              <a:defRPr>
                <a:solidFill>
                  <a:schemeClr val="dk1"/>
                </a:solidFill>
              </a:defRPr>
            </a:lvl2pPr>
            <a:lvl3pPr marL="1371600" lvl="2" indent="-342900" algn="ctr" rtl="0">
              <a:spcBef>
                <a:spcPts val="2000"/>
              </a:spcBef>
              <a:spcAft>
                <a:spcPts val="0"/>
              </a:spcAft>
              <a:buClr>
                <a:schemeClr val="dk1"/>
              </a:buClr>
              <a:buSzPts val="1800"/>
              <a:buChar char="■"/>
              <a:defRPr>
                <a:solidFill>
                  <a:schemeClr val="dk1"/>
                </a:solidFill>
              </a:defRPr>
            </a:lvl3pPr>
            <a:lvl4pPr marL="1828800" lvl="3" indent="-342900" algn="ctr" rtl="0">
              <a:spcBef>
                <a:spcPts val="2000"/>
              </a:spcBef>
              <a:spcAft>
                <a:spcPts val="0"/>
              </a:spcAft>
              <a:buClr>
                <a:schemeClr val="dk1"/>
              </a:buClr>
              <a:buSzPts val="1800"/>
              <a:buChar char="●"/>
              <a:defRPr>
                <a:solidFill>
                  <a:schemeClr val="dk1"/>
                </a:solidFill>
              </a:defRPr>
            </a:lvl4pPr>
            <a:lvl5pPr marL="2286000" lvl="4" indent="-342900" algn="ctr" rtl="0">
              <a:spcBef>
                <a:spcPts val="2000"/>
              </a:spcBef>
              <a:spcAft>
                <a:spcPts val="0"/>
              </a:spcAft>
              <a:buClr>
                <a:schemeClr val="dk1"/>
              </a:buClr>
              <a:buSzPts val="1800"/>
              <a:buChar char="○"/>
              <a:defRPr>
                <a:solidFill>
                  <a:schemeClr val="dk1"/>
                </a:solidFill>
              </a:defRPr>
            </a:lvl5pPr>
            <a:lvl6pPr marL="2743200" lvl="5" indent="-342900" algn="ctr" rtl="0">
              <a:spcBef>
                <a:spcPts val="2000"/>
              </a:spcBef>
              <a:spcAft>
                <a:spcPts val="0"/>
              </a:spcAft>
              <a:buClr>
                <a:schemeClr val="dk1"/>
              </a:buClr>
              <a:buSzPts val="1800"/>
              <a:buChar char="■"/>
              <a:defRPr>
                <a:solidFill>
                  <a:schemeClr val="dk1"/>
                </a:solidFill>
              </a:defRPr>
            </a:lvl6pPr>
            <a:lvl7pPr marL="3200400" lvl="6" indent="-342900" algn="ctr" rtl="0">
              <a:spcBef>
                <a:spcPts val="2000"/>
              </a:spcBef>
              <a:spcAft>
                <a:spcPts val="0"/>
              </a:spcAft>
              <a:buClr>
                <a:schemeClr val="dk1"/>
              </a:buClr>
              <a:buSzPts val="1800"/>
              <a:buChar char="●"/>
              <a:defRPr>
                <a:solidFill>
                  <a:schemeClr val="dk1"/>
                </a:solidFill>
              </a:defRPr>
            </a:lvl7pPr>
            <a:lvl8pPr marL="3657600" lvl="7" indent="-342900" algn="ctr" rtl="0">
              <a:spcBef>
                <a:spcPts val="2000"/>
              </a:spcBef>
              <a:spcAft>
                <a:spcPts val="0"/>
              </a:spcAft>
              <a:buClr>
                <a:schemeClr val="dk1"/>
              </a:buClr>
              <a:buSzPts val="1800"/>
              <a:buChar char="○"/>
              <a:defRPr>
                <a:solidFill>
                  <a:schemeClr val="dk1"/>
                </a:solidFill>
              </a:defRPr>
            </a:lvl8pPr>
            <a:lvl9pPr marL="4114800" lvl="8" indent="-342900" algn="ctr" rtl="0">
              <a:spcBef>
                <a:spcPts val="2000"/>
              </a:spcBef>
              <a:spcAft>
                <a:spcPts val="2000"/>
              </a:spcAft>
              <a:buClr>
                <a:schemeClr val="dk1"/>
              </a:buClr>
              <a:buSzPts val="1800"/>
              <a:buChar char="■"/>
              <a:defRPr>
                <a:solidFill>
                  <a:schemeClr val="dk1"/>
                </a:solidFill>
              </a:defRPr>
            </a:lvl9pPr>
          </a:lstStyle>
          <a:p>
            <a:endParaRPr/>
          </a:p>
        </p:txBody>
      </p:sp>
      <p:sp>
        <p:nvSpPr>
          <p:cNvPr id="28" name="Google Shape;28;p5"/>
          <p:cNvSpPr txBox="1">
            <a:spLocks noGrp="1"/>
          </p:cNvSpPr>
          <p:nvPr>
            <p:ph type="sldNum" idx="12"/>
          </p:nvPr>
        </p:nvSpPr>
        <p:spPr>
          <a:xfrm>
            <a:off x="10327415" y="7098184"/>
            <a:ext cx="364500" cy="461700"/>
          </a:xfrm>
          <a:prstGeom prst="rect">
            <a:avLst/>
          </a:prstGeom>
        </p:spPr>
        <p:txBody>
          <a:bodyPr spcFirstLastPara="1" wrap="square" lIns="116050" tIns="116050" rIns="116050" bIns="116050" anchor="t" anchorCtr="0">
            <a:noAutofit/>
          </a:bodyPr>
          <a:lstStyle>
            <a:lvl1pPr lvl="0" rtl="0">
              <a:buNone/>
              <a:defRPr sz="1000">
                <a:solidFill>
                  <a:srgbClr val="494985"/>
                </a:solidFill>
                <a:latin typeface="Quicksand Medium"/>
                <a:ea typeface="Quicksand Medium"/>
                <a:cs typeface="Quicksand Medium"/>
                <a:sym typeface="Quicksand Medium"/>
              </a:defRPr>
            </a:lvl1pPr>
            <a:lvl2pPr lvl="1" rtl="0">
              <a:buNone/>
              <a:defRPr sz="1000">
                <a:solidFill>
                  <a:srgbClr val="494985"/>
                </a:solidFill>
                <a:latin typeface="Quicksand Medium"/>
                <a:ea typeface="Quicksand Medium"/>
                <a:cs typeface="Quicksand Medium"/>
                <a:sym typeface="Quicksand Medium"/>
              </a:defRPr>
            </a:lvl2pPr>
            <a:lvl3pPr lvl="2" rtl="0">
              <a:buNone/>
              <a:defRPr sz="1000">
                <a:solidFill>
                  <a:srgbClr val="494985"/>
                </a:solidFill>
                <a:latin typeface="Quicksand Medium"/>
                <a:ea typeface="Quicksand Medium"/>
                <a:cs typeface="Quicksand Medium"/>
                <a:sym typeface="Quicksand Medium"/>
              </a:defRPr>
            </a:lvl3pPr>
            <a:lvl4pPr lvl="3" rtl="0">
              <a:buNone/>
              <a:defRPr sz="1000">
                <a:solidFill>
                  <a:srgbClr val="494985"/>
                </a:solidFill>
                <a:latin typeface="Quicksand Medium"/>
                <a:ea typeface="Quicksand Medium"/>
                <a:cs typeface="Quicksand Medium"/>
                <a:sym typeface="Quicksand Medium"/>
              </a:defRPr>
            </a:lvl4pPr>
            <a:lvl5pPr lvl="4" rtl="0">
              <a:buNone/>
              <a:defRPr sz="1000">
                <a:solidFill>
                  <a:srgbClr val="494985"/>
                </a:solidFill>
                <a:latin typeface="Quicksand Medium"/>
                <a:ea typeface="Quicksand Medium"/>
                <a:cs typeface="Quicksand Medium"/>
                <a:sym typeface="Quicksand Medium"/>
              </a:defRPr>
            </a:lvl5pPr>
            <a:lvl6pPr lvl="5" rtl="0">
              <a:buNone/>
              <a:defRPr sz="1000">
                <a:solidFill>
                  <a:srgbClr val="494985"/>
                </a:solidFill>
                <a:latin typeface="Quicksand Medium"/>
                <a:ea typeface="Quicksand Medium"/>
                <a:cs typeface="Quicksand Medium"/>
                <a:sym typeface="Quicksand Medium"/>
              </a:defRPr>
            </a:lvl6pPr>
            <a:lvl7pPr lvl="6" rtl="0">
              <a:buNone/>
              <a:defRPr sz="1000">
                <a:solidFill>
                  <a:srgbClr val="494985"/>
                </a:solidFill>
                <a:latin typeface="Quicksand Medium"/>
                <a:ea typeface="Quicksand Medium"/>
                <a:cs typeface="Quicksand Medium"/>
                <a:sym typeface="Quicksand Medium"/>
              </a:defRPr>
            </a:lvl7pPr>
            <a:lvl8pPr lvl="7" rtl="0">
              <a:buNone/>
              <a:defRPr sz="1000">
                <a:solidFill>
                  <a:srgbClr val="494985"/>
                </a:solidFill>
                <a:latin typeface="Quicksand Medium"/>
                <a:ea typeface="Quicksand Medium"/>
                <a:cs typeface="Quicksand Medium"/>
                <a:sym typeface="Quicksand Medium"/>
              </a:defRPr>
            </a:lvl8pPr>
            <a:lvl9pPr lvl="8" rtl="0">
              <a:buNone/>
              <a:defRPr sz="1000">
                <a:solidFill>
                  <a:srgbClr val="494985"/>
                </a:solidFill>
                <a:latin typeface="Quicksand Medium"/>
                <a:ea typeface="Quicksand Medium"/>
                <a:cs typeface="Quicksand Medium"/>
                <a:sym typeface="Quicksand Medium"/>
              </a:defRPr>
            </a:lvl9pPr>
          </a:lstStyle>
          <a:p>
            <a:pPr marL="0" lvl="0" indent="0" algn="ctr" rtl="0">
              <a:spcBef>
                <a:spcPts val="0"/>
              </a:spcBef>
              <a:spcAft>
                <a:spcPts val="0"/>
              </a:spcAft>
              <a:buNone/>
            </a:pPr>
            <a:fld id="{00000000-1234-1234-1234-123412341234}" type="slidenum">
              <a:rPr lang="en-GB"/>
              <a:t>‹#›</a:t>
            </a:fld>
            <a:endParaRPr/>
          </a:p>
        </p:txBody>
      </p:sp>
      <p:sp>
        <p:nvSpPr>
          <p:cNvPr id="29" name="Google Shape;29;p5"/>
          <p:cNvSpPr txBox="1">
            <a:spLocks noGrp="1"/>
          </p:cNvSpPr>
          <p:nvPr>
            <p:ph type="subTitle" idx="3"/>
          </p:nvPr>
        </p:nvSpPr>
        <p:spPr>
          <a:xfrm>
            <a:off x="7997953" y="0"/>
            <a:ext cx="2292600" cy="461700"/>
          </a:xfrm>
          <a:prstGeom prst="rect">
            <a:avLst/>
          </a:prstGeom>
        </p:spPr>
        <p:txBody>
          <a:bodyPr spcFirstLastPara="1" wrap="square" lIns="116050" tIns="116050" rIns="0" bIns="116050" anchor="ctr" anchorCtr="0">
            <a:noAutofit/>
          </a:bodyPr>
          <a:lstStyle>
            <a:lvl1pPr lvl="0" algn="r" rtl="0">
              <a:lnSpc>
                <a:spcPct val="100000"/>
              </a:lnSpc>
              <a:spcBef>
                <a:spcPts val="0"/>
              </a:spcBef>
              <a:spcAft>
                <a:spcPts val="0"/>
              </a:spcAft>
              <a:buNone/>
              <a:defRPr sz="1500">
                <a:solidFill>
                  <a:schemeClr val="dk1"/>
                </a:solidFill>
                <a:latin typeface="Quicksand Medium"/>
                <a:ea typeface="Quicksand Medium"/>
                <a:cs typeface="Quicksand Medium"/>
                <a:sym typeface="Quicksand Medium"/>
              </a:defRPr>
            </a:lvl1pPr>
            <a:lvl2pPr lvl="1" rtl="0">
              <a:spcBef>
                <a:spcPts val="0"/>
              </a:spcBef>
              <a:spcAft>
                <a:spcPts val="0"/>
              </a:spcAft>
              <a:buNone/>
              <a:defRPr/>
            </a:lvl2pPr>
            <a:lvl3pPr lvl="2" rtl="0">
              <a:spcBef>
                <a:spcPts val="2000"/>
              </a:spcBef>
              <a:spcAft>
                <a:spcPts val="0"/>
              </a:spcAft>
              <a:buNone/>
              <a:defRPr/>
            </a:lvl3pPr>
            <a:lvl4pPr lvl="3" rtl="0">
              <a:spcBef>
                <a:spcPts val="2000"/>
              </a:spcBef>
              <a:spcAft>
                <a:spcPts val="0"/>
              </a:spcAft>
              <a:buNone/>
              <a:defRPr/>
            </a:lvl4pPr>
            <a:lvl5pPr lvl="4" rtl="0">
              <a:spcBef>
                <a:spcPts val="2000"/>
              </a:spcBef>
              <a:spcAft>
                <a:spcPts val="0"/>
              </a:spcAft>
              <a:buNone/>
              <a:defRPr/>
            </a:lvl5pPr>
            <a:lvl6pPr lvl="5" rtl="0">
              <a:spcBef>
                <a:spcPts val="2000"/>
              </a:spcBef>
              <a:spcAft>
                <a:spcPts val="0"/>
              </a:spcAft>
              <a:buNone/>
              <a:defRPr/>
            </a:lvl6pPr>
            <a:lvl7pPr lvl="6" rtl="0">
              <a:spcBef>
                <a:spcPts val="2000"/>
              </a:spcBef>
              <a:spcAft>
                <a:spcPts val="0"/>
              </a:spcAft>
              <a:buNone/>
              <a:defRPr/>
            </a:lvl7pPr>
            <a:lvl8pPr lvl="7" rtl="0">
              <a:spcBef>
                <a:spcPts val="2000"/>
              </a:spcBef>
              <a:spcAft>
                <a:spcPts val="0"/>
              </a:spcAft>
              <a:buNone/>
              <a:defRPr/>
            </a:lvl8pPr>
            <a:lvl9pPr lvl="8" rtl="0">
              <a:spcBef>
                <a:spcPts val="2000"/>
              </a:spcBef>
              <a:spcAft>
                <a:spcPts val="2000"/>
              </a:spcAft>
              <a:buNone/>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Large image (no text under)">
  <p:cSld name="TITLE_4_1_1_1_3_2_1">
    <p:spTree>
      <p:nvGrpSpPr>
        <p:cNvPr id="1" name="Shape 30"/>
        <p:cNvGrpSpPr/>
        <p:nvPr/>
      </p:nvGrpSpPr>
      <p:grpSpPr>
        <a:xfrm>
          <a:off x="0" y="0"/>
          <a:ext cx="0" cy="0"/>
          <a:chOff x="0" y="0"/>
          <a:chExt cx="0" cy="0"/>
        </a:xfrm>
      </p:grpSpPr>
      <p:sp>
        <p:nvSpPr>
          <p:cNvPr id="31" name="Google Shape;31;p6"/>
          <p:cNvSpPr txBox="1">
            <a:spLocks noGrp="1"/>
          </p:cNvSpPr>
          <p:nvPr>
            <p:ph type="body" idx="1"/>
          </p:nvPr>
        </p:nvSpPr>
        <p:spPr>
          <a:xfrm>
            <a:off x="363533" y="1495869"/>
            <a:ext cx="9963900" cy="5602200"/>
          </a:xfrm>
          <a:prstGeom prst="rect">
            <a:avLst/>
          </a:prstGeom>
          <a:ln>
            <a:noFill/>
          </a:ln>
        </p:spPr>
        <p:txBody>
          <a:bodyPr spcFirstLastPara="1" wrap="square" lIns="116050" tIns="116050" rIns="116050" bIns="116050" anchor="t" anchorCtr="0">
            <a:noAutofit/>
          </a:bodyPr>
          <a:lstStyle>
            <a:lvl1pPr marL="457200" lvl="0" indent="-374650" rtl="0">
              <a:spcBef>
                <a:spcPts val="0"/>
              </a:spcBef>
              <a:spcAft>
                <a:spcPts val="0"/>
              </a:spcAft>
              <a:buClr>
                <a:schemeClr val="dk1"/>
              </a:buClr>
              <a:buSzPts val="2300"/>
              <a:buChar char="●"/>
              <a:defRPr>
                <a:solidFill>
                  <a:schemeClr val="dk1"/>
                </a:solidFill>
              </a:defRPr>
            </a:lvl1pPr>
            <a:lvl2pPr marL="914400" lvl="1" indent="-342900" rtl="0">
              <a:spcBef>
                <a:spcPts val="2000"/>
              </a:spcBef>
              <a:spcAft>
                <a:spcPts val="0"/>
              </a:spcAft>
              <a:buClr>
                <a:schemeClr val="dk1"/>
              </a:buClr>
              <a:buSzPts val="1800"/>
              <a:buChar char="○"/>
              <a:defRPr>
                <a:solidFill>
                  <a:schemeClr val="dk1"/>
                </a:solidFill>
              </a:defRPr>
            </a:lvl2pPr>
            <a:lvl3pPr marL="1371600" lvl="2" indent="-342900" rtl="0">
              <a:spcBef>
                <a:spcPts val="2000"/>
              </a:spcBef>
              <a:spcAft>
                <a:spcPts val="0"/>
              </a:spcAft>
              <a:buClr>
                <a:schemeClr val="dk1"/>
              </a:buClr>
              <a:buSzPts val="1800"/>
              <a:buChar char="■"/>
              <a:defRPr>
                <a:solidFill>
                  <a:schemeClr val="dk1"/>
                </a:solidFill>
              </a:defRPr>
            </a:lvl3pPr>
            <a:lvl4pPr marL="1828800" lvl="3" indent="-342900" rtl="0">
              <a:spcBef>
                <a:spcPts val="2000"/>
              </a:spcBef>
              <a:spcAft>
                <a:spcPts val="0"/>
              </a:spcAft>
              <a:buClr>
                <a:schemeClr val="dk1"/>
              </a:buClr>
              <a:buSzPts val="1800"/>
              <a:buChar char="●"/>
              <a:defRPr>
                <a:solidFill>
                  <a:schemeClr val="dk1"/>
                </a:solidFill>
              </a:defRPr>
            </a:lvl4pPr>
            <a:lvl5pPr marL="2286000" lvl="4" indent="-342900" rtl="0">
              <a:spcBef>
                <a:spcPts val="2000"/>
              </a:spcBef>
              <a:spcAft>
                <a:spcPts val="0"/>
              </a:spcAft>
              <a:buClr>
                <a:schemeClr val="dk1"/>
              </a:buClr>
              <a:buSzPts val="1800"/>
              <a:buChar char="○"/>
              <a:defRPr>
                <a:solidFill>
                  <a:schemeClr val="dk1"/>
                </a:solidFill>
              </a:defRPr>
            </a:lvl5pPr>
            <a:lvl6pPr marL="2743200" lvl="5" indent="-342900" rtl="0">
              <a:spcBef>
                <a:spcPts val="2000"/>
              </a:spcBef>
              <a:spcAft>
                <a:spcPts val="0"/>
              </a:spcAft>
              <a:buClr>
                <a:schemeClr val="dk1"/>
              </a:buClr>
              <a:buSzPts val="1800"/>
              <a:buChar char="■"/>
              <a:defRPr>
                <a:solidFill>
                  <a:schemeClr val="dk1"/>
                </a:solidFill>
              </a:defRPr>
            </a:lvl6pPr>
            <a:lvl7pPr marL="3200400" lvl="6" indent="-342900" rtl="0">
              <a:spcBef>
                <a:spcPts val="2000"/>
              </a:spcBef>
              <a:spcAft>
                <a:spcPts val="0"/>
              </a:spcAft>
              <a:buClr>
                <a:schemeClr val="dk1"/>
              </a:buClr>
              <a:buSzPts val="1800"/>
              <a:buChar char="●"/>
              <a:defRPr>
                <a:solidFill>
                  <a:schemeClr val="dk1"/>
                </a:solidFill>
              </a:defRPr>
            </a:lvl7pPr>
            <a:lvl8pPr marL="3657600" lvl="7" indent="-342900" rtl="0">
              <a:spcBef>
                <a:spcPts val="2000"/>
              </a:spcBef>
              <a:spcAft>
                <a:spcPts val="0"/>
              </a:spcAft>
              <a:buClr>
                <a:schemeClr val="dk1"/>
              </a:buClr>
              <a:buSzPts val="1800"/>
              <a:buChar char="○"/>
              <a:defRPr>
                <a:solidFill>
                  <a:schemeClr val="dk1"/>
                </a:solidFill>
              </a:defRPr>
            </a:lvl8pPr>
            <a:lvl9pPr marL="4114800" lvl="8" indent="-342900" rtl="0">
              <a:spcBef>
                <a:spcPts val="2000"/>
              </a:spcBef>
              <a:spcAft>
                <a:spcPts val="2000"/>
              </a:spcAft>
              <a:buClr>
                <a:schemeClr val="dk1"/>
              </a:buClr>
              <a:buSzPts val="1800"/>
              <a:buChar char="■"/>
              <a:defRPr>
                <a:solidFill>
                  <a:schemeClr val="dk1"/>
                </a:solidFill>
              </a:defRPr>
            </a:lvl9pPr>
          </a:lstStyle>
          <a:p>
            <a:endParaRPr/>
          </a:p>
        </p:txBody>
      </p:sp>
      <p:sp>
        <p:nvSpPr>
          <p:cNvPr id="32" name="Google Shape;32;p6"/>
          <p:cNvSpPr txBox="1">
            <a:spLocks noGrp="1"/>
          </p:cNvSpPr>
          <p:nvPr>
            <p:ph type="sldNum" idx="12"/>
          </p:nvPr>
        </p:nvSpPr>
        <p:spPr>
          <a:xfrm>
            <a:off x="10327415" y="7098184"/>
            <a:ext cx="364500" cy="461700"/>
          </a:xfrm>
          <a:prstGeom prst="rect">
            <a:avLst/>
          </a:prstGeom>
        </p:spPr>
        <p:txBody>
          <a:bodyPr spcFirstLastPara="1" wrap="square" lIns="116050" tIns="116050" rIns="116050" bIns="116050" anchor="t" anchorCtr="0">
            <a:noAutofit/>
          </a:bodyPr>
          <a:lstStyle>
            <a:lvl1pPr lvl="0" rtl="0">
              <a:buNone/>
              <a:defRPr sz="1000">
                <a:solidFill>
                  <a:srgbClr val="494985"/>
                </a:solidFill>
                <a:latin typeface="Quicksand Medium"/>
                <a:ea typeface="Quicksand Medium"/>
                <a:cs typeface="Quicksand Medium"/>
                <a:sym typeface="Quicksand Medium"/>
              </a:defRPr>
            </a:lvl1pPr>
            <a:lvl2pPr lvl="1" rtl="0">
              <a:buNone/>
              <a:defRPr sz="1000">
                <a:solidFill>
                  <a:srgbClr val="494985"/>
                </a:solidFill>
                <a:latin typeface="Quicksand Medium"/>
                <a:ea typeface="Quicksand Medium"/>
                <a:cs typeface="Quicksand Medium"/>
                <a:sym typeface="Quicksand Medium"/>
              </a:defRPr>
            </a:lvl2pPr>
            <a:lvl3pPr lvl="2" rtl="0">
              <a:buNone/>
              <a:defRPr sz="1000">
                <a:solidFill>
                  <a:srgbClr val="494985"/>
                </a:solidFill>
                <a:latin typeface="Quicksand Medium"/>
                <a:ea typeface="Quicksand Medium"/>
                <a:cs typeface="Quicksand Medium"/>
                <a:sym typeface="Quicksand Medium"/>
              </a:defRPr>
            </a:lvl3pPr>
            <a:lvl4pPr lvl="3" rtl="0">
              <a:buNone/>
              <a:defRPr sz="1000">
                <a:solidFill>
                  <a:srgbClr val="494985"/>
                </a:solidFill>
                <a:latin typeface="Quicksand Medium"/>
                <a:ea typeface="Quicksand Medium"/>
                <a:cs typeface="Quicksand Medium"/>
                <a:sym typeface="Quicksand Medium"/>
              </a:defRPr>
            </a:lvl4pPr>
            <a:lvl5pPr lvl="4" rtl="0">
              <a:buNone/>
              <a:defRPr sz="1000">
                <a:solidFill>
                  <a:srgbClr val="494985"/>
                </a:solidFill>
                <a:latin typeface="Quicksand Medium"/>
                <a:ea typeface="Quicksand Medium"/>
                <a:cs typeface="Quicksand Medium"/>
                <a:sym typeface="Quicksand Medium"/>
              </a:defRPr>
            </a:lvl5pPr>
            <a:lvl6pPr lvl="5" rtl="0">
              <a:buNone/>
              <a:defRPr sz="1000">
                <a:solidFill>
                  <a:srgbClr val="494985"/>
                </a:solidFill>
                <a:latin typeface="Quicksand Medium"/>
                <a:ea typeface="Quicksand Medium"/>
                <a:cs typeface="Quicksand Medium"/>
                <a:sym typeface="Quicksand Medium"/>
              </a:defRPr>
            </a:lvl6pPr>
            <a:lvl7pPr lvl="6" rtl="0">
              <a:buNone/>
              <a:defRPr sz="1000">
                <a:solidFill>
                  <a:srgbClr val="494985"/>
                </a:solidFill>
                <a:latin typeface="Quicksand Medium"/>
                <a:ea typeface="Quicksand Medium"/>
                <a:cs typeface="Quicksand Medium"/>
                <a:sym typeface="Quicksand Medium"/>
              </a:defRPr>
            </a:lvl7pPr>
            <a:lvl8pPr lvl="7" rtl="0">
              <a:buNone/>
              <a:defRPr sz="1000">
                <a:solidFill>
                  <a:srgbClr val="494985"/>
                </a:solidFill>
                <a:latin typeface="Quicksand Medium"/>
                <a:ea typeface="Quicksand Medium"/>
                <a:cs typeface="Quicksand Medium"/>
                <a:sym typeface="Quicksand Medium"/>
              </a:defRPr>
            </a:lvl8pPr>
            <a:lvl9pPr lvl="8" rtl="0">
              <a:buNone/>
              <a:defRPr sz="1000">
                <a:solidFill>
                  <a:srgbClr val="494985"/>
                </a:solidFill>
                <a:latin typeface="Quicksand Medium"/>
                <a:ea typeface="Quicksand Medium"/>
                <a:cs typeface="Quicksand Medium"/>
                <a:sym typeface="Quicksand Medium"/>
              </a:defRPr>
            </a:lvl9pPr>
          </a:lstStyle>
          <a:p>
            <a:pPr marL="0" lvl="0" indent="0" algn="ctr" rtl="0">
              <a:spcBef>
                <a:spcPts val="0"/>
              </a:spcBef>
              <a:spcAft>
                <a:spcPts val="0"/>
              </a:spcAft>
              <a:buNone/>
            </a:pPr>
            <a:fld id="{00000000-1234-1234-1234-123412341234}" type="slidenum">
              <a:rPr lang="en-GB"/>
              <a:t>‹#›</a:t>
            </a:fld>
            <a:endParaRPr/>
          </a:p>
        </p:txBody>
      </p:sp>
      <p:sp>
        <p:nvSpPr>
          <p:cNvPr id="33" name="Google Shape;33;p6"/>
          <p:cNvSpPr txBox="1">
            <a:spLocks noGrp="1"/>
          </p:cNvSpPr>
          <p:nvPr>
            <p:ph type="title"/>
          </p:nvPr>
        </p:nvSpPr>
        <p:spPr>
          <a:xfrm>
            <a:off x="363533" y="451857"/>
            <a:ext cx="9963900" cy="1041900"/>
          </a:xfrm>
          <a:prstGeom prst="rect">
            <a:avLst/>
          </a:prstGeom>
        </p:spPr>
        <p:txBody>
          <a:bodyPr spcFirstLastPara="1" wrap="square" lIns="116050" tIns="116050" rIns="116050" bIns="116050" anchor="ctr" anchorCtr="0">
            <a:noAutofit/>
          </a:bodyPr>
          <a:lstStyle>
            <a:lvl1pPr lvl="0" rtl="0">
              <a:spcBef>
                <a:spcPts val="0"/>
              </a:spcBef>
              <a:spcAft>
                <a:spcPts val="0"/>
              </a:spcAft>
              <a:buNone/>
              <a:defRPr sz="3000"/>
            </a:lvl1pPr>
            <a:lvl2pPr lvl="1" rtl="0">
              <a:spcBef>
                <a:spcPts val="0"/>
              </a:spcBef>
              <a:spcAft>
                <a:spcPts val="0"/>
              </a:spcAft>
              <a:buNone/>
              <a:defRPr/>
            </a:lvl2pPr>
            <a:lvl3pPr lvl="2" rtl="0">
              <a:spcBef>
                <a:spcPts val="0"/>
              </a:spcBef>
              <a:spcAft>
                <a:spcPts val="0"/>
              </a:spcAft>
              <a:buNone/>
              <a:defRPr/>
            </a:lvl3pPr>
            <a:lvl4pPr lvl="3" rtl="0">
              <a:spcBef>
                <a:spcPts val="0"/>
              </a:spcBef>
              <a:spcAft>
                <a:spcPts val="0"/>
              </a:spcAft>
              <a:buNone/>
              <a:defRPr/>
            </a:lvl4pPr>
            <a:lvl5pPr lvl="4" rtl="0">
              <a:spcBef>
                <a:spcPts val="0"/>
              </a:spcBef>
              <a:spcAft>
                <a:spcPts val="0"/>
              </a:spcAft>
              <a:buNone/>
              <a:defRPr/>
            </a:lvl5pPr>
            <a:lvl6pPr lvl="5" rtl="0">
              <a:spcBef>
                <a:spcPts val="0"/>
              </a:spcBef>
              <a:spcAft>
                <a:spcPts val="0"/>
              </a:spcAft>
              <a:buNone/>
              <a:defRPr/>
            </a:lvl6pPr>
            <a:lvl7pPr lvl="6" rtl="0">
              <a:spcBef>
                <a:spcPts val="0"/>
              </a:spcBef>
              <a:spcAft>
                <a:spcPts val="0"/>
              </a:spcAft>
              <a:buNone/>
              <a:defRPr/>
            </a:lvl7pPr>
            <a:lvl8pPr lvl="7" rtl="0">
              <a:spcBef>
                <a:spcPts val="0"/>
              </a:spcBef>
              <a:spcAft>
                <a:spcPts val="0"/>
              </a:spcAft>
              <a:buNone/>
              <a:defRPr/>
            </a:lvl8pPr>
            <a:lvl9pPr lvl="8" rtl="0">
              <a:spcBef>
                <a:spcPts val="0"/>
              </a:spcBef>
              <a:spcAft>
                <a:spcPts val="0"/>
              </a:spcAft>
              <a:buNone/>
              <a:defRPr/>
            </a:lvl9pPr>
          </a:lstStyle>
          <a:p>
            <a:endParaRPr/>
          </a:p>
        </p:txBody>
      </p:sp>
      <p:sp>
        <p:nvSpPr>
          <p:cNvPr id="34" name="Google Shape;34;p6"/>
          <p:cNvSpPr txBox="1">
            <a:spLocks noGrp="1"/>
          </p:cNvSpPr>
          <p:nvPr>
            <p:ph type="subTitle" idx="2"/>
          </p:nvPr>
        </p:nvSpPr>
        <p:spPr>
          <a:xfrm>
            <a:off x="7997953" y="0"/>
            <a:ext cx="2292300" cy="461700"/>
          </a:xfrm>
          <a:prstGeom prst="rect">
            <a:avLst/>
          </a:prstGeom>
        </p:spPr>
        <p:txBody>
          <a:bodyPr spcFirstLastPara="1" wrap="square" lIns="116050" tIns="116050" rIns="0" bIns="116050" anchor="ctr" anchorCtr="0">
            <a:noAutofit/>
          </a:bodyPr>
          <a:lstStyle>
            <a:lvl1pPr lvl="0" algn="r" rtl="0">
              <a:lnSpc>
                <a:spcPct val="100000"/>
              </a:lnSpc>
              <a:spcBef>
                <a:spcPts val="0"/>
              </a:spcBef>
              <a:spcAft>
                <a:spcPts val="0"/>
              </a:spcAft>
              <a:buNone/>
              <a:defRPr sz="1500">
                <a:solidFill>
                  <a:schemeClr val="dk1"/>
                </a:solidFill>
                <a:latin typeface="Quicksand Medium"/>
                <a:ea typeface="Quicksand Medium"/>
                <a:cs typeface="Quicksand Medium"/>
                <a:sym typeface="Quicksand Medium"/>
              </a:defRPr>
            </a:lvl1pPr>
            <a:lvl2pPr lvl="1" rtl="0">
              <a:spcBef>
                <a:spcPts val="0"/>
              </a:spcBef>
              <a:spcAft>
                <a:spcPts val="0"/>
              </a:spcAft>
              <a:buNone/>
              <a:defRPr/>
            </a:lvl2pPr>
            <a:lvl3pPr lvl="2" rtl="0">
              <a:spcBef>
                <a:spcPts val="2000"/>
              </a:spcBef>
              <a:spcAft>
                <a:spcPts val="0"/>
              </a:spcAft>
              <a:buNone/>
              <a:defRPr/>
            </a:lvl3pPr>
            <a:lvl4pPr lvl="3" rtl="0">
              <a:spcBef>
                <a:spcPts val="2000"/>
              </a:spcBef>
              <a:spcAft>
                <a:spcPts val="0"/>
              </a:spcAft>
              <a:buNone/>
              <a:defRPr/>
            </a:lvl4pPr>
            <a:lvl5pPr lvl="4" rtl="0">
              <a:spcBef>
                <a:spcPts val="2000"/>
              </a:spcBef>
              <a:spcAft>
                <a:spcPts val="0"/>
              </a:spcAft>
              <a:buNone/>
              <a:defRPr/>
            </a:lvl5pPr>
            <a:lvl6pPr lvl="5" rtl="0">
              <a:spcBef>
                <a:spcPts val="2000"/>
              </a:spcBef>
              <a:spcAft>
                <a:spcPts val="0"/>
              </a:spcAft>
              <a:buNone/>
              <a:defRPr/>
            </a:lvl6pPr>
            <a:lvl7pPr lvl="6" rtl="0">
              <a:spcBef>
                <a:spcPts val="2000"/>
              </a:spcBef>
              <a:spcAft>
                <a:spcPts val="0"/>
              </a:spcAft>
              <a:buNone/>
              <a:defRPr/>
            </a:lvl7pPr>
            <a:lvl8pPr lvl="7" rtl="0">
              <a:spcBef>
                <a:spcPts val="2000"/>
              </a:spcBef>
              <a:spcAft>
                <a:spcPts val="0"/>
              </a:spcAft>
              <a:buNone/>
              <a:defRPr/>
            </a:lvl8pPr>
            <a:lvl9pPr lvl="8" rtl="0">
              <a:spcBef>
                <a:spcPts val="2000"/>
              </a:spcBef>
              <a:spcAft>
                <a:spcPts val="2000"/>
              </a:spcAft>
              <a:buNone/>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ext or Images side by side">
  <p:cSld name="TITLE_4_1_1_1_3_1_1_1">
    <p:spTree>
      <p:nvGrpSpPr>
        <p:cNvPr id="1" name="Shape 35"/>
        <p:cNvGrpSpPr/>
        <p:nvPr/>
      </p:nvGrpSpPr>
      <p:grpSpPr>
        <a:xfrm>
          <a:off x="0" y="0"/>
          <a:ext cx="0" cy="0"/>
          <a:chOff x="0" y="0"/>
          <a:chExt cx="0" cy="0"/>
        </a:xfrm>
      </p:grpSpPr>
      <p:sp>
        <p:nvSpPr>
          <p:cNvPr id="36" name="Google Shape;36;p7"/>
          <p:cNvSpPr txBox="1">
            <a:spLocks noGrp="1"/>
          </p:cNvSpPr>
          <p:nvPr>
            <p:ph type="body" idx="1"/>
          </p:nvPr>
        </p:nvSpPr>
        <p:spPr>
          <a:xfrm>
            <a:off x="363533" y="1495867"/>
            <a:ext cx="4790100" cy="5378100"/>
          </a:xfrm>
          <a:prstGeom prst="rect">
            <a:avLst/>
          </a:prstGeom>
          <a:ln>
            <a:noFill/>
          </a:ln>
        </p:spPr>
        <p:txBody>
          <a:bodyPr spcFirstLastPara="1" wrap="square" lIns="116050" tIns="116050" rIns="116050" bIns="116050" anchor="t" anchorCtr="0">
            <a:noAutofit/>
          </a:bodyPr>
          <a:lstStyle>
            <a:lvl1pPr marL="457200" lvl="0" indent="-374650" rtl="0">
              <a:spcBef>
                <a:spcPts val="0"/>
              </a:spcBef>
              <a:spcAft>
                <a:spcPts val="0"/>
              </a:spcAft>
              <a:buClr>
                <a:schemeClr val="dk1"/>
              </a:buClr>
              <a:buSzPts val="2300"/>
              <a:buChar char="●"/>
              <a:defRPr>
                <a:solidFill>
                  <a:schemeClr val="dk1"/>
                </a:solidFill>
              </a:defRPr>
            </a:lvl1pPr>
            <a:lvl2pPr marL="914400" lvl="1" indent="-342900" rtl="0">
              <a:spcBef>
                <a:spcPts val="2000"/>
              </a:spcBef>
              <a:spcAft>
                <a:spcPts val="0"/>
              </a:spcAft>
              <a:buClr>
                <a:schemeClr val="dk1"/>
              </a:buClr>
              <a:buSzPts val="1800"/>
              <a:buChar char="○"/>
              <a:defRPr>
                <a:solidFill>
                  <a:schemeClr val="dk1"/>
                </a:solidFill>
              </a:defRPr>
            </a:lvl2pPr>
            <a:lvl3pPr marL="1371600" lvl="2" indent="-342900" rtl="0">
              <a:spcBef>
                <a:spcPts val="2000"/>
              </a:spcBef>
              <a:spcAft>
                <a:spcPts val="0"/>
              </a:spcAft>
              <a:buClr>
                <a:schemeClr val="dk1"/>
              </a:buClr>
              <a:buSzPts val="1800"/>
              <a:buChar char="■"/>
              <a:defRPr>
                <a:solidFill>
                  <a:schemeClr val="dk1"/>
                </a:solidFill>
              </a:defRPr>
            </a:lvl3pPr>
            <a:lvl4pPr marL="1828800" lvl="3" indent="-342900" rtl="0">
              <a:spcBef>
                <a:spcPts val="2000"/>
              </a:spcBef>
              <a:spcAft>
                <a:spcPts val="0"/>
              </a:spcAft>
              <a:buClr>
                <a:schemeClr val="dk1"/>
              </a:buClr>
              <a:buSzPts val="1800"/>
              <a:buChar char="●"/>
              <a:defRPr>
                <a:solidFill>
                  <a:schemeClr val="dk1"/>
                </a:solidFill>
              </a:defRPr>
            </a:lvl4pPr>
            <a:lvl5pPr marL="2286000" lvl="4" indent="-342900" rtl="0">
              <a:spcBef>
                <a:spcPts val="2000"/>
              </a:spcBef>
              <a:spcAft>
                <a:spcPts val="0"/>
              </a:spcAft>
              <a:buClr>
                <a:schemeClr val="dk1"/>
              </a:buClr>
              <a:buSzPts val="1800"/>
              <a:buChar char="○"/>
              <a:defRPr>
                <a:solidFill>
                  <a:schemeClr val="dk1"/>
                </a:solidFill>
              </a:defRPr>
            </a:lvl5pPr>
            <a:lvl6pPr marL="2743200" lvl="5" indent="-342900" rtl="0">
              <a:spcBef>
                <a:spcPts val="2000"/>
              </a:spcBef>
              <a:spcAft>
                <a:spcPts val="0"/>
              </a:spcAft>
              <a:buClr>
                <a:schemeClr val="dk1"/>
              </a:buClr>
              <a:buSzPts val="1800"/>
              <a:buChar char="■"/>
              <a:defRPr>
                <a:solidFill>
                  <a:schemeClr val="dk1"/>
                </a:solidFill>
              </a:defRPr>
            </a:lvl6pPr>
            <a:lvl7pPr marL="3200400" lvl="6" indent="-342900" rtl="0">
              <a:spcBef>
                <a:spcPts val="2000"/>
              </a:spcBef>
              <a:spcAft>
                <a:spcPts val="0"/>
              </a:spcAft>
              <a:buClr>
                <a:schemeClr val="dk1"/>
              </a:buClr>
              <a:buSzPts val="1800"/>
              <a:buChar char="●"/>
              <a:defRPr>
                <a:solidFill>
                  <a:schemeClr val="dk1"/>
                </a:solidFill>
              </a:defRPr>
            </a:lvl7pPr>
            <a:lvl8pPr marL="3657600" lvl="7" indent="-342900" rtl="0">
              <a:spcBef>
                <a:spcPts val="2000"/>
              </a:spcBef>
              <a:spcAft>
                <a:spcPts val="0"/>
              </a:spcAft>
              <a:buClr>
                <a:schemeClr val="dk1"/>
              </a:buClr>
              <a:buSzPts val="1800"/>
              <a:buChar char="○"/>
              <a:defRPr>
                <a:solidFill>
                  <a:schemeClr val="dk1"/>
                </a:solidFill>
              </a:defRPr>
            </a:lvl8pPr>
            <a:lvl9pPr marL="4114800" lvl="8" indent="-342900" rtl="0">
              <a:spcBef>
                <a:spcPts val="2000"/>
              </a:spcBef>
              <a:spcAft>
                <a:spcPts val="2000"/>
              </a:spcAft>
              <a:buClr>
                <a:schemeClr val="dk1"/>
              </a:buClr>
              <a:buSzPts val="1800"/>
              <a:buChar char="■"/>
              <a:defRPr>
                <a:solidFill>
                  <a:schemeClr val="dk1"/>
                </a:solidFill>
              </a:defRPr>
            </a:lvl9pPr>
          </a:lstStyle>
          <a:p>
            <a:endParaRPr/>
          </a:p>
        </p:txBody>
      </p:sp>
      <p:sp>
        <p:nvSpPr>
          <p:cNvPr id="37" name="Google Shape;37;p7"/>
          <p:cNvSpPr txBox="1">
            <a:spLocks noGrp="1"/>
          </p:cNvSpPr>
          <p:nvPr>
            <p:ph type="sldNum" idx="12"/>
          </p:nvPr>
        </p:nvSpPr>
        <p:spPr>
          <a:xfrm>
            <a:off x="10327415" y="7098184"/>
            <a:ext cx="364500" cy="461700"/>
          </a:xfrm>
          <a:prstGeom prst="rect">
            <a:avLst/>
          </a:prstGeom>
        </p:spPr>
        <p:txBody>
          <a:bodyPr spcFirstLastPara="1" wrap="square" lIns="116050" tIns="116050" rIns="116050" bIns="116050" anchor="t" anchorCtr="0">
            <a:noAutofit/>
          </a:bodyPr>
          <a:lstStyle>
            <a:lvl1pPr lvl="0" rtl="0">
              <a:buNone/>
              <a:defRPr sz="1000">
                <a:solidFill>
                  <a:srgbClr val="494985"/>
                </a:solidFill>
                <a:latin typeface="Quicksand Medium"/>
                <a:ea typeface="Quicksand Medium"/>
                <a:cs typeface="Quicksand Medium"/>
                <a:sym typeface="Quicksand Medium"/>
              </a:defRPr>
            </a:lvl1pPr>
            <a:lvl2pPr lvl="1" rtl="0">
              <a:buNone/>
              <a:defRPr sz="1000">
                <a:solidFill>
                  <a:srgbClr val="494985"/>
                </a:solidFill>
                <a:latin typeface="Quicksand Medium"/>
                <a:ea typeface="Quicksand Medium"/>
                <a:cs typeface="Quicksand Medium"/>
                <a:sym typeface="Quicksand Medium"/>
              </a:defRPr>
            </a:lvl2pPr>
            <a:lvl3pPr lvl="2" rtl="0">
              <a:buNone/>
              <a:defRPr sz="1000">
                <a:solidFill>
                  <a:srgbClr val="494985"/>
                </a:solidFill>
                <a:latin typeface="Quicksand Medium"/>
                <a:ea typeface="Quicksand Medium"/>
                <a:cs typeface="Quicksand Medium"/>
                <a:sym typeface="Quicksand Medium"/>
              </a:defRPr>
            </a:lvl3pPr>
            <a:lvl4pPr lvl="3" rtl="0">
              <a:buNone/>
              <a:defRPr sz="1000">
                <a:solidFill>
                  <a:srgbClr val="494985"/>
                </a:solidFill>
                <a:latin typeface="Quicksand Medium"/>
                <a:ea typeface="Quicksand Medium"/>
                <a:cs typeface="Quicksand Medium"/>
                <a:sym typeface="Quicksand Medium"/>
              </a:defRPr>
            </a:lvl4pPr>
            <a:lvl5pPr lvl="4" rtl="0">
              <a:buNone/>
              <a:defRPr sz="1000">
                <a:solidFill>
                  <a:srgbClr val="494985"/>
                </a:solidFill>
                <a:latin typeface="Quicksand Medium"/>
                <a:ea typeface="Quicksand Medium"/>
                <a:cs typeface="Quicksand Medium"/>
                <a:sym typeface="Quicksand Medium"/>
              </a:defRPr>
            </a:lvl5pPr>
            <a:lvl6pPr lvl="5" rtl="0">
              <a:buNone/>
              <a:defRPr sz="1000">
                <a:solidFill>
                  <a:srgbClr val="494985"/>
                </a:solidFill>
                <a:latin typeface="Quicksand Medium"/>
                <a:ea typeface="Quicksand Medium"/>
                <a:cs typeface="Quicksand Medium"/>
                <a:sym typeface="Quicksand Medium"/>
              </a:defRPr>
            </a:lvl6pPr>
            <a:lvl7pPr lvl="6" rtl="0">
              <a:buNone/>
              <a:defRPr sz="1000">
                <a:solidFill>
                  <a:srgbClr val="494985"/>
                </a:solidFill>
                <a:latin typeface="Quicksand Medium"/>
                <a:ea typeface="Quicksand Medium"/>
                <a:cs typeface="Quicksand Medium"/>
                <a:sym typeface="Quicksand Medium"/>
              </a:defRPr>
            </a:lvl7pPr>
            <a:lvl8pPr lvl="7" rtl="0">
              <a:buNone/>
              <a:defRPr sz="1000">
                <a:solidFill>
                  <a:srgbClr val="494985"/>
                </a:solidFill>
                <a:latin typeface="Quicksand Medium"/>
                <a:ea typeface="Quicksand Medium"/>
                <a:cs typeface="Quicksand Medium"/>
                <a:sym typeface="Quicksand Medium"/>
              </a:defRPr>
            </a:lvl8pPr>
            <a:lvl9pPr lvl="8" rtl="0">
              <a:buNone/>
              <a:defRPr sz="1000">
                <a:solidFill>
                  <a:srgbClr val="494985"/>
                </a:solidFill>
                <a:latin typeface="Quicksand Medium"/>
                <a:ea typeface="Quicksand Medium"/>
                <a:cs typeface="Quicksand Medium"/>
                <a:sym typeface="Quicksand Medium"/>
              </a:defRPr>
            </a:lvl9pPr>
          </a:lstStyle>
          <a:p>
            <a:pPr marL="0" lvl="0" indent="0" algn="ctr" rtl="0">
              <a:spcBef>
                <a:spcPts val="0"/>
              </a:spcBef>
              <a:spcAft>
                <a:spcPts val="0"/>
              </a:spcAft>
              <a:buNone/>
            </a:pPr>
            <a:fld id="{00000000-1234-1234-1234-123412341234}" type="slidenum">
              <a:rPr lang="en-GB"/>
              <a:t>‹#›</a:t>
            </a:fld>
            <a:endParaRPr/>
          </a:p>
        </p:txBody>
      </p:sp>
      <p:sp>
        <p:nvSpPr>
          <p:cNvPr id="38" name="Google Shape;38;p7"/>
          <p:cNvSpPr txBox="1">
            <a:spLocks noGrp="1"/>
          </p:cNvSpPr>
          <p:nvPr>
            <p:ph type="body" idx="2"/>
          </p:nvPr>
        </p:nvSpPr>
        <p:spPr>
          <a:xfrm>
            <a:off x="5538465" y="1495832"/>
            <a:ext cx="4790100" cy="5378100"/>
          </a:xfrm>
          <a:prstGeom prst="rect">
            <a:avLst/>
          </a:prstGeom>
          <a:ln>
            <a:noFill/>
          </a:ln>
        </p:spPr>
        <p:txBody>
          <a:bodyPr spcFirstLastPara="1" wrap="square" lIns="116050" tIns="116050" rIns="116050" bIns="116050" anchor="t" anchorCtr="0">
            <a:noAutofit/>
          </a:bodyPr>
          <a:lstStyle>
            <a:lvl1pPr marL="457200" lvl="0" indent="-374650" rtl="0">
              <a:spcBef>
                <a:spcPts val="0"/>
              </a:spcBef>
              <a:spcAft>
                <a:spcPts val="0"/>
              </a:spcAft>
              <a:buClr>
                <a:schemeClr val="dk1"/>
              </a:buClr>
              <a:buSzPts val="2300"/>
              <a:buChar char="●"/>
              <a:defRPr>
                <a:solidFill>
                  <a:schemeClr val="dk1"/>
                </a:solidFill>
              </a:defRPr>
            </a:lvl1pPr>
            <a:lvl2pPr marL="914400" lvl="1" indent="-342900" rtl="0">
              <a:spcBef>
                <a:spcPts val="2000"/>
              </a:spcBef>
              <a:spcAft>
                <a:spcPts val="0"/>
              </a:spcAft>
              <a:buClr>
                <a:schemeClr val="dk1"/>
              </a:buClr>
              <a:buSzPts val="1800"/>
              <a:buChar char="○"/>
              <a:defRPr>
                <a:solidFill>
                  <a:schemeClr val="dk1"/>
                </a:solidFill>
              </a:defRPr>
            </a:lvl2pPr>
            <a:lvl3pPr marL="1371600" lvl="2" indent="-342900" rtl="0">
              <a:spcBef>
                <a:spcPts val="2000"/>
              </a:spcBef>
              <a:spcAft>
                <a:spcPts val="0"/>
              </a:spcAft>
              <a:buClr>
                <a:schemeClr val="dk1"/>
              </a:buClr>
              <a:buSzPts val="1800"/>
              <a:buChar char="■"/>
              <a:defRPr>
                <a:solidFill>
                  <a:schemeClr val="dk1"/>
                </a:solidFill>
              </a:defRPr>
            </a:lvl3pPr>
            <a:lvl4pPr marL="1828800" lvl="3" indent="-342900" rtl="0">
              <a:spcBef>
                <a:spcPts val="2000"/>
              </a:spcBef>
              <a:spcAft>
                <a:spcPts val="0"/>
              </a:spcAft>
              <a:buClr>
                <a:schemeClr val="dk1"/>
              </a:buClr>
              <a:buSzPts val="1800"/>
              <a:buChar char="●"/>
              <a:defRPr>
                <a:solidFill>
                  <a:schemeClr val="dk1"/>
                </a:solidFill>
              </a:defRPr>
            </a:lvl4pPr>
            <a:lvl5pPr marL="2286000" lvl="4" indent="-342900" rtl="0">
              <a:spcBef>
                <a:spcPts val="2000"/>
              </a:spcBef>
              <a:spcAft>
                <a:spcPts val="0"/>
              </a:spcAft>
              <a:buClr>
                <a:schemeClr val="dk1"/>
              </a:buClr>
              <a:buSzPts val="1800"/>
              <a:buChar char="○"/>
              <a:defRPr>
                <a:solidFill>
                  <a:schemeClr val="dk1"/>
                </a:solidFill>
              </a:defRPr>
            </a:lvl5pPr>
            <a:lvl6pPr marL="2743200" lvl="5" indent="-342900" rtl="0">
              <a:spcBef>
                <a:spcPts val="2000"/>
              </a:spcBef>
              <a:spcAft>
                <a:spcPts val="0"/>
              </a:spcAft>
              <a:buClr>
                <a:schemeClr val="dk1"/>
              </a:buClr>
              <a:buSzPts val="1800"/>
              <a:buChar char="■"/>
              <a:defRPr>
                <a:solidFill>
                  <a:schemeClr val="dk1"/>
                </a:solidFill>
              </a:defRPr>
            </a:lvl6pPr>
            <a:lvl7pPr marL="3200400" lvl="6" indent="-342900" rtl="0">
              <a:spcBef>
                <a:spcPts val="2000"/>
              </a:spcBef>
              <a:spcAft>
                <a:spcPts val="0"/>
              </a:spcAft>
              <a:buClr>
                <a:schemeClr val="dk1"/>
              </a:buClr>
              <a:buSzPts val="1800"/>
              <a:buChar char="●"/>
              <a:defRPr>
                <a:solidFill>
                  <a:schemeClr val="dk1"/>
                </a:solidFill>
              </a:defRPr>
            </a:lvl7pPr>
            <a:lvl8pPr marL="3657600" lvl="7" indent="-342900" rtl="0">
              <a:spcBef>
                <a:spcPts val="2000"/>
              </a:spcBef>
              <a:spcAft>
                <a:spcPts val="0"/>
              </a:spcAft>
              <a:buClr>
                <a:schemeClr val="dk1"/>
              </a:buClr>
              <a:buSzPts val="1800"/>
              <a:buChar char="○"/>
              <a:defRPr>
                <a:solidFill>
                  <a:schemeClr val="dk1"/>
                </a:solidFill>
              </a:defRPr>
            </a:lvl8pPr>
            <a:lvl9pPr marL="4114800" lvl="8" indent="-342900" rtl="0">
              <a:spcBef>
                <a:spcPts val="2000"/>
              </a:spcBef>
              <a:spcAft>
                <a:spcPts val="2000"/>
              </a:spcAft>
              <a:buClr>
                <a:schemeClr val="dk1"/>
              </a:buClr>
              <a:buSzPts val="1800"/>
              <a:buChar char="■"/>
              <a:defRPr>
                <a:solidFill>
                  <a:schemeClr val="dk1"/>
                </a:solidFill>
              </a:defRPr>
            </a:lvl9pPr>
          </a:lstStyle>
          <a:p>
            <a:endParaRPr/>
          </a:p>
        </p:txBody>
      </p:sp>
      <p:sp>
        <p:nvSpPr>
          <p:cNvPr id="39" name="Google Shape;39;p7"/>
          <p:cNvSpPr txBox="1">
            <a:spLocks noGrp="1"/>
          </p:cNvSpPr>
          <p:nvPr>
            <p:ph type="subTitle" idx="3"/>
          </p:nvPr>
        </p:nvSpPr>
        <p:spPr>
          <a:xfrm>
            <a:off x="7997953" y="0"/>
            <a:ext cx="2291700" cy="461700"/>
          </a:xfrm>
          <a:prstGeom prst="rect">
            <a:avLst/>
          </a:prstGeom>
        </p:spPr>
        <p:txBody>
          <a:bodyPr spcFirstLastPara="1" wrap="square" lIns="116050" tIns="116050" rIns="0" bIns="116050" anchor="ctr" anchorCtr="0">
            <a:noAutofit/>
          </a:bodyPr>
          <a:lstStyle>
            <a:lvl1pPr lvl="0" algn="r" rtl="0">
              <a:lnSpc>
                <a:spcPct val="100000"/>
              </a:lnSpc>
              <a:spcBef>
                <a:spcPts val="0"/>
              </a:spcBef>
              <a:spcAft>
                <a:spcPts val="0"/>
              </a:spcAft>
              <a:buNone/>
              <a:defRPr sz="1500">
                <a:solidFill>
                  <a:schemeClr val="dk1"/>
                </a:solidFill>
                <a:latin typeface="Quicksand Medium"/>
                <a:ea typeface="Quicksand Medium"/>
                <a:cs typeface="Quicksand Medium"/>
                <a:sym typeface="Quicksand Medium"/>
              </a:defRPr>
            </a:lvl1pPr>
            <a:lvl2pPr lvl="1" rtl="0">
              <a:spcBef>
                <a:spcPts val="0"/>
              </a:spcBef>
              <a:spcAft>
                <a:spcPts val="0"/>
              </a:spcAft>
              <a:buNone/>
              <a:defRPr/>
            </a:lvl2pPr>
            <a:lvl3pPr lvl="2" rtl="0">
              <a:spcBef>
                <a:spcPts val="2000"/>
              </a:spcBef>
              <a:spcAft>
                <a:spcPts val="0"/>
              </a:spcAft>
              <a:buNone/>
              <a:defRPr/>
            </a:lvl3pPr>
            <a:lvl4pPr lvl="3" rtl="0">
              <a:spcBef>
                <a:spcPts val="2000"/>
              </a:spcBef>
              <a:spcAft>
                <a:spcPts val="0"/>
              </a:spcAft>
              <a:buNone/>
              <a:defRPr/>
            </a:lvl4pPr>
            <a:lvl5pPr lvl="4" rtl="0">
              <a:spcBef>
                <a:spcPts val="2000"/>
              </a:spcBef>
              <a:spcAft>
                <a:spcPts val="0"/>
              </a:spcAft>
              <a:buNone/>
              <a:defRPr/>
            </a:lvl5pPr>
            <a:lvl6pPr lvl="5" rtl="0">
              <a:spcBef>
                <a:spcPts val="2000"/>
              </a:spcBef>
              <a:spcAft>
                <a:spcPts val="0"/>
              </a:spcAft>
              <a:buNone/>
              <a:defRPr/>
            </a:lvl6pPr>
            <a:lvl7pPr lvl="6" rtl="0">
              <a:spcBef>
                <a:spcPts val="2000"/>
              </a:spcBef>
              <a:spcAft>
                <a:spcPts val="0"/>
              </a:spcAft>
              <a:buNone/>
              <a:defRPr/>
            </a:lvl7pPr>
            <a:lvl8pPr lvl="7" rtl="0">
              <a:spcBef>
                <a:spcPts val="2000"/>
              </a:spcBef>
              <a:spcAft>
                <a:spcPts val="0"/>
              </a:spcAft>
              <a:buNone/>
              <a:defRPr/>
            </a:lvl8pPr>
            <a:lvl9pPr lvl="8" rtl="0">
              <a:spcBef>
                <a:spcPts val="2000"/>
              </a:spcBef>
              <a:spcAft>
                <a:spcPts val="2000"/>
              </a:spcAft>
              <a:buNone/>
              <a:defRPr/>
            </a:lvl9pPr>
          </a:lstStyle>
          <a:p>
            <a:endParaRPr/>
          </a:p>
        </p:txBody>
      </p:sp>
      <p:sp>
        <p:nvSpPr>
          <p:cNvPr id="40" name="Google Shape;40;p7"/>
          <p:cNvSpPr txBox="1">
            <a:spLocks noGrp="1"/>
          </p:cNvSpPr>
          <p:nvPr>
            <p:ph type="title"/>
          </p:nvPr>
        </p:nvSpPr>
        <p:spPr>
          <a:xfrm>
            <a:off x="363533" y="460805"/>
            <a:ext cx="9963900" cy="1026000"/>
          </a:xfrm>
          <a:prstGeom prst="rect">
            <a:avLst/>
          </a:prstGeom>
        </p:spPr>
        <p:txBody>
          <a:bodyPr spcFirstLastPara="1" wrap="square" lIns="116050" tIns="116050" rIns="116050" bIns="116050" anchor="ctr" anchorCtr="0">
            <a:noAutofit/>
          </a:bodyPr>
          <a:lstStyle>
            <a:lvl1pPr lvl="0" rtl="0">
              <a:spcBef>
                <a:spcPts val="0"/>
              </a:spcBef>
              <a:spcAft>
                <a:spcPts val="0"/>
              </a:spcAft>
              <a:buNone/>
              <a:defRPr sz="3000"/>
            </a:lvl1pPr>
            <a:lvl2pPr lvl="1" rtl="0">
              <a:spcBef>
                <a:spcPts val="0"/>
              </a:spcBef>
              <a:spcAft>
                <a:spcPts val="0"/>
              </a:spcAft>
              <a:buNone/>
              <a:defRPr/>
            </a:lvl2pPr>
            <a:lvl3pPr lvl="2" rtl="0">
              <a:spcBef>
                <a:spcPts val="0"/>
              </a:spcBef>
              <a:spcAft>
                <a:spcPts val="0"/>
              </a:spcAft>
              <a:buNone/>
              <a:defRPr/>
            </a:lvl3pPr>
            <a:lvl4pPr lvl="3" rtl="0">
              <a:spcBef>
                <a:spcPts val="0"/>
              </a:spcBef>
              <a:spcAft>
                <a:spcPts val="0"/>
              </a:spcAft>
              <a:buNone/>
              <a:defRPr/>
            </a:lvl4pPr>
            <a:lvl5pPr lvl="4" rtl="0">
              <a:spcBef>
                <a:spcPts val="0"/>
              </a:spcBef>
              <a:spcAft>
                <a:spcPts val="0"/>
              </a:spcAft>
              <a:buNone/>
              <a:defRPr/>
            </a:lvl5pPr>
            <a:lvl6pPr lvl="5" rtl="0">
              <a:spcBef>
                <a:spcPts val="0"/>
              </a:spcBef>
              <a:spcAft>
                <a:spcPts val="0"/>
              </a:spcAft>
              <a:buNone/>
              <a:defRPr/>
            </a:lvl6pPr>
            <a:lvl7pPr lvl="6" rtl="0">
              <a:spcBef>
                <a:spcPts val="0"/>
              </a:spcBef>
              <a:spcAft>
                <a:spcPts val="0"/>
              </a:spcAft>
              <a:buNone/>
              <a:defRPr/>
            </a:lvl7pPr>
            <a:lvl8pPr lvl="7" rtl="0">
              <a:spcBef>
                <a:spcPts val="0"/>
              </a:spcBef>
              <a:spcAft>
                <a:spcPts val="0"/>
              </a:spcAft>
              <a:buNone/>
              <a:defRPr/>
            </a:lvl8pPr>
            <a:lvl9pPr lvl="8" rtl="0">
              <a:spcBef>
                <a:spcPts val="0"/>
              </a:spcBef>
              <a:spcAft>
                <a:spcPts val="0"/>
              </a:spcAft>
              <a:buNone/>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ext or Images 2:1">
  <p:cSld name="TITLE_4_1_1_1_3_1_1_1_1">
    <p:spTree>
      <p:nvGrpSpPr>
        <p:cNvPr id="1" name="Shape 41"/>
        <p:cNvGrpSpPr/>
        <p:nvPr/>
      </p:nvGrpSpPr>
      <p:grpSpPr>
        <a:xfrm>
          <a:off x="0" y="0"/>
          <a:ext cx="0" cy="0"/>
          <a:chOff x="0" y="0"/>
          <a:chExt cx="0" cy="0"/>
        </a:xfrm>
      </p:grpSpPr>
      <p:sp>
        <p:nvSpPr>
          <p:cNvPr id="42" name="Google Shape;42;p8"/>
          <p:cNvSpPr txBox="1">
            <a:spLocks noGrp="1"/>
          </p:cNvSpPr>
          <p:nvPr>
            <p:ph type="body" idx="1"/>
          </p:nvPr>
        </p:nvSpPr>
        <p:spPr>
          <a:xfrm>
            <a:off x="363533" y="1495867"/>
            <a:ext cx="6524700" cy="5378100"/>
          </a:xfrm>
          <a:prstGeom prst="rect">
            <a:avLst/>
          </a:prstGeom>
          <a:ln>
            <a:noFill/>
          </a:ln>
        </p:spPr>
        <p:txBody>
          <a:bodyPr spcFirstLastPara="1" wrap="square" lIns="116050" tIns="116050" rIns="116050" bIns="116050" anchor="t" anchorCtr="0">
            <a:noAutofit/>
          </a:bodyPr>
          <a:lstStyle>
            <a:lvl1pPr marL="457200" lvl="0" indent="-374650" rtl="0">
              <a:spcBef>
                <a:spcPts val="0"/>
              </a:spcBef>
              <a:spcAft>
                <a:spcPts val="0"/>
              </a:spcAft>
              <a:buClr>
                <a:schemeClr val="dk1"/>
              </a:buClr>
              <a:buSzPts val="2300"/>
              <a:buChar char="●"/>
              <a:defRPr>
                <a:solidFill>
                  <a:schemeClr val="dk1"/>
                </a:solidFill>
              </a:defRPr>
            </a:lvl1pPr>
            <a:lvl2pPr marL="914400" lvl="1" indent="-342900" rtl="0">
              <a:spcBef>
                <a:spcPts val="2000"/>
              </a:spcBef>
              <a:spcAft>
                <a:spcPts val="0"/>
              </a:spcAft>
              <a:buClr>
                <a:schemeClr val="dk1"/>
              </a:buClr>
              <a:buSzPts val="1800"/>
              <a:buChar char="○"/>
              <a:defRPr>
                <a:solidFill>
                  <a:schemeClr val="dk1"/>
                </a:solidFill>
              </a:defRPr>
            </a:lvl2pPr>
            <a:lvl3pPr marL="1371600" lvl="2" indent="-342900" rtl="0">
              <a:spcBef>
                <a:spcPts val="2000"/>
              </a:spcBef>
              <a:spcAft>
                <a:spcPts val="0"/>
              </a:spcAft>
              <a:buClr>
                <a:schemeClr val="dk1"/>
              </a:buClr>
              <a:buSzPts val="1800"/>
              <a:buChar char="■"/>
              <a:defRPr>
                <a:solidFill>
                  <a:schemeClr val="dk1"/>
                </a:solidFill>
              </a:defRPr>
            </a:lvl3pPr>
            <a:lvl4pPr marL="1828800" lvl="3" indent="-342900" rtl="0">
              <a:spcBef>
                <a:spcPts val="2000"/>
              </a:spcBef>
              <a:spcAft>
                <a:spcPts val="0"/>
              </a:spcAft>
              <a:buClr>
                <a:schemeClr val="dk1"/>
              </a:buClr>
              <a:buSzPts val="1800"/>
              <a:buChar char="●"/>
              <a:defRPr>
                <a:solidFill>
                  <a:schemeClr val="dk1"/>
                </a:solidFill>
              </a:defRPr>
            </a:lvl4pPr>
            <a:lvl5pPr marL="2286000" lvl="4" indent="-342900" rtl="0">
              <a:spcBef>
                <a:spcPts val="2000"/>
              </a:spcBef>
              <a:spcAft>
                <a:spcPts val="0"/>
              </a:spcAft>
              <a:buClr>
                <a:schemeClr val="dk1"/>
              </a:buClr>
              <a:buSzPts val="1800"/>
              <a:buChar char="○"/>
              <a:defRPr>
                <a:solidFill>
                  <a:schemeClr val="dk1"/>
                </a:solidFill>
              </a:defRPr>
            </a:lvl5pPr>
            <a:lvl6pPr marL="2743200" lvl="5" indent="-342900" rtl="0">
              <a:spcBef>
                <a:spcPts val="2000"/>
              </a:spcBef>
              <a:spcAft>
                <a:spcPts val="0"/>
              </a:spcAft>
              <a:buClr>
                <a:schemeClr val="dk1"/>
              </a:buClr>
              <a:buSzPts val="1800"/>
              <a:buChar char="■"/>
              <a:defRPr>
                <a:solidFill>
                  <a:schemeClr val="dk1"/>
                </a:solidFill>
              </a:defRPr>
            </a:lvl6pPr>
            <a:lvl7pPr marL="3200400" lvl="6" indent="-342900" rtl="0">
              <a:spcBef>
                <a:spcPts val="2000"/>
              </a:spcBef>
              <a:spcAft>
                <a:spcPts val="0"/>
              </a:spcAft>
              <a:buClr>
                <a:schemeClr val="dk1"/>
              </a:buClr>
              <a:buSzPts val="1800"/>
              <a:buChar char="●"/>
              <a:defRPr>
                <a:solidFill>
                  <a:schemeClr val="dk1"/>
                </a:solidFill>
              </a:defRPr>
            </a:lvl7pPr>
            <a:lvl8pPr marL="3657600" lvl="7" indent="-342900" rtl="0">
              <a:spcBef>
                <a:spcPts val="2000"/>
              </a:spcBef>
              <a:spcAft>
                <a:spcPts val="0"/>
              </a:spcAft>
              <a:buClr>
                <a:schemeClr val="dk1"/>
              </a:buClr>
              <a:buSzPts val="1800"/>
              <a:buChar char="○"/>
              <a:defRPr>
                <a:solidFill>
                  <a:schemeClr val="dk1"/>
                </a:solidFill>
              </a:defRPr>
            </a:lvl8pPr>
            <a:lvl9pPr marL="4114800" lvl="8" indent="-342900" rtl="0">
              <a:spcBef>
                <a:spcPts val="2000"/>
              </a:spcBef>
              <a:spcAft>
                <a:spcPts val="2000"/>
              </a:spcAft>
              <a:buClr>
                <a:schemeClr val="dk1"/>
              </a:buClr>
              <a:buSzPts val="1800"/>
              <a:buChar char="■"/>
              <a:defRPr>
                <a:solidFill>
                  <a:schemeClr val="dk1"/>
                </a:solidFill>
              </a:defRPr>
            </a:lvl9pPr>
          </a:lstStyle>
          <a:p>
            <a:endParaRPr/>
          </a:p>
        </p:txBody>
      </p:sp>
      <p:sp>
        <p:nvSpPr>
          <p:cNvPr id="43" name="Google Shape;43;p8"/>
          <p:cNvSpPr txBox="1">
            <a:spLocks noGrp="1"/>
          </p:cNvSpPr>
          <p:nvPr>
            <p:ph type="title"/>
          </p:nvPr>
        </p:nvSpPr>
        <p:spPr>
          <a:xfrm>
            <a:off x="363533" y="460805"/>
            <a:ext cx="9963900" cy="1026000"/>
          </a:xfrm>
          <a:prstGeom prst="rect">
            <a:avLst/>
          </a:prstGeom>
        </p:spPr>
        <p:txBody>
          <a:bodyPr spcFirstLastPara="1" wrap="square" lIns="116050" tIns="116050" rIns="116050" bIns="116050" anchor="ctr" anchorCtr="0">
            <a:noAutofit/>
          </a:bodyPr>
          <a:lstStyle>
            <a:lvl1pPr lvl="0" rtl="0">
              <a:spcBef>
                <a:spcPts val="0"/>
              </a:spcBef>
              <a:spcAft>
                <a:spcPts val="0"/>
              </a:spcAft>
              <a:buNone/>
              <a:defRPr sz="3000"/>
            </a:lvl1pPr>
            <a:lvl2pPr lvl="1" rtl="0">
              <a:spcBef>
                <a:spcPts val="0"/>
              </a:spcBef>
              <a:spcAft>
                <a:spcPts val="0"/>
              </a:spcAft>
              <a:buNone/>
              <a:defRPr/>
            </a:lvl2pPr>
            <a:lvl3pPr lvl="2" rtl="0">
              <a:spcBef>
                <a:spcPts val="0"/>
              </a:spcBef>
              <a:spcAft>
                <a:spcPts val="0"/>
              </a:spcAft>
              <a:buNone/>
              <a:defRPr/>
            </a:lvl3pPr>
            <a:lvl4pPr lvl="3" rtl="0">
              <a:spcBef>
                <a:spcPts val="0"/>
              </a:spcBef>
              <a:spcAft>
                <a:spcPts val="0"/>
              </a:spcAft>
              <a:buNone/>
              <a:defRPr/>
            </a:lvl4pPr>
            <a:lvl5pPr lvl="4" rtl="0">
              <a:spcBef>
                <a:spcPts val="0"/>
              </a:spcBef>
              <a:spcAft>
                <a:spcPts val="0"/>
              </a:spcAft>
              <a:buNone/>
              <a:defRPr/>
            </a:lvl5pPr>
            <a:lvl6pPr lvl="5" rtl="0">
              <a:spcBef>
                <a:spcPts val="0"/>
              </a:spcBef>
              <a:spcAft>
                <a:spcPts val="0"/>
              </a:spcAft>
              <a:buNone/>
              <a:defRPr/>
            </a:lvl6pPr>
            <a:lvl7pPr lvl="6" rtl="0">
              <a:spcBef>
                <a:spcPts val="0"/>
              </a:spcBef>
              <a:spcAft>
                <a:spcPts val="0"/>
              </a:spcAft>
              <a:buNone/>
              <a:defRPr/>
            </a:lvl7pPr>
            <a:lvl8pPr lvl="7" rtl="0">
              <a:spcBef>
                <a:spcPts val="0"/>
              </a:spcBef>
              <a:spcAft>
                <a:spcPts val="0"/>
              </a:spcAft>
              <a:buNone/>
              <a:defRPr/>
            </a:lvl8pPr>
            <a:lvl9pPr lvl="8" rtl="0">
              <a:spcBef>
                <a:spcPts val="0"/>
              </a:spcBef>
              <a:spcAft>
                <a:spcPts val="0"/>
              </a:spcAft>
              <a:buNone/>
              <a:defRPr/>
            </a:lvl9pPr>
          </a:lstStyle>
          <a:p>
            <a:endParaRPr/>
          </a:p>
        </p:txBody>
      </p:sp>
      <p:sp>
        <p:nvSpPr>
          <p:cNvPr id="44" name="Google Shape;44;p8"/>
          <p:cNvSpPr txBox="1">
            <a:spLocks noGrp="1"/>
          </p:cNvSpPr>
          <p:nvPr>
            <p:ph type="sldNum" idx="12"/>
          </p:nvPr>
        </p:nvSpPr>
        <p:spPr>
          <a:xfrm>
            <a:off x="10327415" y="7098184"/>
            <a:ext cx="364500" cy="461700"/>
          </a:xfrm>
          <a:prstGeom prst="rect">
            <a:avLst/>
          </a:prstGeom>
        </p:spPr>
        <p:txBody>
          <a:bodyPr spcFirstLastPara="1" wrap="square" lIns="116050" tIns="116050" rIns="116050" bIns="116050" anchor="t" anchorCtr="0">
            <a:noAutofit/>
          </a:bodyPr>
          <a:lstStyle>
            <a:lvl1pPr lvl="0" rtl="0">
              <a:buNone/>
              <a:defRPr sz="1000">
                <a:solidFill>
                  <a:srgbClr val="494985"/>
                </a:solidFill>
                <a:latin typeface="Quicksand Medium"/>
                <a:ea typeface="Quicksand Medium"/>
                <a:cs typeface="Quicksand Medium"/>
                <a:sym typeface="Quicksand Medium"/>
              </a:defRPr>
            </a:lvl1pPr>
            <a:lvl2pPr lvl="1" rtl="0">
              <a:buNone/>
              <a:defRPr sz="1000">
                <a:solidFill>
                  <a:srgbClr val="494985"/>
                </a:solidFill>
                <a:latin typeface="Quicksand Medium"/>
                <a:ea typeface="Quicksand Medium"/>
                <a:cs typeface="Quicksand Medium"/>
                <a:sym typeface="Quicksand Medium"/>
              </a:defRPr>
            </a:lvl2pPr>
            <a:lvl3pPr lvl="2" rtl="0">
              <a:buNone/>
              <a:defRPr sz="1000">
                <a:solidFill>
                  <a:srgbClr val="494985"/>
                </a:solidFill>
                <a:latin typeface="Quicksand Medium"/>
                <a:ea typeface="Quicksand Medium"/>
                <a:cs typeface="Quicksand Medium"/>
                <a:sym typeface="Quicksand Medium"/>
              </a:defRPr>
            </a:lvl3pPr>
            <a:lvl4pPr lvl="3" rtl="0">
              <a:buNone/>
              <a:defRPr sz="1000">
                <a:solidFill>
                  <a:srgbClr val="494985"/>
                </a:solidFill>
                <a:latin typeface="Quicksand Medium"/>
                <a:ea typeface="Quicksand Medium"/>
                <a:cs typeface="Quicksand Medium"/>
                <a:sym typeface="Quicksand Medium"/>
              </a:defRPr>
            </a:lvl4pPr>
            <a:lvl5pPr lvl="4" rtl="0">
              <a:buNone/>
              <a:defRPr sz="1000">
                <a:solidFill>
                  <a:srgbClr val="494985"/>
                </a:solidFill>
                <a:latin typeface="Quicksand Medium"/>
                <a:ea typeface="Quicksand Medium"/>
                <a:cs typeface="Quicksand Medium"/>
                <a:sym typeface="Quicksand Medium"/>
              </a:defRPr>
            </a:lvl5pPr>
            <a:lvl6pPr lvl="5" rtl="0">
              <a:buNone/>
              <a:defRPr sz="1000">
                <a:solidFill>
                  <a:srgbClr val="494985"/>
                </a:solidFill>
                <a:latin typeface="Quicksand Medium"/>
                <a:ea typeface="Quicksand Medium"/>
                <a:cs typeface="Quicksand Medium"/>
                <a:sym typeface="Quicksand Medium"/>
              </a:defRPr>
            </a:lvl6pPr>
            <a:lvl7pPr lvl="6" rtl="0">
              <a:buNone/>
              <a:defRPr sz="1000">
                <a:solidFill>
                  <a:srgbClr val="494985"/>
                </a:solidFill>
                <a:latin typeface="Quicksand Medium"/>
                <a:ea typeface="Quicksand Medium"/>
                <a:cs typeface="Quicksand Medium"/>
                <a:sym typeface="Quicksand Medium"/>
              </a:defRPr>
            </a:lvl7pPr>
            <a:lvl8pPr lvl="7" rtl="0">
              <a:buNone/>
              <a:defRPr sz="1000">
                <a:solidFill>
                  <a:srgbClr val="494985"/>
                </a:solidFill>
                <a:latin typeface="Quicksand Medium"/>
                <a:ea typeface="Quicksand Medium"/>
                <a:cs typeface="Quicksand Medium"/>
                <a:sym typeface="Quicksand Medium"/>
              </a:defRPr>
            </a:lvl8pPr>
            <a:lvl9pPr lvl="8" rtl="0">
              <a:buNone/>
              <a:defRPr sz="1000">
                <a:solidFill>
                  <a:srgbClr val="494985"/>
                </a:solidFill>
                <a:latin typeface="Quicksand Medium"/>
                <a:ea typeface="Quicksand Medium"/>
                <a:cs typeface="Quicksand Medium"/>
                <a:sym typeface="Quicksand Medium"/>
              </a:defRPr>
            </a:lvl9pPr>
          </a:lstStyle>
          <a:p>
            <a:pPr marL="0" lvl="0" indent="0" algn="ctr" rtl="0">
              <a:spcBef>
                <a:spcPts val="0"/>
              </a:spcBef>
              <a:spcAft>
                <a:spcPts val="0"/>
              </a:spcAft>
              <a:buNone/>
            </a:pPr>
            <a:fld id="{00000000-1234-1234-1234-123412341234}" type="slidenum">
              <a:rPr lang="en-GB"/>
              <a:t>‹#›</a:t>
            </a:fld>
            <a:endParaRPr/>
          </a:p>
        </p:txBody>
      </p:sp>
      <p:sp>
        <p:nvSpPr>
          <p:cNvPr id="45" name="Google Shape;45;p8"/>
          <p:cNvSpPr txBox="1">
            <a:spLocks noGrp="1"/>
          </p:cNvSpPr>
          <p:nvPr>
            <p:ph type="body" idx="2"/>
          </p:nvPr>
        </p:nvSpPr>
        <p:spPr>
          <a:xfrm>
            <a:off x="7064361" y="1495832"/>
            <a:ext cx="3264300" cy="5378100"/>
          </a:xfrm>
          <a:prstGeom prst="rect">
            <a:avLst/>
          </a:prstGeom>
          <a:ln>
            <a:noFill/>
          </a:ln>
        </p:spPr>
        <p:txBody>
          <a:bodyPr spcFirstLastPara="1" wrap="square" lIns="116050" tIns="116050" rIns="116050" bIns="116050" anchor="t" anchorCtr="0">
            <a:noAutofit/>
          </a:bodyPr>
          <a:lstStyle>
            <a:lvl1pPr marL="457200" lvl="0" indent="-374650" rtl="0">
              <a:spcBef>
                <a:spcPts val="0"/>
              </a:spcBef>
              <a:spcAft>
                <a:spcPts val="0"/>
              </a:spcAft>
              <a:buClr>
                <a:schemeClr val="dk1"/>
              </a:buClr>
              <a:buSzPts val="2300"/>
              <a:buChar char="●"/>
              <a:defRPr>
                <a:solidFill>
                  <a:schemeClr val="dk1"/>
                </a:solidFill>
              </a:defRPr>
            </a:lvl1pPr>
            <a:lvl2pPr marL="914400" lvl="1" indent="-342900" rtl="0">
              <a:spcBef>
                <a:spcPts val="2000"/>
              </a:spcBef>
              <a:spcAft>
                <a:spcPts val="0"/>
              </a:spcAft>
              <a:buClr>
                <a:schemeClr val="dk1"/>
              </a:buClr>
              <a:buSzPts val="1800"/>
              <a:buChar char="○"/>
              <a:defRPr>
                <a:solidFill>
                  <a:schemeClr val="dk1"/>
                </a:solidFill>
              </a:defRPr>
            </a:lvl2pPr>
            <a:lvl3pPr marL="1371600" lvl="2" indent="-342900" rtl="0">
              <a:spcBef>
                <a:spcPts val="2000"/>
              </a:spcBef>
              <a:spcAft>
                <a:spcPts val="0"/>
              </a:spcAft>
              <a:buClr>
                <a:schemeClr val="dk1"/>
              </a:buClr>
              <a:buSzPts val="1800"/>
              <a:buChar char="■"/>
              <a:defRPr>
                <a:solidFill>
                  <a:schemeClr val="dk1"/>
                </a:solidFill>
              </a:defRPr>
            </a:lvl3pPr>
            <a:lvl4pPr marL="1828800" lvl="3" indent="-342900" rtl="0">
              <a:spcBef>
                <a:spcPts val="2000"/>
              </a:spcBef>
              <a:spcAft>
                <a:spcPts val="0"/>
              </a:spcAft>
              <a:buClr>
                <a:schemeClr val="dk1"/>
              </a:buClr>
              <a:buSzPts val="1800"/>
              <a:buChar char="●"/>
              <a:defRPr>
                <a:solidFill>
                  <a:schemeClr val="dk1"/>
                </a:solidFill>
              </a:defRPr>
            </a:lvl4pPr>
            <a:lvl5pPr marL="2286000" lvl="4" indent="-342900" rtl="0">
              <a:spcBef>
                <a:spcPts val="2000"/>
              </a:spcBef>
              <a:spcAft>
                <a:spcPts val="0"/>
              </a:spcAft>
              <a:buClr>
                <a:schemeClr val="dk1"/>
              </a:buClr>
              <a:buSzPts val="1800"/>
              <a:buChar char="○"/>
              <a:defRPr>
                <a:solidFill>
                  <a:schemeClr val="dk1"/>
                </a:solidFill>
              </a:defRPr>
            </a:lvl5pPr>
            <a:lvl6pPr marL="2743200" lvl="5" indent="-342900" rtl="0">
              <a:spcBef>
                <a:spcPts val="2000"/>
              </a:spcBef>
              <a:spcAft>
                <a:spcPts val="0"/>
              </a:spcAft>
              <a:buClr>
                <a:schemeClr val="dk1"/>
              </a:buClr>
              <a:buSzPts val="1800"/>
              <a:buChar char="■"/>
              <a:defRPr>
                <a:solidFill>
                  <a:schemeClr val="dk1"/>
                </a:solidFill>
              </a:defRPr>
            </a:lvl6pPr>
            <a:lvl7pPr marL="3200400" lvl="6" indent="-342900" rtl="0">
              <a:spcBef>
                <a:spcPts val="2000"/>
              </a:spcBef>
              <a:spcAft>
                <a:spcPts val="0"/>
              </a:spcAft>
              <a:buClr>
                <a:schemeClr val="dk1"/>
              </a:buClr>
              <a:buSzPts val="1800"/>
              <a:buChar char="●"/>
              <a:defRPr>
                <a:solidFill>
                  <a:schemeClr val="dk1"/>
                </a:solidFill>
              </a:defRPr>
            </a:lvl7pPr>
            <a:lvl8pPr marL="3657600" lvl="7" indent="-342900" rtl="0">
              <a:spcBef>
                <a:spcPts val="2000"/>
              </a:spcBef>
              <a:spcAft>
                <a:spcPts val="0"/>
              </a:spcAft>
              <a:buClr>
                <a:schemeClr val="dk1"/>
              </a:buClr>
              <a:buSzPts val="1800"/>
              <a:buChar char="○"/>
              <a:defRPr>
                <a:solidFill>
                  <a:schemeClr val="dk1"/>
                </a:solidFill>
              </a:defRPr>
            </a:lvl8pPr>
            <a:lvl9pPr marL="4114800" lvl="8" indent="-342900" rtl="0">
              <a:spcBef>
                <a:spcPts val="2000"/>
              </a:spcBef>
              <a:spcAft>
                <a:spcPts val="2000"/>
              </a:spcAft>
              <a:buClr>
                <a:schemeClr val="dk1"/>
              </a:buClr>
              <a:buSzPts val="1800"/>
              <a:buChar char="■"/>
              <a:defRPr>
                <a:solidFill>
                  <a:schemeClr val="dk1"/>
                </a:solidFill>
              </a:defRPr>
            </a:lvl9pPr>
          </a:lstStyle>
          <a:p>
            <a:endParaRPr/>
          </a:p>
        </p:txBody>
      </p:sp>
      <p:sp>
        <p:nvSpPr>
          <p:cNvPr id="46" name="Google Shape;46;p8"/>
          <p:cNvSpPr txBox="1">
            <a:spLocks noGrp="1"/>
          </p:cNvSpPr>
          <p:nvPr>
            <p:ph type="subTitle" idx="3"/>
          </p:nvPr>
        </p:nvSpPr>
        <p:spPr>
          <a:xfrm>
            <a:off x="7997953" y="0"/>
            <a:ext cx="2291700" cy="461700"/>
          </a:xfrm>
          <a:prstGeom prst="rect">
            <a:avLst/>
          </a:prstGeom>
        </p:spPr>
        <p:txBody>
          <a:bodyPr spcFirstLastPara="1" wrap="square" lIns="116050" tIns="116050" rIns="0" bIns="116050" anchor="ctr" anchorCtr="0">
            <a:noAutofit/>
          </a:bodyPr>
          <a:lstStyle>
            <a:lvl1pPr lvl="0" algn="r" rtl="0">
              <a:lnSpc>
                <a:spcPct val="100000"/>
              </a:lnSpc>
              <a:spcBef>
                <a:spcPts val="0"/>
              </a:spcBef>
              <a:spcAft>
                <a:spcPts val="0"/>
              </a:spcAft>
              <a:buNone/>
              <a:defRPr sz="1500">
                <a:solidFill>
                  <a:schemeClr val="dk1"/>
                </a:solidFill>
                <a:latin typeface="Quicksand Medium"/>
                <a:ea typeface="Quicksand Medium"/>
                <a:cs typeface="Quicksand Medium"/>
                <a:sym typeface="Quicksand Medium"/>
              </a:defRPr>
            </a:lvl1pPr>
            <a:lvl2pPr lvl="1" rtl="0">
              <a:spcBef>
                <a:spcPts val="0"/>
              </a:spcBef>
              <a:spcAft>
                <a:spcPts val="0"/>
              </a:spcAft>
              <a:buNone/>
              <a:defRPr/>
            </a:lvl2pPr>
            <a:lvl3pPr lvl="2" rtl="0">
              <a:spcBef>
                <a:spcPts val="2000"/>
              </a:spcBef>
              <a:spcAft>
                <a:spcPts val="0"/>
              </a:spcAft>
              <a:buNone/>
              <a:defRPr/>
            </a:lvl3pPr>
            <a:lvl4pPr lvl="3" rtl="0">
              <a:spcBef>
                <a:spcPts val="2000"/>
              </a:spcBef>
              <a:spcAft>
                <a:spcPts val="0"/>
              </a:spcAft>
              <a:buNone/>
              <a:defRPr/>
            </a:lvl4pPr>
            <a:lvl5pPr lvl="4" rtl="0">
              <a:spcBef>
                <a:spcPts val="2000"/>
              </a:spcBef>
              <a:spcAft>
                <a:spcPts val="0"/>
              </a:spcAft>
              <a:buNone/>
              <a:defRPr/>
            </a:lvl5pPr>
            <a:lvl6pPr lvl="5" rtl="0">
              <a:spcBef>
                <a:spcPts val="2000"/>
              </a:spcBef>
              <a:spcAft>
                <a:spcPts val="0"/>
              </a:spcAft>
              <a:buNone/>
              <a:defRPr/>
            </a:lvl6pPr>
            <a:lvl7pPr lvl="6" rtl="0">
              <a:spcBef>
                <a:spcPts val="2000"/>
              </a:spcBef>
              <a:spcAft>
                <a:spcPts val="0"/>
              </a:spcAft>
              <a:buNone/>
              <a:defRPr/>
            </a:lvl7pPr>
            <a:lvl8pPr lvl="7" rtl="0">
              <a:spcBef>
                <a:spcPts val="2000"/>
              </a:spcBef>
              <a:spcAft>
                <a:spcPts val="0"/>
              </a:spcAft>
              <a:buNone/>
              <a:defRPr/>
            </a:lvl8pPr>
            <a:lvl9pPr lvl="8" rtl="0">
              <a:spcBef>
                <a:spcPts val="2000"/>
              </a:spcBef>
              <a:spcAft>
                <a:spcPts val="2000"/>
              </a:spcAft>
              <a:buNone/>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ext or Images 1:2">
  <p:cSld name="TITLE_4_1_1_1_3_1_1_1_1_1">
    <p:spTree>
      <p:nvGrpSpPr>
        <p:cNvPr id="1" name="Shape 47"/>
        <p:cNvGrpSpPr/>
        <p:nvPr/>
      </p:nvGrpSpPr>
      <p:grpSpPr>
        <a:xfrm>
          <a:off x="0" y="0"/>
          <a:ext cx="0" cy="0"/>
          <a:chOff x="0" y="0"/>
          <a:chExt cx="0" cy="0"/>
        </a:xfrm>
      </p:grpSpPr>
      <p:sp>
        <p:nvSpPr>
          <p:cNvPr id="48" name="Google Shape;48;p9"/>
          <p:cNvSpPr txBox="1">
            <a:spLocks noGrp="1"/>
          </p:cNvSpPr>
          <p:nvPr>
            <p:ph type="body" idx="1"/>
          </p:nvPr>
        </p:nvSpPr>
        <p:spPr>
          <a:xfrm>
            <a:off x="363533" y="1495867"/>
            <a:ext cx="3262200" cy="5378100"/>
          </a:xfrm>
          <a:prstGeom prst="rect">
            <a:avLst/>
          </a:prstGeom>
          <a:ln>
            <a:noFill/>
          </a:ln>
        </p:spPr>
        <p:txBody>
          <a:bodyPr spcFirstLastPara="1" wrap="square" lIns="116050" tIns="116050" rIns="116050" bIns="116050" anchor="t" anchorCtr="0">
            <a:noAutofit/>
          </a:bodyPr>
          <a:lstStyle>
            <a:lvl1pPr marL="457200" lvl="0" indent="-374650" rtl="0">
              <a:spcBef>
                <a:spcPts val="0"/>
              </a:spcBef>
              <a:spcAft>
                <a:spcPts val="0"/>
              </a:spcAft>
              <a:buClr>
                <a:schemeClr val="dk1"/>
              </a:buClr>
              <a:buSzPts val="2300"/>
              <a:buChar char="●"/>
              <a:defRPr>
                <a:solidFill>
                  <a:schemeClr val="dk1"/>
                </a:solidFill>
              </a:defRPr>
            </a:lvl1pPr>
            <a:lvl2pPr marL="914400" lvl="1" indent="-342900" rtl="0">
              <a:spcBef>
                <a:spcPts val="2000"/>
              </a:spcBef>
              <a:spcAft>
                <a:spcPts val="0"/>
              </a:spcAft>
              <a:buClr>
                <a:schemeClr val="dk1"/>
              </a:buClr>
              <a:buSzPts val="1800"/>
              <a:buChar char="○"/>
              <a:defRPr>
                <a:solidFill>
                  <a:schemeClr val="dk1"/>
                </a:solidFill>
              </a:defRPr>
            </a:lvl2pPr>
            <a:lvl3pPr marL="1371600" lvl="2" indent="-342900" rtl="0">
              <a:spcBef>
                <a:spcPts val="2000"/>
              </a:spcBef>
              <a:spcAft>
                <a:spcPts val="0"/>
              </a:spcAft>
              <a:buClr>
                <a:schemeClr val="dk1"/>
              </a:buClr>
              <a:buSzPts val="1800"/>
              <a:buChar char="■"/>
              <a:defRPr>
                <a:solidFill>
                  <a:schemeClr val="dk1"/>
                </a:solidFill>
              </a:defRPr>
            </a:lvl3pPr>
            <a:lvl4pPr marL="1828800" lvl="3" indent="-342900" rtl="0">
              <a:spcBef>
                <a:spcPts val="2000"/>
              </a:spcBef>
              <a:spcAft>
                <a:spcPts val="0"/>
              </a:spcAft>
              <a:buClr>
                <a:schemeClr val="dk1"/>
              </a:buClr>
              <a:buSzPts val="1800"/>
              <a:buChar char="●"/>
              <a:defRPr>
                <a:solidFill>
                  <a:schemeClr val="dk1"/>
                </a:solidFill>
              </a:defRPr>
            </a:lvl4pPr>
            <a:lvl5pPr marL="2286000" lvl="4" indent="-342900" rtl="0">
              <a:spcBef>
                <a:spcPts val="2000"/>
              </a:spcBef>
              <a:spcAft>
                <a:spcPts val="0"/>
              </a:spcAft>
              <a:buClr>
                <a:schemeClr val="dk1"/>
              </a:buClr>
              <a:buSzPts val="1800"/>
              <a:buChar char="○"/>
              <a:defRPr>
                <a:solidFill>
                  <a:schemeClr val="dk1"/>
                </a:solidFill>
              </a:defRPr>
            </a:lvl5pPr>
            <a:lvl6pPr marL="2743200" lvl="5" indent="-342900" rtl="0">
              <a:spcBef>
                <a:spcPts val="2000"/>
              </a:spcBef>
              <a:spcAft>
                <a:spcPts val="0"/>
              </a:spcAft>
              <a:buClr>
                <a:schemeClr val="dk1"/>
              </a:buClr>
              <a:buSzPts val="1800"/>
              <a:buChar char="■"/>
              <a:defRPr>
                <a:solidFill>
                  <a:schemeClr val="dk1"/>
                </a:solidFill>
              </a:defRPr>
            </a:lvl6pPr>
            <a:lvl7pPr marL="3200400" lvl="6" indent="-342900" rtl="0">
              <a:spcBef>
                <a:spcPts val="2000"/>
              </a:spcBef>
              <a:spcAft>
                <a:spcPts val="0"/>
              </a:spcAft>
              <a:buClr>
                <a:schemeClr val="dk1"/>
              </a:buClr>
              <a:buSzPts val="1800"/>
              <a:buChar char="●"/>
              <a:defRPr>
                <a:solidFill>
                  <a:schemeClr val="dk1"/>
                </a:solidFill>
              </a:defRPr>
            </a:lvl7pPr>
            <a:lvl8pPr marL="3657600" lvl="7" indent="-342900" rtl="0">
              <a:spcBef>
                <a:spcPts val="2000"/>
              </a:spcBef>
              <a:spcAft>
                <a:spcPts val="0"/>
              </a:spcAft>
              <a:buClr>
                <a:schemeClr val="dk1"/>
              </a:buClr>
              <a:buSzPts val="1800"/>
              <a:buChar char="○"/>
              <a:defRPr>
                <a:solidFill>
                  <a:schemeClr val="dk1"/>
                </a:solidFill>
              </a:defRPr>
            </a:lvl8pPr>
            <a:lvl9pPr marL="4114800" lvl="8" indent="-342900" rtl="0">
              <a:spcBef>
                <a:spcPts val="2000"/>
              </a:spcBef>
              <a:spcAft>
                <a:spcPts val="2000"/>
              </a:spcAft>
              <a:buClr>
                <a:schemeClr val="dk1"/>
              </a:buClr>
              <a:buSzPts val="1800"/>
              <a:buChar char="■"/>
              <a:defRPr>
                <a:solidFill>
                  <a:schemeClr val="dk1"/>
                </a:solidFill>
              </a:defRPr>
            </a:lvl9pPr>
          </a:lstStyle>
          <a:p>
            <a:endParaRPr/>
          </a:p>
        </p:txBody>
      </p:sp>
      <p:sp>
        <p:nvSpPr>
          <p:cNvPr id="49" name="Google Shape;49;p9"/>
          <p:cNvSpPr txBox="1">
            <a:spLocks noGrp="1"/>
          </p:cNvSpPr>
          <p:nvPr>
            <p:ph type="title"/>
          </p:nvPr>
        </p:nvSpPr>
        <p:spPr>
          <a:xfrm>
            <a:off x="363533" y="460805"/>
            <a:ext cx="9963900" cy="1026000"/>
          </a:xfrm>
          <a:prstGeom prst="rect">
            <a:avLst/>
          </a:prstGeom>
        </p:spPr>
        <p:txBody>
          <a:bodyPr spcFirstLastPara="1" wrap="square" lIns="116050" tIns="116050" rIns="116050" bIns="116050" anchor="ctr" anchorCtr="0">
            <a:noAutofit/>
          </a:bodyPr>
          <a:lstStyle>
            <a:lvl1pPr lvl="0" rtl="0">
              <a:spcBef>
                <a:spcPts val="0"/>
              </a:spcBef>
              <a:spcAft>
                <a:spcPts val="0"/>
              </a:spcAft>
              <a:buNone/>
              <a:defRPr sz="3000"/>
            </a:lvl1pPr>
            <a:lvl2pPr lvl="1" rtl="0">
              <a:spcBef>
                <a:spcPts val="0"/>
              </a:spcBef>
              <a:spcAft>
                <a:spcPts val="0"/>
              </a:spcAft>
              <a:buNone/>
              <a:defRPr/>
            </a:lvl2pPr>
            <a:lvl3pPr lvl="2" rtl="0">
              <a:spcBef>
                <a:spcPts val="0"/>
              </a:spcBef>
              <a:spcAft>
                <a:spcPts val="0"/>
              </a:spcAft>
              <a:buNone/>
              <a:defRPr/>
            </a:lvl3pPr>
            <a:lvl4pPr lvl="3" rtl="0">
              <a:spcBef>
                <a:spcPts val="0"/>
              </a:spcBef>
              <a:spcAft>
                <a:spcPts val="0"/>
              </a:spcAft>
              <a:buNone/>
              <a:defRPr/>
            </a:lvl4pPr>
            <a:lvl5pPr lvl="4" rtl="0">
              <a:spcBef>
                <a:spcPts val="0"/>
              </a:spcBef>
              <a:spcAft>
                <a:spcPts val="0"/>
              </a:spcAft>
              <a:buNone/>
              <a:defRPr/>
            </a:lvl5pPr>
            <a:lvl6pPr lvl="5" rtl="0">
              <a:spcBef>
                <a:spcPts val="0"/>
              </a:spcBef>
              <a:spcAft>
                <a:spcPts val="0"/>
              </a:spcAft>
              <a:buNone/>
              <a:defRPr/>
            </a:lvl6pPr>
            <a:lvl7pPr lvl="6" rtl="0">
              <a:spcBef>
                <a:spcPts val="0"/>
              </a:spcBef>
              <a:spcAft>
                <a:spcPts val="0"/>
              </a:spcAft>
              <a:buNone/>
              <a:defRPr/>
            </a:lvl7pPr>
            <a:lvl8pPr lvl="7" rtl="0">
              <a:spcBef>
                <a:spcPts val="0"/>
              </a:spcBef>
              <a:spcAft>
                <a:spcPts val="0"/>
              </a:spcAft>
              <a:buNone/>
              <a:defRPr/>
            </a:lvl8pPr>
            <a:lvl9pPr lvl="8" rtl="0">
              <a:spcBef>
                <a:spcPts val="0"/>
              </a:spcBef>
              <a:spcAft>
                <a:spcPts val="0"/>
              </a:spcAft>
              <a:buNone/>
              <a:defRPr/>
            </a:lvl9pPr>
          </a:lstStyle>
          <a:p>
            <a:endParaRPr/>
          </a:p>
        </p:txBody>
      </p:sp>
      <p:sp>
        <p:nvSpPr>
          <p:cNvPr id="50" name="Google Shape;50;p9"/>
          <p:cNvSpPr txBox="1">
            <a:spLocks noGrp="1"/>
          </p:cNvSpPr>
          <p:nvPr>
            <p:ph type="sldNum" idx="12"/>
          </p:nvPr>
        </p:nvSpPr>
        <p:spPr>
          <a:xfrm>
            <a:off x="10327415" y="7098184"/>
            <a:ext cx="364500" cy="461700"/>
          </a:xfrm>
          <a:prstGeom prst="rect">
            <a:avLst/>
          </a:prstGeom>
        </p:spPr>
        <p:txBody>
          <a:bodyPr spcFirstLastPara="1" wrap="square" lIns="116050" tIns="116050" rIns="116050" bIns="116050" anchor="t" anchorCtr="0">
            <a:noAutofit/>
          </a:bodyPr>
          <a:lstStyle>
            <a:lvl1pPr lvl="0" rtl="0">
              <a:buNone/>
              <a:defRPr sz="1000">
                <a:solidFill>
                  <a:srgbClr val="494985"/>
                </a:solidFill>
                <a:latin typeface="Quicksand Medium"/>
                <a:ea typeface="Quicksand Medium"/>
                <a:cs typeface="Quicksand Medium"/>
                <a:sym typeface="Quicksand Medium"/>
              </a:defRPr>
            </a:lvl1pPr>
            <a:lvl2pPr lvl="1" rtl="0">
              <a:buNone/>
              <a:defRPr sz="1000">
                <a:solidFill>
                  <a:srgbClr val="494985"/>
                </a:solidFill>
                <a:latin typeface="Quicksand Medium"/>
                <a:ea typeface="Quicksand Medium"/>
                <a:cs typeface="Quicksand Medium"/>
                <a:sym typeface="Quicksand Medium"/>
              </a:defRPr>
            </a:lvl2pPr>
            <a:lvl3pPr lvl="2" rtl="0">
              <a:buNone/>
              <a:defRPr sz="1000">
                <a:solidFill>
                  <a:srgbClr val="494985"/>
                </a:solidFill>
                <a:latin typeface="Quicksand Medium"/>
                <a:ea typeface="Quicksand Medium"/>
                <a:cs typeface="Quicksand Medium"/>
                <a:sym typeface="Quicksand Medium"/>
              </a:defRPr>
            </a:lvl3pPr>
            <a:lvl4pPr lvl="3" rtl="0">
              <a:buNone/>
              <a:defRPr sz="1000">
                <a:solidFill>
                  <a:srgbClr val="494985"/>
                </a:solidFill>
                <a:latin typeface="Quicksand Medium"/>
                <a:ea typeface="Quicksand Medium"/>
                <a:cs typeface="Quicksand Medium"/>
                <a:sym typeface="Quicksand Medium"/>
              </a:defRPr>
            </a:lvl4pPr>
            <a:lvl5pPr lvl="4" rtl="0">
              <a:buNone/>
              <a:defRPr sz="1000">
                <a:solidFill>
                  <a:srgbClr val="494985"/>
                </a:solidFill>
                <a:latin typeface="Quicksand Medium"/>
                <a:ea typeface="Quicksand Medium"/>
                <a:cs typeface="Quicksand Medium"/>
                <a:sym typeface="Quicksand Medium"/>
              </a:defRPr>
            </a:lvl5pPr>
            <a:lvl6pPr lvl="5" rtl="0">
              <a:buNone/>
              <a:defRPr sz="1000">
                <a:solidFill>
                  <a:srgbClr val="494985"/>
                </a:solidFill>
                <a:latin typeface="Quicksand Medium"/>
                <a:ea typeface="Quicksand Medium"/>
                <a:cs typeface="Quicksand Medium"/>
                <a:sym typeface="Quicksand Medium"/>
              </a:defRPr>
            </a:lvl6pPr>
            <a:lvl7pPr lvl="6" rtl="0">
              <a:buNone/>
              <a:defRPr sz="1000">
                <a:solidFill>
                  <a:srgbClr val="494985"/>
                </a:solidFill>
                <a:latin typeface="Quicksand Medium"/>
                <a:ea typeface="Quicksand Medium"/>
                <a:cs typeface="Quicksand Medium"/>
                <a:sym typeface="Quicksand Medium"/>
              </a:defRPr>
            </a:lvl7pPr>
            <a:lvl8pPr lvl="7" rtl="0">
              <a:buNone/>
              <a:defRPr sz="1000">
                <a:solidFill>
                  <a:srgbClr val="494985"/>
                </a:solidFill>
                <a:latin typeface="Quicksand Medium"/>
                <a:ea typeface="Quicksand Medium"/>
                <a:cs typeface="Quicksand Medium"/>
                <a:sym typeface="Quicksand Medium"/>
              </a:defRPr>
            </a:lvl8pPr>
            <a:lvl9pPr lvl="8" rtl="0">
              <a:buNone/>
              <a:defRPr sz="1000">
                <a:solidFill>
                  <a:srgbClr val="494985"/>
                </a:solidFill>
                <a:latin typeface="Quicksand Medium"/>
                <a:ea typeface="Quicksand Medium"/>
                <a:cs typeface="Quicksand Medium"/>
                <a:sym typeface="Quicksand Medium"/>
              </a:defRPr>
            </a:lvl9pPr>
          </a:lstStyle>
          <a:p>
            <a:pPr marL="0" lvl="0" indent="0" algn="ctr" rtl="0">
              <a:spcBef>
                <a:spcPts val="0"/>
              </a:spcBef>
              <a:spcAft>
                <a:spcPts val="0"/>
              </a:spcAft>
              <a:buNone/>
            </a:pPr>
            <a:fld id="{00000000-1234-1234-1234-123412341234}" type="slidenum">
              <a:rPr lang="en-GB"/>
              <a:t>‹#›</a:t>
            </a:fld>
            <a:endParaRPr/>
          </a:p>
        </p:txBody>
      </p:sp>
      <p:sp>
        <p:nvSpPr>
          <p:cNvPr id="51" name="Google Shape;51;p9"/>
          <p:cNvSpPr txBox="1">
            <a:spLocks noGrp="1"/>
          </p:cNvSpPr>
          <p:nvPr>
            <p:ph type="body" idx="2"/>
          </p:nvPr>
        </p:nvSpPr>
        <p:spPr>
          <a:xfrm>
            <a:off x="3804260" y="1495832"/>
            <a:ext cx="6523800" cy="5378100"/>
          </a:xfrm>
          <a:prstGeom prst="rect">
            <a:avLst/>
          </a:prstGeom>
          <a:ln>
            <a:noFill/>
          </a:ln>
        </p:spPr>
        <p:txBody>
          <a:bodyPr spcFirstLastPara="1" wrap="square" lIns="116050" tIns="116050" rIns="116050" bIns="116050" anchor="t" anchorCtr="0">
            <a:noAutofit/>
          </a:bodyPr>
          <a:lstStyle>
            <a:lvl1pPr marL="457200" lvl="0" indent="-374650" rtl="0">
              <a:spcBef>
                <a:spcPts val="0"/>
              </a:spcBef>
              <a:spcAft>
                <a:spcPts val="0"/>
              </a:spcAft>
              <a:buClr>
                <a:schemeClr val="dk1"/>
              </a:buClr>
              <a:buSzPts val="2300"/>
              <a:buChar char="●"/>
              <a:defRPr>
                <a:solidFill>
                  <a:schemeClr val="dk1"/>
                </a:solidFill>
              </a:defRPr>
            </a:lvl1pPr>
            <a:lvl2pPr marL="914400" lvl="1" indent="-342900" rtl="0">
              <a:spcBef>
                <a:spcPts val="2000"/>
              </a:spcBef>
              <a:spcAft>
                <a:spcPts val="0"/>
              </a:spcAft>
              <a:buClr>
                <a:schemeClr val="dk1"/>
              </a:buClr>
              <a:buSzPts val="1800"/>
              <a:buChar char="○"/>
              <a:defRPr>
                <a:solidFill>
                  <a:schemeClr val="dk1"/>
                </a:solidFill>
              </a:defRPr>
            </a:lvl2pPr>
            <a:lvl3pPr marL="1371600" lvl="2" indent="-342900" rtl="0">
              <a:spcBef>
                <a:spcPts val="2000"/>
              </a:spcBef>
              <a:spcAft>
                <a:spcPts val="0"/>
              </a:spcAft>
              <a:buClr>
                <a:schemeClr val="dk1"/>
              </a:buClr>
              <a:buSzPts val="1800"/>
              <a:buChar char="■"/>
              <a:defRPr>
                <a:solidFill>
                  <a:schemeClr val="dk1"/>
                </a:solidFill>
              </a:defRPr>
            </a:lvl3pPr>
            <a:lvl4pPr marL="1828800" lvl="3" indent="-342900" rtl="0">
              <a:spcBef>
                <a:spcPts val="2000"/>
              </a:spcBef>
              <a:spcAft>
                <a:spcPts val="0"/>
              </a:spcAft>
              <a:buClr>
                <a:schemeClr val="dk1"/>
              </a:buClr>
              <a:buSzPts val="1800"/>
              <a:buChar char="●"/>
              <a:defRPr>
                <a:solidFill>
                  <a:schemeClr val="dk1"/>
                </a:solidFill>
              </a:defRPr>
            </a:lvl4pPr>
            <a:lvl5pPr marL="2286000" lvl="4" indent="-342900" rtl="0">
              <a:spcBef>
                <a:spcPts val="2000"/>
              </a:spcBef>
              <a:spcAft>
                <a:spcPts val="0"/>
              </a:spcAft>
              <a:buClr>
                <a:schemeClr val="dk1"/>
              </a:buClr>
              <a:buSzPts val="1800"/>
              <a:buChar char="○"/>
              <a:defRPr>
                <a:solidFill>
                  <a:schemeClr val="dk1"/>
                </a:solidFill>
              </a:defRPr>
            </a:lvl5pPr>
            <a:lvl6pPr marL="2743200" lvl="5" indent="-342900" rtl="0">
              <a:spcBef>
                <a:spcPts val="2000"/>
              </a:spcBef>
              <a:spcAft>
                <a:spcPts val="0"/>
              </a:spcAft>
              <a:buClr>
                <a:schemeClr val="dk1"/>
              </a:buClr>
              <a:buSzPts val="1800"/>
              <a:buChar char="■"/>
              <a:defRPr>
                <a:solidFill>
                  <a:schemeClr val="dk1"/>
                </a:solidFill>
              </a:defRPr>
            </a:lvl6pPr>
            <a:lvl7pPr marL="3200400" lvl="6" indent="-342900" rtl="0">
              <a:spcBef>
                <a:spcPts val="2000"/>
              </a:spcBef>
              <a:spcAft>
                <a:spcPts val="0"/>
              </a:spcAft>
              <a:buClr>
                <a:schemeClr val="dk1"/>
              </a:buClr>
              <a:buSzPts val="1800"/>
              <a:buChar char="●"/>
              <a:defRPr>
                <a:solidFill>
                  <a:schemeClr val="dk1"/>
                </a:solidFill>
              </a:defRPr>
            </a:lvl7pPr>
            <a:lvl8pPr marL="3657600" lvl="7" indent="-342900" rtl="0">
              <a:spcBef>
                <a:spcPts val="2000"/>
              </a:spcBef>
              <a:spcAft>
                <a:spcPts val="0"/>
              </a:spcAft>
              <a:buClr>
                <a:schemeClr val="dk1"/>
              </a:buClr>
              <a:buSzPts val="1800"/>
              <a:buChar char="○"/>
              <a:defRPr>
                <a:solidFill>
                  <a:schemeClr val="dk1"/>
                </a:solidFill>
              </a:defRPr>
            </a:lvl8pPr>
            <a:lvl9pPr marL="4114800" lvl="8" indent="-342900" rtl="0">
              <a:spcBef>
                <a:spcPts val="2000"/>
              </a:spcBef>
              <a:spcAft>
                <a:spcPts val="2000"/>
              </a:spcAft>
              <a:buClr>
                <a:schemeClr val="dk1"/>
              </a:buClr>
              <a:buSzPts val="1800"/>
              <a:buChar char="■"/>
              <a:defRPr>
                <a:solidFill>
                  <a:schemeClr val="dk1"/>
                </a:solidFill>
              </a:defRPr>
            </a:lvl9pPr>
          </a:lstStyle>
          <a:p>
            <a:endParaRPr/>
          </a:p>
        </p:txBody>
      </p:sp>
      <p:sp>
        <p:nvSpPr>
          <p:cNvPr id="52" name="Google Shape;52;p9"/>
          <p:cNvSpPr txBox="1">
            <a:spLocks noGrp="1"/>
          </p:cNvSpPr>
          <p:nvPr>
            <p:ph type="subTitle" idx="3"/>
          </p:nvPr>
        </p:nvSpPr>
        <p:spPr>
          <a:xfrm>
            <a:off x="7997953" y="0"/>
            <a:ext cx="2291700" cy="461700"/>
          </a:xfrm>
          <a:prstGeom prst="rect">
            <a:avLst/>
          </a:prstGeom>
        </p:spPr>
        <p:txBody>
          <a:bodyPr spcFirstLastPara="1" wrap="square" lIns="116050" tIns="116050" rIns="0" bIns="116050" anchor="ctr" anchorCtr="0">
            <a:noAutofit/>
          </a:bodyPr>
          <a:lstStyle>
            <a:lvl1pPr lvl="0" algn="r" rtl="0">
              <a:lnSpc>
                <a:spcPct val="100000"/>
              </a:lnSpc>
              <a:spcBef>
                <a:spcPts val="0"/>
              </a:spcBef>
              <a:spcAft>
                <a:spcPts val="0"/>
              </a:spcAft>
              <a:buNone/>
              <a:defRPr sz="1500">
                <a:solidFill>
                  <a:schemeClr val="dk1"/>
                </a:solidFill>
                <a:latin typeface="Quicksand Medium"/>
                <a:ea typeface="Quicksand Medium"/>
                <a:cs typeface="Quicksand Medium"/>
                <a:sym typeface="Quicksand Medium"/>
              </a:defRPr>
            </a:lvl1pPr>
            <a:lvl2pPr lvl="1" rtl="0">
              <a:spcBef>
                <a:spcPts val="0"/>
              </a:spcBef>
              <a:spcAft>
                <a:spcPts val="0"/>
              </a:spcAft>
              <a:buNone/>
              <a:defRPr/>
            </a:lvl2pPr>
            <a:lvl3pPr lvl="2" rtl="0">
              <a:spcBef>
                <a:spcPts val="2000"/>
              </a:spcBef>
              <a:spcAft>
                <a:spcPts val="0"/>
              </a:spcAft>
              <a:buNone/>
              <a:defRPr/>
            </a:lvl3pPr>
            <a:lvl4pPr lvl="3" rtl="0">
              <a:spcBef>
                <a:spcPts val="2000"/>
              </a:spcBef>
              <a:spcAft>
                <a:spcPts val="0"/>
              </a:spcAft>
              <a:buNone/>
              <a:defRPr/>
            </a:lvl4pPr>
            <a:lvl5pPr lvl="4" rtl="0">
              <a:spcBef>
                <a:spcPts val="2000"/>
              </a:spcBef>
              <a:spcAft>
                <a:spcPts val="0"/>
              </a:spcAft>
              <a:buNone/>
              <a:defRPr/>
            </a:lvl5pPr>
            <a:lvl6pPr lvl="5" rtl="0">
              <a:spcBef>
                <a:spcPts val="2000"/>
              </a:spcBef>
              <a:spcAft>
                <a:spcPts val="0"/>
              </a:spcAft>
              <a:buNone/>
              <a:defRPr/>
            </a:lvl6pPr>
            <a:lvl7pPr lvl="6" rtl="0">
              <a:spcBef>
                <a:spcPts val="2000"/>
              </a:spcBef>
              <a:spcAft>
                <a:spcPts val="0"/>
              </a:spcAft>
              <a:buNone/>
              <a:defRPr/>
            </a:lvl7pPr>
            <a:lvl8pPr lvl="7" rtl="0">
              <a:spcBef>
                <a:spcPts val="2000"/>
              </a:spcBef>
              <a:spcAft>
                <a:spcPts val="0"/>
              </a:spcAft>
              <a:buNone/>
              <a:defRPr/>
            </a:lvl8pPr>
            <a:lvl9pPr lvl="8" rtl="0">
              <a:spcBef>
                <a:spcPts val="2000"/>
              </a:spcBef>
              <a:spcAft>
                <a:spcPts val="2000"/>
              </a:spcAft>
              <a:buNone/>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ext or Images 1:1:1">
  <p:cSld name="TITLE_4_1_1_1_3_1_1_1_1_1_1">
    <p:spTree>
      <p:nvGrpSpPr>
        <p:cNvPr id="1" name="Shape 53"/>
        <p:cNvGrpSpPr/>
        <p:nvPr/>
      </p:nvGrpSpPr>
      <p:grpSpPr>
        <a:xfrm>
          <a:off x="0" y="0"/>
          <a:ext cx="0" cy="0"/>
          <a:chOff x="0" y="0"/>
          <a:chExt cx="0" cy="0"/>
        </a:xfrm>
      </p:grpSpPr>
      <p:sp>
        <p:nvSpPr>
          <p:cNvPr id="54" name="Google Shape;54;p10"/>
          <p:cNvSpPr txBox="1">
            <a:spLocks noGrp="1"/>
          </p:cNvSpPr>
          <p:nvPr>
            <p:ph type="body" idx="1"/>
          </p:nvPr>
        </p:nvSpPr>
        <p:spPr>
          <a:xfrm>
            <a:off x="363533" y="1495867"/>
            <a:ext cx="3157200" cy="5378100"/>
          </a:xfrm>
          <a:prstGeom prst="rect">
            <a:avLst/>
          </a:prstGeom>
          <a:ln>
            <a:noFill/>
          </a:ln>
        </p:spPr>
        <p:txBody>
          <a:bodyPr spcFirstLastPara="1" wrap="square" lIns="116050" tIns="116050" rIns="116050" bIns="116050" anchor="t" anchorCtr="0">
            <a:noAutofit/>
          </a:bodyPr>
          <a:lstStyle>
            <a:lvl1pPr marL="457200" lvl="0" indent="-374650" rtl="0">
              <a:spcBef>
                <a:spcPts val="0"/>
              </a:spcBef>
              <a:spcAft>
                <a:spcPts val="0"/>
              </a:spcAft>
              <a:buClr>
                <a:schemeClr val="dk1"/>
              </a:buClr>
              <a:buSzPts val="2300"/>
              <a:buChar char="●"/>
              <a:defRPr>
                <a:solidFill>
                  <a:schemeClr val="dk1"/>
                </a:solidFill>
              </a:defRPr>
            </a:lvl1pPr>
            <a:lvl2pPr marL="914400" lvl="1" indent="-342900" rtl="0">
              <a:spcBef>
                <a:spcPts val="2000"/>
              </a:spcBef>
              <a:spcAft>
                <a:spcPts val="0"/>
              </a:spcAft>
              <a:buClr>
                <a:schemeClr val="dk1"/>
              </a:buClr>
              <a:buSzPts val="1800"/>
              <a:buChar char="○"/>
              <a:defRPr>
                <a:solidFill>
                  <a:schemeClr val="dk1"/>
                </a:solidFill>
              </a:defRPr>
            </a:lvl2pPr>
            <a:lvl3pPr marL="1371600" lvl="2" indent="-342900" rtl="0">
              <a:spcBef>
                <a:spcPts val="2000"/>
              </a:spcBef>
              <a:spcAft>
                <a:spcPts val="0"/>
              </a:spcAft>
              <a:buClr>
                <a:schemeClr val="dk1"/>
              </a:buClr>
              <a:buSzPts val="1800"/>
              <a:buChar char="■"/>
              <a:defRPr>
                <a:solidFill>
                  <a:schemeClr val="dk1"/>
                </a:solidFill>
              </a:defRPr>
            </a:lvl3pPr>
            <a:lvl4pPr marL="1828800" lvl="3" indent="-342900" rtl="0">
              <a:spcBef>
                <a:spcPts val="2000"/>
              </a:spcBef>
              <a:spcAft>
                <a:spcPts val="0"/>
              </a:spcAft>
              <a:buClr>
                <a:schemeClr val="dk1"/>
              </a:buClr>
              <a:buSzPts val="1800"/>
              <a:buChar char="●"/>
              <a:defRPr>
                <a:solidFill>
                  <a:schemeClr val="dk1"/>
                </a:solidFill>
              </a:defRPr>
            </a:lvl4pPr>
            <a:lvl5pPr marL="2286000" lvl="4" indent="-342900" rtl="0">
              <a:spcBef>
                <a:spcPts val="2000"/>
              </a:spcBef>
              <a:spcAft>
                <a:spcPts val="0"/>
              </a:spcAft>
              <a:buClr>
                <a:schemeClr val="dk1"/>
              </a:buClr>
              <a:buSzPts val="1800"/>
              <a:buChar char="○"/>
              <a:defRPr>
                <a:solidFill>
                  <a:schemeClr val="dk1"/>
                </a:solidFill>
              </a:defRPr>
            </a:lvl5pPr>
            <a:lvl6pPr marL="2743200" lvl="5" indent="-342900" rtl="0">
              <a:spcBef>
                <a:spcPts val="2000"/>
              </a:spcBef>
              <a:spcAft>
                <a:spcPts val="0"/>
              </a:spcAft>
              <a:buClr>
                <a:schemeClr val="dk1"/>
              </a:buClr>
              <a:buSzPts val="1800"/>
              <a:buChar char="■"/>
              <a:defRPr>
                <a:solidFill>
                  <a:schemeClr val="dk1"/>
                </a:solidFill>
              </a:defRPr>
            </a:lvl6pPr>
            <a:lvl7pPr marL="3200400" lvl="6" indent="-342900" rtl="0">
              <a:spcBef>
                <a:spcPts val="2000"/>
              </a:spcBef>
              <a:spcAft>
                <a:spcPts val="0"/>
              </a:spcAft>
              <a:buClr>
                <a:schemeClr val="dk1"/>
              </a:buClr>
              <a:buSzPts val="1800"/>
              <a:buChar char="●"/>
              <a:defRPr>
                <a:solidFill>
                  <a:schemeClr val="dk1"/>
                </a:solidFill>
              </a:defRPr>
            </a:lvl7pPr>
            <a:lvl8pPr marL="3657600" lvl="7" indent="-342900" rtl="0">
              <a:spcBef>
                <a:spcPts val="2000"/>
              </a:spcBef>
              <a:spcAft>
                <a:spcPts val="0"/>
              </a:spcAft>
              <a:buClr>
                <a:schemeClr val="dk1"/>
              </a:buClr>
              <a:buSzPts val="1800"/>
              <a:buChar char="○"/>
              <a:defRPr>
                <a:solidFill>
                  <a:schemeClr val="dk1"/>
                </a:solidFill>
              </a:defRPr>
            </a:lvl8pPr>
            <a:lvl9pPr marL="4114800" lvl="8" indent="-342900" rtl="0">
              <a:spcBef>
                <a:spcPts val="2000"/>
              </a:spcBef>
              <a:spcAft>
                <a:spcPts val="2000"/>
              </a:spcAft>
              <a:buClr>
                <a:schemeClr val="dk1"/>
              </a:buClr>
              <a:buSzPts val="1800"/>
              <a:buChar char="■"/>
              <a:defRPr>
                <a:solidFill>
                  <a:schemeClr val="dk1"/>
                </a:solidFill>
              </a:defRPr>
            </a:lvl9pPr>
          </a:lstStyle>
          <a:p>
            <a:endParaRPr/>
          </a:p>
        </p:txBody>
      </p:sp>
      <p:sp>
        <p:nvSpPr>
          <p:cNvPr id="55" name="Google Shape;55;p10"/>
          <p:cNvSpPr txBox="1">
            <a:spLocks noGrp="1"/>
          </p:cNvSpPr>
          <p:nvPr>
            <p:ph type="title"/>
          </p:nvPr>
        </p:nvSpPr>
        <p:spPr>
          <a:xfrm>
            <a:off x="363533" y="460805"/>
            <a:ext cx="9963900" cy="1026000"/>
          </a:xfrm>
          <a:prstGeom prst="rect">
            <a:avLst/>
          </a:prstGeom>
        </p:spPr>
        <p:txBody>
          <a:bodyPr spcFirstLastPara="1" wrap="square" lIns="116050" tIns="116050" rIns="116050" bIns="116050" anchor="ctr" anchorCtr="0">
            <a:noAutofit/>
          </a:bodyPr>
          <a:lstStyle>
            <a:lvl1pPr lvl="0" rtl="0">
              <a:spcBef>
                <a:spcPts val="0"/>
              </a:spcBef>
              <a:spcAft>
                <a:spcPts val="0"/>
              </a:spcAft>
              <a:buNone/>
              <a:defRPr sz="3000"/>
            </a:lvl1pPr>
            <a:lvl2pPr lvl="1" rtl="0">
              <a:spcBef>
                <a:spcPts val="0"/>
              </a:spcBef>
              <a:spcAft>
                <a:spcPts val="0"/>
              </a:spcAft>
              <a:buNone/>
              <a:defRPr/>
            </a:lvl2pPr>
            <a:lvl3pPr lvl="2" rtl="0">
              <a:spcBef>
                <a:spcPts val="0"/>
              </a:spcBef>
              <a:spcAft>
                <a:spcPts val="0"/>
              </a:spcAft>
              <a:buNone/>
              <a:defRPr/>
            </a:lvl3pPr>
            <a:lvl4pPr lvl="3" rtl="0">
              <a:spcBef>
                <a:spcPts val="0"/>
              </a:spcBef>
              <a:spcAft>
                <a:spcPts val="0"/>
              </a:spcAft>
              <a:buNone/>
              <a:defRPr/>
            </a:lvl4pPr>
            <a:lvl5pPr lvl="4" rtl="0">
              <a:spcBef>
                <a:spcPts val="0"/>
              </a:spcBef>
              <a:spcAft>
                <a:spcPts val="0"/>
              </a:spcAft>
              <a:buNone/>
              <a:defRPr/>
            </a:lvl5pPr>
            <a:lvl6pPr lvl="5" rtl="0">
              <a:spcBef>
                <a:spcPts val="0"/>
              </a:spcBef>
              <a:spcAft>
                <a:spcPts val="0"/>
              </a:spcAft>
              <a:buNone/>
              <a:defRPr/>
            </a:lvl6pPr>
            <a:lvl7pPr lvl="6" rtl="0">
              <a:spcBef>
                <a:spcPts val="0"/>
              </a:spcBef>
              <a:spcAft>
                <a:spcPts val="0"/>
              </a:spcAft>
              <a:buNone/>
              <a:defRPr/>
            </a:lvl7pPr>
            <a:lvl8pPr lvl="7" rtl="0">
              <a:spcBef>
                <a:spcPts val="0"/>
              </a:spcBef>
              <a:spcAft>
                <a:spcPts val="0"/>
              </a:spcAft>
              <a:buNone/>
              <a:defRPr/>
            </a:lvl8pPr>
            <a:lvl9pPr lvl="8" rtl="0">
              <a:spcBef>
                <a:spcPts val="0"/>
              </a:spcBef>
              <a:spcAft>
                <a:spcPts val="0"/>
              </a:spcAft>
              <a:buNone/>
              <a:defRPr/>
            </a:lvl9pPr>
          </a:lstStyle>
          <a:p>
            <a:endParaRPr/>
          </a:p>
        </p:txBody>
      </p:sp>
      <p:sp>
        <p:nvSpPr>
          <p:cNvPr id="56" name="Google Shape;56;p10"/>
          <p:cNvSpPr txBox="1">
            <a:spLocks noGrp="1"/>
          </p:cNvSpPr>
          <p:nvPr>
            <p:ph type="sldNum" idx="12"/>
          </p:nvPr>
        </p:nvSpPr>
        <p:spPr>
          <a:xfrm>
            <a:off x="10327415" y="7098184"/>
            <a:ext cx="364500" cy="461700"/>
          </a:xfrm>
          <a:prstGeom prst="rect">
            <a:avLst/>
          </a:prstGeom>
        </p:spPr>
        <p:txBody>
          <a:bodyPr spcFirstLastPara="1" wrap="square" lIns="116050" tIns="116050" rIns="116050" bIns="116050" anchor="t" anchorCtr="0">
            <a:noAutofit/>
          </a:bodyPr>
          <a:lstStyle>
            <a:lvl1pPr lvl="0" rtl="0">
              <a:buNone/>
              <a:defRPr sz="1000">
                <a:solidFill>
                  <a:srgbClr val="494985"/>
                </a:solidFill>
                <a:latin typeface="Quicksand Medium"/>
                <a:ea typeface="Quicksand Medium"/>
                <a:cs typeface="Quicksand Medium"/>
                <a:sym typeface="Quicksand Medium"/>
              </a:defRPr>
            </a:lvl1pPr>
            <a:lvl2pPr lvl="1" rtl="0">
              <a:buNone/>
              <a:defRPr sz="1000">
                <a:solidFill>
                  <a:srgbClr val="494985"/>
                </a:solidFill>
                <a:latin typeface="Quicksand Medium"/>
                <a:ea typeface="Quicksand Medium"/>
                <a:cs typeface="Quicksand Medium"/>
                <a:sym typeface="Quicksand Medium"/>
              </a:defRPr>
            </a:lvl2pPr>
            <a:lvl3pPr lvl="2" rtl="0">
              <a:buNone/>
              <a:defRPr sz="1000">
                <a:solidFill>
                  <a:srgbClr val="494985"/>
                </a:solidFill>
                <a:latin typeface="Quicksand Medium"/>
                <a:ea typeface="Quicksand Medium"/>
                <a:cs typeface="Quicksand Medium"/>
                <a:sym typeface="Quicksand Medium"/>
              </a:defRPr>
            </a:lvl3pPr>
            <a:lvl4pPr lvl="3" rtl="0">
              <a:buNone/>
              <a:defRPr sz="1000">
                <a:solidFill>
                  <a:srgbClr val="494985"/>
                </a:solidFill>
                <a:latin typeface="Quicksand Medium"/>
                <a:ea typeface="Quicksand Medium"/>
                <a:cs typeface="Quicksand Medium"/>
                <a:sym typeface="Quicksand Medium"/>
              </a:defRPr>
            </a:lvl4pPr>
            <a:lvl5pPr lvl="4" rtl="0">
              <a:buNone/>
              <a:defRPr sz="1000">
                <a:solidFill>
                  <a:srgbClr val="494985"/>
                </a:solidFill>
                <a:latin typeface="Quicksand Medium"/>
                <a:ea typeface="Quicksand Medium"/>
                <a:cs typeface="Quicksand Medium"/>
                <a:sym typeface="Quicksand Medium"/>
              </a:defRPr>
            </a:lvl5pPr>
            <a:lvl6pPr lvl="5" rtl="0">
              <a:buNone/>
              <a:defRPr sz="1000">
                <a:solidFill>
                  <a:srgbClr val="494985"/>
                </a:solidFill>
                <a:latin typeface="Quicksand Medium"/>
                <a:ea typeface="Quicksand Medium"/>
                <a:cs typeface="Quicksand Medium"/>
                <a:sym typeface="Quicksand Medium"/>
              </a:defRPr>
            </a:lvl6pPr>
            <a:lvl7pPr lvl="6" rtl="0">
              <a:buNone/>
              <a:defRPr sz="1000">
                <a:solidFill>
                  <a:srgbClr val="494985"/>
                </a:solidFill>
                <a:latin typeface="Quicksand Medium"/>
                <a:ea typeface="Quicksand Medium"/>
                <a:cs typeface="Quicksand Medium"/>
                <a:sym typeface="Quicksand Medium"/>
              </a:defRPr>
            </a:lvl7pPr>
            <a:lvl8pPr lvl="7" rtl="0">
              <a:buNone/>
              <a:defRPr sz="1000">
                <a:solidFill>
                  <a:srgbClr val="494985"/>
                </a:solidFill>
                <a:latin typeface="Quicksand Medium"/>
                <a:ea typeface="Quicksand Medium"/>
                <a:cs typeface="Quicksand Medium"/>
                <a:sym typeface="Quicksand Medium"/>
              </a:defRPr>
            </a:lvl8pPr>
            <a:lvl9pPr lvl="8" rtl="0">
              <a:buNone/>
              <a:defRPr sz="1000">
                <a:solidFill>
                  <a:srgbClr val="494985"/>
                </a:solidFill>
                <a:latin typeface="Quicksand Medium"/>
                <a:ea typeface="Quicksand Medium"/>
                <a:cs typeface="Quicksand Medium"/>
                <a:sym typeface="Quicksand Medium"/>
              </a:defRPr>
            </a:lvl9pPr>
          </a:lstStyle>
          <a:p>
            <a:pPr marL="0" lvl="0" indent="0" algn="ctr" rtl="0">
              <a:spcBef>
                <a:spcPts val="0"/>
              </a:spcBef>
              <a:spcAft>
                <a:spcPts val="0"/>
              </a:spcAft>
              <a:buNone/>
            </a:pPr>
            <a:fld id="{00000000-1234-1234-1234-123412341234}" type="slidenum">
              <a:rPr lang="en-GB"/>
              <a:t>‹#›</a:t>
            </a:fld>
            <a:endParaRPr/>
          </a:p>
        </p:txBody>
      </p:sp>
      <p:sp>
        <p:nvSpPr>
          <p:cNvPr id="57" name="Google Shape;57;p10"/>
          <p:cNvSpPr txBox="1">
            <a:spLocks noGrp="1"/>
          </p:cNvSpPr>
          <p:nvPr>
            <p:ph type="body" idx="2"/>
          </p:nvPr>
        </p:nvSpPr>
        <p:spPr>
          <a:xfrm>
            <a:off x="3804260" y="1495832"/>
            <a:ext cx="3157200" cy="5378100"/>
          </a:xfrm>
          <a:prstGeom prst="rect">
            <a:avLst/>
          </a:prstGeom>
          <a:ln>
            <a:noFill/>
          </a:ln>
        </p:spPr>
        <p:txBody>
          <a:bodyPr spcFirstLastPara="1" wrap="square" lIns="116050" tIns="116050" rIns="116050" bIns="116050" anchor="t" anchorCtr="0">
            <a:noAutofit/>
          </a:bodyPr>
          <a:lstStyle>
            <a:lvl1pPr marL="457200" lvl="0" indent="-374650" rtl="0">
              <a:spcBef>
                <a:spcPts val="0"/>
              </a:spcBef>
              <a:spcAft>
                <a:spcPts val="0"/>
              </a:spcAft>
              <a:buClr>
                <a:schemeClr val="dk1"/>
              </a:buClr>
              <a:buSzPts val="2300"/>
              <a:buChar char="●"/>
              <a:defRPr>
                <a:solidFill>
                  <a:schemeClr val="dk1"/>
                </a:solidFill>
              </a:defRPr>
            </a:lvl1pPr>
            <a:lvl2pPr marL="914400" lvl="1" indent="-342900" rtl="0">
              <a:spcBef>
                <a:spcPts val="2000"/>
              </a:spcBef>
              <a:spcAft>
                <a:spcPts val="0"/>
              </a:spcAft>
              <a:buClr>
                <a:schemeClr val="dk1"/>
              </a:buClr>
              <a:buSzPts val="1800"/>
              <a:buChar char="○"/>
              <a:defRPr>
                <a:solidFill>
                  <a:schemeClr val="dk1"/>
                </a:solidFill>
              </a:defRPr>
            </a:lvl2pPr>
            <a:lvl3pPr marL="1371600" lvl="2" indent="-342900" rtl="0">
              <a:spcBef>
                <a:spcPts val="2000"/>
              </a:spcBef>
              <a:spcAft>
                <a:spcPts val="0"/>
              </a:spcAft>
              <a:buClr>
                <a:schemeClr val="dk1"/>
              </a:buClr>
              <a:buSzPts val="1800"/>
              <a:buChar char="■"/>
              <a:defRPr>
                <a:solidFill>
                  <a:schemeClr val="dk1"/>
                </a:solidFill>
              </a:defRPr>
            </a:lvl3pPr>
            <a:lvl4pPr marL="1828800" lvl="3" indent="-342900" rtl="0">
              <a:spcBef>
                <a:spcPts val="2000"/>
              </a:spcBef>
              <a:spcAft>
                <a:spcPts val="0"/>
              </a:spcAft>
              <a:buClr>
                <a:schemeClr val="dk1"/>
              </a:buClr>
              <a:buSzPts val="1800"/>
              <a:buChar char="●"/>
              <a:defRPr>
                <a:solidFill>
                  <a:schemeClr val="dk1"/>
                </a:solidFill>
              </a:defRPr>
            </a:lvl4pPr>
            <a:lvl5pPr marL="2286000" lvl="4" indent="-342900" rtl="0">
              <a:spcBef>
                <a:spcPts val="2000"/>
              </a:spcBef>
              <a:spcAft>
                <a:spcPts val="0"/>
              </a:spcAft>
              <a:buClr>
                <a:schemeClr val="dk1"/>
              </a:buClr>
              <a:buSzPts val="1800"/>
              <a:buChar char="○"/>
              <a:defRPr>
                <a:solidFill>
                  <a:schemeClr val="dk1"/>
                </a:solidFill>
              </a:defRPr>
            </a:lvl5pPr>
            <a:lvl6pPr marL="2743200" lvl="5" indent="-342900" rtl="0">
              <a:spcBef>
                <a:spcPts val="2000"/>
              </a:spcBef>
              <a:spcAft>
                <a:spcPts val="0"/>
              </a:spcAft>
              <a:buClr>
                <a:schemeClr val="dk1"/>
              </a:buClr>
              <a:buSzPts val="1800"/>
              <a:buChar char="■"/>
              <a:defRPr>
                <a:solidFill>
                  <a:schemeClr val="dk1"/>
                </a:solidFill>
              </a:defRPr>
            </a:lvl6pPr>
            <a:lvl7pPr marL="3200400" lvl="6" indent="-342900" rtl="0">
              <a:spcBef>
                <a:spcPts val="2000"/>
              </a:spcBef>
              <a:spcAft>
                <a:spcPts val="0"/>
              </a:spcAft>
              <a:buClr>
                <a:schemeClr val="dk1"/>
              </a:buClr>
              <a:buSzPts val="1800"/>
              <a:buChar char="●"/>
              <a:defRPr>
                <a:solidFill>
                  <a:schemeClr val="dk1"/>
                </a:solidFill>
              </a:defRPr>
            </a:lvl7pPr>
            <a:lvl8pPr marL="3657600" lvl="7" indent="-342900" rtl="0">
              <a:spcBef>
                <a:spcPts val="2000"/>
              </a:spcBef>
              <a:spcAft>
                <a:spcPts val="0"/>
              </a:spcAft>
              <a:buClr>
                <a:schemeClr val="dk1"/>
              </a:buClr>
              <a:buSzPts val="1800"/>
              <a:buChar char="○"/>
              <a:defRPr>
                <a:solidFill>
                  <a:schemeClr val="dk1"/>
                </a:solidFill>
              </a:defRPr>
            </a:lvl8pPr>
            <a:lvl9pPr marL="4114800" lvl="8" indent="-342900" rtl="0">
              <a:spcBef>
                <a:spcPts val="2000"/>
              </a:spcBef>
              <a:spcAft>
                <a:spcPts val="2000"/>
              </a:spcAft>
              <a:buClr>
                <a:schemeClr val="dk1"/>
              </a:buClr>
              <a:buSzPts val="1800"/>
              <a:buChar char="■"/>
              <a:defRPr>
                <a:solidFill>
                  <a:schemeClr val="dk1"/>
                </a:solidFill>
              </a:defRPr>
            </a:lvl9pPr>
          </a:lstStyle>
          <a:p>
            <a:endParaRPr/>
          </a:p>
        </p:txBody>
      </p:sp>
      <p:sp>
        <p:nvSpPr>
          <p:cNvPr id="58" name="Google Shape;58;p10"/>
          <p:cNvSpPr txBox="1">
            <a:spLocks noGrp="1"/>
          </p:cNvSpPr>
          <p:nvPr>
            <p:ph type="subTitle" idx="3"/>
          </p:nvPr>
        </p:nvSpPr>
        <p:spPr>
          <a:xfrm>
            <a:off x="7997953" y="0"/>
            <a:ext cx="2291700" cy="461700"/>
          </a:xfrm>
          <a:prstGeom prst="rect">
            <a:avLst/>
          </a:prstGeom>
        </p:spPr>
        <p:txBody>
          <a:bodyPr spcFirstLastPara="1" wrap="square" lIns="116050" tIns="116050" rIns="0" bIns="116050" anchor="ctr" anchorCtr="0">
            <a:noAutofit/>
          </a:bodyPr>
          <a:lstStyle>
            <a:lvl1pPr lvl="0" algn="r" rtl="0">
              <a:lnSpc>
                <a:spcPct val="100000"/>
              </a:lnSpc>
              <a:spcBef>
                <a:spcPts val="0"/>
              </a:spcBef>
              <a:spcAft>
                <a:spcPts val="0"/>
              </a:spcAft>
              <a:buNone/>
              <a:defRPr sz="1500">
                <a:solidFill>
                  <a:schemeClr val="dk1"/>
                </a:solidFill>
                <a:latin typeface="Quicksand Medium"/>
                <a:ea typeface="Quicksand Medium"/>
                <a:cs typeface="Quicksand Medium"/>
                <a:sym typeface="Quicksand Medium"/>
              </a:defRPr>
            </a:lvl1pPr>
            <a:lvl2pPr lvl="1" rtl="0">
              <a:spcBef>
                <a:spcPts val="0"/>
              </a:spcBef>
              <a:spcAft>
                <a:spcPts val="0"/>
              </a:spcAft>
              <a:buNone/>
              <a:defRPr/>
            </a:lvl2pPr>
            <a:lvl3pPr lvl="2" rtl="0">
              <a:spcBef>
                <a:spcPts val="2000"/>
              </a:spcBef>
              <a:spcAft>
                <a:spcPts val="0"/>
              </a:spcAft>
              <a:buNone/>
              <a:defRPr/>
            </a:lvl3pPr>
            <a:lvl4pPr lvl="3" rtl="0">
              <a:spcBef>
                <a:spcPts val="2000"/>
              </a:spcBef>
              <a:spcAft>
                <a:spcPts val="0"/>
              </a:spcAft>
              <a:buNone/>
              <a:defRPr/>
            </a:lvl4pPr>
            <a:lvl5pPr lvl="4" rtl="0">
              <a:spcBef>
                <a:spcPts val="2000"/>
              </a:spcBef>
              <a:spcAft>
                <a:spcPts val="0"/>
              </a:spcAft>
              <a:buNone/>
              <a:defRPr/>
            </a:lvl5pPr>
            <a:lvl6pPr lvl="5" rtl="0">
              <a:spcBef>
                <a:spcPts val="2000"/>
              </a:spcBef>
              <a:spcAft>
                <a:spcPts val="0"/>
              </a:spcAft>
              <a:buNone/>
              <a:defRPr/>
            </a:lvl6pPr>
            <a:lvl7pPr lvl="6" rtl="0">
              <a:spcBef>
                <a:spcPts val="2000"/>
              </a:spcBef>
              <a:spcAft>
                <a:spcPts val="0"/>
              </a:spcAft>
              <a:buNone/>
              <a:defRPr/>
            </a:lvl7pPr>
            <a:lvl8pPr lvl="7" rtl="0">
              <a:spcBef>
                <a:spcPts val="2000"/>
              </a:spcBef>
              <a:spcAft>
                <a:spcPts val="0"/>
              </a:spcAft>
              <a:buNone/>
              <a:defRPr/>
            </a:lvl8pPr>
            <a:lvl9pPr lvl="8" rtl="0">
              <a:spcBef>
                <a:spcPts val="2000"/>
              </a:spcBef>
              <a:spcAft>
                <a:spcPts val="2000"/>
              </a:spcAft>
              <a:buNone/>
              <a:defRPr/>
            </a:lvl9pPr>
          </a:lstStyle>
          <a:p>
            <a:endParaRPr/>
          </a:p>
        </p:txBody>
      </p:sp>
      <p:sp>
        <p:nvSpPr>
          <p:cNvPr id="59" name="Google Shape;59;p10"/>
          <p:cNvSpPr txBox="1">
            <a:spLocks noGrp="1"/>
          </p:cNvSpPr>
          <p:nvPr>
            <p:ph type="body" idx="4"/>
          </p:nvPr>
        </p:nvSpPr>
        <p:spPr>
          <a:xfrm>
            <a:off x="7190060" y="1495832"/>
            <a:ext cx="3157200" cy="5378100"/>
          </a:xfrm>
          <a:prstGeom prst="rect">
            <a:avLst/>
          </a:prstGeom>
          <a:ln>
            <a:noFill/>
          </a:ln>
        </p:spPr>
        <p:txBody>
          <a:bodyPr spcFirstLastPara="1" wrap="square" lIns="116050" tIns="116050" rIns="116050" bIns="116050" anchor="t" anchorCtr="0">
            <a:noAutofit/>
          </a:bodyPr>
          <a:lstStyle>
            <a:lvl1pPr marL="457200" lvl="0" indent="-374650" rtl="0">
              <a:spcBef>
                <a:spcPts val="0"/>
              </a:spcBef>
              <a:spcAft>
                <a:spcPts val="0"/>
              </a:spcAft>
              <a:buClr>
                <a:schemeClr val="dk1"/>
              </a:buClr>
              <a:buSzPts val="2300"/>
              <a:buChar char="●"/>
              <a:defRPr>
                <a:solidFill>
                  <a:schemeClr val="dk1"/>
                </a:solidFill>
              </a:defRPr>
            </a:lvl1pPr>
            <a:lvl2pPr marL="914400" lvl="1" indent="-342900" rtl="0">
              <a:spcBef>
                <a:spcPts val="2000"/>
              </a:spcBef>
              <a:spcAft>
                <a:spcPts val="0"/>
              </a:spcAft>
              <a:buClr>
                <a:schemeClr val="dk1"/>
              </a:buClr>
              <a:buSzPts val="1800"/>
              <a:buChar char="○"/>
              <a:defRPr>
                <a:solidFill>
                  <a:schemeClr val="dk1"/>
                </a:solidFill>
              </a:defRPr>
            </a:lvl2pPr>
            <a:lvl3pPr marL="1371600" lvl="2" indent="-342900" rtl="0">
              <a:spcBef>
                <a:spcPts val="2000"/>
              </a:spcBef>
              <a:spcAft>
                <a:spcPts val="0"/>
              </a:spcAft>
              <a:buClr>
                <a:schemeClr val="dk1"/>
              </a:buClr>
              <a:buSzPts val="1800"/>
              <a:buChar char="■"/>
              <a:defRPr>
                <a:solidFill>
                  <a:schemeClr val="dk1"/>
                </a:solidFill>
              </a:defRPr>
            </a:lvl3pPr>
            <a:lvl4pPr marL="1828800" lvl="3" indent="-342900" rtl="0">
              <a:spcBef>
                <a:spcPts val="2000"/>
              </a:spcBef>
              <a:spcAft>
                <a:spcPts val="0"/>
              </a:spcAft>
              <a:buClr>
                <a:schemeClr val="dk1"/>
              </a:buClr>
              <a:buSzPts val="1800"/>
              <a:buChar char="●"/>
              <a:defRPr>
                <a:solidFill>
                  <a:schemeClr val="dk1"/>
                </a:solidFill>
              </a:defRPr>
            </a:lvl4pPr>
            <a:lvl5pPr marL="2286000" lvl="4" indent="-342900" rtl="0">
              <a:spcBef>
                <a:spcPts val="2000"/>
              </a:spcBef>
              <a:spcAft>
                <a:spcPts val="0"/>
              </a:spcAft>
              <a:buClr>
                <a:schemeClr val="dk1"/>
              </a:buClr>
              <a:buSzPts val="1800"/>
              <a:buChar char="○"/>
              <a:defRPr>
                <a:solidFill>
                  <a:schemeClr val="dk1"/>
                </a:solidFill>
              </a:defRPr>
            </a:lvl5pPr>
            <a:lvl6pPr marL="2743200" lvl="5" indent="-342900" rtl="0">
              <a:spcBef>
                <a:spcPts val="2000"/>
              </a:spcBef>
              <a:spcAft>
                <a:spcPts val="0"/>
              </a:spcAft>
              <a:buClr>
                <a:schemeClr val="dk1"/>
              </a:buClr>
              <a:buSzPts val="1800"/>
              <a:buChar char="■"/>
              <a:defRPr>
                <a:solidFill>
                  <a:schemeClr val="dk1"/>
                </a:solidFill>
              </a:defRPr>
            </a:lvl6pPr>
            <a:lvl7pPr marL="3200400" lvl="6" indent="-342900" rtl="0">
              <a:spcBef>
                <a:spcPts val="2000"/>
              </a:spcBef>
              <a:spcAft>
                <a:spcPts val="0"/>
              </a:spcAft>
              <a:buClr>
                <a:schemeClr val="dk1"/>
              </a:buClr>
              <a:buSzPts val="1800"/>
              <a:buChar char="●"/>
              <a:defRPr>
                <a:solidFill>
                  <a:schemeClr val="dk1"/>
                </a:solidFill>
              </a:defRPr>
            </a:lvl7pPr>
            <a:lvl8pPr marL="3657600" lvl="7" indent="-342900" rtl="0">
              <a:spcBef>
                <a:spcPts val="2000"/>
              </a:spcBef>
              <a:spcAft>
                <a:spcPts val="0"/>
              </a:spcAft>
              <a:buClr>
                <a:schemeClr val="dk1"/>
              </a:buClr>
              <a:buSzPts val="1800"/>
              <a:buChar char="○"/>
              <a:defRPr>
                <a:solidFill>
                  <a:schemeClr val="dk1"/>
                </a:solidFill>
              </a:defRPr>
            </a:lvl8pPr>
            <a:lvl9pPr marL="4114800" lvl="8" indent="-342900" rtl="0">
              <a:spcBef>
                <a:spcPts val="2000"/>
              </a:spcBef>
              <a:spcAft>
                <a:spcPts val="2000"/>
              </a:spcAft>
              <a:buClr>
                <a:schemeClr val="dk1"/>
              </a:buClr>
              <a:buSzPts val="1800"/>
              <a:buChar char="■"/>
              <a:defRPr>
                <a:solidFill>
                  <a:schemeClr val="dk1"/>
                </a:solidFill>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63533" y="456966"/>
            <a:ext cx="9964200" cy="1038900"/>
          </a:xfrm>
          <a:prstGeom prst="rect">
            <a:avLst/>
          </a:prstGeom>
          <a:noFill/>
          <a:ln>
            <a:noFill/>
          </a:ln>
        </p:spPr>
        <p:txBody>
          <a:bodyPr spcFirstLastPara="1" wrap="square" lIns="116050" tIns="116050" rIns="116050" bIns="116050" anchor="ctr" anchorCtr="0">
            <a:noAutofit/>
          </a:bodyPr>
          <a:lstStyle>
            <a:lvl1pPr lvl="0" rtl="0">
              <a:spcBef>
                <a:spcPts val="0"/>
              </a:spcBef>
              <a:spcAft>
                <a:spcPts val="0"/>
              </a:spcAft>
              <a:buClr>
                <a:schemeClr val="accent6"/>
              </a:buClr>
              <a:buSzPts val="3600"/>
              <a:buFont typeface="Quicksand"/>
              <a:buNone/>
              <a:defRPr sz="3600" b="1">
                <a:solidFill>
                  <a:schemeClr val="accent6"/>
                </a:solidFill>
                <a:latin typeface="Quicksand"/>
                <a:ea typeface="Quicksand"/>
                <a:cs typeface="Quicksand"/>
                <a:sym typeface="Quicksand"/>
              </a:defRPr>
            </a:lvl1pPr>
            <a:lvl2pPr lvl="1" rtl="0">
              <a:spcBef>
                <a:spcPts val="0"/>
              </a:spcBef>
              <a:spcAft>
                <a:spcPts val="0"/>
              </a:spcAft>
              <a:buClr>
                <a:schemeClr val="dk1"/>
              </a:buClr>
              <a:buSzPts val="3600"/>
              <a:buNone/>
              <a:defRPr sz="3600">
                <a:solidFill>
                  <a:schemeClr val="dk1"/>
                </a:solidFill>
              </a:defRPr>
            </a:lvl2pPr>
            <a:lvl3pPr lvl="2" rtl="0">
              <a:spcBef>
                <a:spcPts val="0"/>
              </a:spcBef>
              <a:spcAft>
                <a:spcPts val="0"/>
              </a:spcAft>
              <a:buClr>
                <a:schemeClr val="dk1"/>
              </a:buClr>
              <a:buSzPts val="3600"/>
              <a:buNone/>
              <a:defRPr sz="3600">
                <a:solidFill>
                  <a:schemeClr val="dk1"/>
                </a:solidFill>
              </a:defRPr>
            </a:lvl3pPr>
            <a:lvl4pPr lvl="3" rtl="0">
              <a:spcBef>
                <a:spcPts val="0"/>
              </a:spcBef>
              <a:spcAft>
                <a:spcPts val="0"/>
              </a:spcAft>
              <a:buClr>
                <a:schemeClr val="dk1"/>
              </a:buClr>
              <a:buSzPts val="3600"/>
              <a:buNone/>
              <a:defRPr sz="3600">
                <a:solidFill>
                  <a:schemeClr val="dk1"/>
                </a:solidFill>
              </a:defRPr>
            </a:lvl4pPr>
            <a:lvl5pPr lvl="4" rtl="0">
              <a:spcBef>
                <a:spcPts val="0"/>
              </a:spcBef>
              <a:spcAft>
                <a:spcPts val="0"/>
              </a:spcAft>
              <a:buClr>
                <a:schemeClr val="dk1"/>
              </a:buClr>
              <a:buSzPts val="3600"/>
              <a:buNone/>
              <a:defRPr sz="3600">
                <a:solidFill>
                  <a:schemeClr val="dk1"/>
                </a:solidFill>
              </a:defRPr>
            </a:lvl5pPr>
            <a:lvl6pPr lvl="5" rtl="0">
              <a:spcBef>
                <a:spcPts val="0"/>
              </a:spcBef>
              <a:spcAft>
                <a:spcPts val="0"/>
              </a:spcAft>
              <a:buClr>
                <a:schemeClr val="dk1"/>
              </a:buClr>
              <a:buSzPts val="3600"/>
              <a:buNone/>
              <a:defRPr sz="3600">
                <a:solidFill>
                  <a:schemeClr val="dk1"/>
                </a:solidFill>
              </a:defRPr>
            </a:lvl6pPr>
            <a:lvl7pPr lvl="6" rtl="0">
              <a:spcBef>
                <a:spcPts val="0"/>
              </a:spcBef>
              <a:spcAft>
                <a:spcPts val="0"/>
              </a:spcAft>
              <a:buClr>
                <a:schemeClr val="dk1"/>
              </a:buClr>
              <a:buSzPts val="3600"/>
              <a:buNone/>
              <a:defRPr sz="3600">
                <a:solidFill>
                  <a:schemeClr val="dk1"/>
                </a:solidFill>
              </a:defRPr>
            </a:lvl7pPr>
            <a:lvl8pPr lvl="7" rtl="0">
              <a:spcBef>
                <a:spcPts val="0"/>
              </a:spcBef>
              <a:spcAft>
                <a:spcPts val="0"/>
              </a:spcAft>
              <a:buClr>
                <a:schemeClr val="dk1"/>
              </a:buClr>
              <a:buSzPts val="3600"/>
              <a:buNone/>
              <a:defRPr sz="3600">
                <a:solidFill>
                  <a:schemeClr val="dk1"/>
                </a:solidFill>
              </a:defRPr>
            </a:lvl8pPr>
            <a:lvl9pPr lvl="8" rtl="0">
              <a:spcBef>
                <a:spcPts val="0"/>
              </a:spcBef>
              <a:spcAft>
                <a:spcPts val="0"/>
              </a:spcAft>
              <a:buClr>
                <a:schemeClr val="dk1"/>
              </a:buClr>
              <a:buSzPts val="3600"/>
              <a:buNone/>
              <a:defRPr sz="3600">
                <a:solidFill>
                  <a:schemeClr val="dk1"/>
                </a:solidFill>
              </a:defRPr>
            </a:lvl9pPr>
          </a:lstStyle>
          <a:p>
            <a:endParaRPr/>
          </a:p>
        </p:txBody>
      </p:sp>
      <p:sp>
        <p:nvSpPr>
          <p:cNvPr id="7" name="Google Shape;7;p1"/>
          <p:cNvSpPr txBox="1">
            <a:spLocks noGrp="1"/>
          </p:cNvSpPr>
          <p:nvPr>
            <p:ph type="body" idx="1"/>
          </p:nvPr>
        </p:nvSpPr>
        <p:spPr>
          <a:xfrm>
            <a:off x="363533" y="1495869"/>
            <a:ext cx="9964200" cy="5600400"/>
          </a:xfrm>
          <a:prstGeom prst="rect">
            <a:avLst/>
          </a:prstGeom>
          <a:noFill/>
          <a:ln>
            <a:noFill/>
          </a:ln>
        </p:spPr>
        <p:txBody>
          <a:bodyPr spcFirstLastPara="1" wrap="square" lIns="116050" tIns="116050" rIns="116050" bIns="116050" anchor="t" anchorCtr="0">
            <a:noAutofit/>
          </a:bodyPr>
          <a:lstStyle>
            <a:lvl1pPr marL="457200" lvl="0" indent="-374650" rtl="0">
              <a:lnSpc>
                <a:spcPct val="115000"/>
              </a:lnSpc>
              <a:spcBef>
                <a:spcPts val="0"/>
              </a:spcBef>
              <a:spcAft>
                <a:spcPts val="0"/>
              </a:spcAft>
              <a:buClr>
                <a:schemeClr val="dk1"/>
              </a:buClr>
              <a:buSzPts val="2300"/>
              <a:buFont typeface="Quicksand"/>
              <a:buChar char="●"/>
              <a:defRPr sz="2300">
                <a:solidFill>
                  <a:schemeClr val="dk1"/>
                </a:solidFill>
                <a:latin typeface="Quicksand"/>
                <a:ea typeface="Quicksand"/>
                <a:cs typeface="Quicksand"/>
                <a:sym typeface="Quicksand"/>
              </a:defRPr>
            </a:lvl1pPr>
            <a:lvl2pPr marL="914400" lvl="1" indent="-342900" rtl="0">
              <a:lnSpc>
                <a:spcPct val="115000"/>
              </a:lnSpc>
              <a:spcBef>
                <a:spcPts val="2000"/>
              </a:spcBef>
              <a:spcAft>
                <a:spcPts val="0"/>
              </a:spcAft>
              <a:buClr>
                <a:schemeClr val="dk1"/>
              </a:buClr>
              <a:buSzPts val="1800"/>
              <a:buFont typeface="Quicksand"/>
              <a:buChar char="○"/>
              <a:defRPr sz="1800">
                <a:solidFill>
                  <a:schemeClr val="dk1"/>
                </a:solidFill>
                <a:latin typeface="Quicksand"/>
                <a:ea typeface="Quicksand"/>
                <a:cs typeface="Quicksand"/>
                <a:sym typeface="Quicksand"/>
              </a:defRPr>
            </a:lvl2pPr>
            <a:lvl3pPr marL="1371600" lvl="2" indent="-342900" rtl="0">
              <a:lnSpc>
                <a:spcPct val="115000"/>
              </a:lnSpc>
              <a:spcBef>
                <a:spcPts val="2000"/>
              </a:spcBef>
              <a:spcAft>
                <a:spcPts val="0"/>
              </a:spcAft>
              <a:buClr>
                <a:schemeClr val="dk1"/>
              </a:buClr>
              <a:buSzPts val="1800"/>
              <a:buFont typeface="Quicksand"/>
              <a:buChar char="■"/>
              <a:defRPr sz="1800">
                <a:solidFill>
                  <a:schemeClr val="dk1"/>
                </a:solidFill>
                <a:latin typeface="Quicksand"/>
                <a:ea typeface="Quicksand"/>
                <a:cs typeface="Quicksand"/>
                <a:sym typeface="Quicksand"/>
              </a:defRPr>
            </a:lvl3pPr>
            <a:lvl4pPr marL="1828800" lvl="3" indent="-342900" rtl="0">
              <a:lnSpc>
                <a:spcPct val="115000"/>
              </a:lnSpc>
              <a:spcBef>
                <a:spcPts val="2000"/>
              </a:spcBef>
              <a:spcAft>
                <a:spcPts val="0"/>
              </a:spcAft>
              <a:buClr>
                <a:schemeClr val="dk1"/>
              </a:buClr>
              <a:buSzPts val="1800"/>
              <a:buFont typeface="Quicksand"/>
              <a:buChar char="●"/>
              <a:defRPr sz="1800">
                <a:solidFill>
                  <a:schemeClr val="dk1"/>
                </a:solidFill>
                <a:latin typeface="Quicksand"/>
                <a:ea typeface="Quicksand"/>
                <a:cs typeface="Quicksand"/>
                <a:sym typeface="Quicksand"/>
              </a:defRPr>
            </a:lvl4pPr>
            <a:lvl5pPr marL="2286000" lvl="4" indent="-342900" rtl="0">
              <a:lnSpc>
                <a:spcPct val="115000"/>
              </a:lnSpc>
              <a:spcBef>
                <a:spcPts val="2000"/>
              </a:spcBef>
              <a:spcAft>
                <a:spcPts val="0"/>
              </a:spcAft>
              <a:buClr>
                <a:schemeClr val="dk1"/>
              </a:buClr>
              <a:buSzPts val="1800"/>
              <a:buFont typeface="Quicksand"/>
              <a:buChar char="○"/>
              <a:defRPr sz="1800">
                <a:solidFill>
                  <a:schemeClr val="dk1"/>
                </a:solidFill>
                <a:latin typeface="Quicksand"/>
                <a:ea typeface="Quicksand"/>
                <a:cs typeface="Quicksand"/>
                <a:sym typeface="Quicksand"/>
              </a:defRPr>
            </a:lvl5pPr>
            <a:lvl6pPr marL="2743200" lvl="5" indent="-342900" rtl="0">
              <a:lnSpc>
                <a:spcPct val="115000"/>
              </a:lnSpc>
              <a:spcBef>
                <a:spcPts val="2000"/>
              </a:spcBef>
              <a:spcAft>
                <a:spcPts val="0"/>
              </a:spcAft>
              <a:buClr>
                <a:schemeClr val="dk1"/>
              </a:buClr>
              <a:buSzPts val="1800"/>
              <a:buFont typeface="Quicksand"/>
              <a:buChar char="■"/>
              <a:defRPr sz="1800">
                <a:solidFill>
                  <a:schemeClr val="dk1"/>
                </a:solidFill>
                <a:latin typeface="Quicksand"/>
                <a:ea typeface="Quicksand"/>
                <a:cs typeface="Quicksand"/>
                <a:sym typeface="Quicksand"/>
              </a:defRPr>
            </a:lvl6pPr>
            <a:lvl7pPr marL="3200400" lvl="6" indent="-342900" rtl="0">
              <a:lnSpc>
                <a:spcPct val="115000"/>
              </a:lnSpc>
              <a:spcBef>
                <a:spcPts val="2000"/>
              </a:spcBef>
              <a:spcAft>
                <a:spcPts val="0"/>
              </a:spcAft>
              <a:buClr>
                <a:schemeClr val="dk1"/>
              </a:buClr>
              <a:buSzPts val="1800"/>
              <a:buFont typeface="Quicksand"/>
              <a:buChar char="●"/>
              <a:defRPr sz="1800">
                <a:solidFill>
                  <a:schemeClr val="dk1"/>
                </a:solidFill>
                <a:latin typeface="Quicksand"/>
                <a:ea typeface="Quicksand"/>
                <a:cs typeface="Quicksand"/>
                <a:sym typeface="Quicksand"/>
              </a:defRPr>
            </a:lvl7pPr>
            <a:lvl8pPr marL="3657600" lvl="7" indent="-342900" rtl="0">
              <a:lnSpc>
                <a:spcPct val="115000"/>
              </a:lnSpc>
              <a:spcBef>
                <a:spcPts val="2000"/>
              </a:spcBef>
              <a:spcAft>
                <a:spcPts val="0"/>
              </a:spcAft>
              <a:buClr>
                <a:schemeClr val="dk1"/>
              </a:buClr>
              <a:buSzPts val="1800"/>
              <a:buFont typeface="Quicksand"/>
              <a:buChar char="○"/>
              <a:defRPr sz="1800">
                <a:solidFill>
                  <a:schemeClr val="dk1"/>
                </a:solidFill>
                <a:latin typeface="Quicksand"/>
                <a:ea typeface="Quicksand"/>
                <a:cs typeface="Quicksand"/>
                <a:sym typeface="Quicksand"/>
              </a:defRPr>
            </a:lvl8pPr>
            <a:lvl9pPr marL="4114800" lvl="8" indent="-342900" rtl="0">
              <a:lnSpc>
                <a:spcPct val="115000"/>
              </a:lnSpc>
              <a:spcBef>
                <a:spcPts val="2000"/>
              </a:spcBef>
              <a:spcAft>
                <a:spcPts val="2000"/>
              </a:spcAft>
              <a:buClr>
                <a:schemeClr val="dk1"/>
              </a:buClr>
              <a:buSzPts val="1800"/>
              <a:buFont typeface="Quicksand"/>
              <a:buChar char="■"/>
              <a:defRPr sz="1800">
                <a:solidFill>
                  <a:schemeClr val="dk1"/>
                </a:solidFill>
                <a:latin typeface="Quicksand"/>
                <a:ea typeface="Quicksand"/>
                <a:cs typeface="Quicksand"/>
                <a:sym typeface="Quicksand"/>
              </a:defRPr>
            </a:lvl9pPr>
          </a:lstStyle>
          <a:p>
            <a:endParaRPr/>
          </a:p>
        </p:txBody>
      </p:sp>
      <p:sp>
        <p:nvSpPr>
          <p:cNvPr id="8" name="Google Shape;8;p1"/>
          <p:cNvSpPr txBox="1">
            <a:spLocks noGrp="1"/>
          </p:cNvSpPr>
          <p:nvPr>
            <p:ph type="sldNum" idx="12"/>
          </p:nvPr>
        </p:nvSpPr>
        <p:spPr>
          <a:xfrm>
            <a:off x="10327415" y="7098184"/>
            <a:ext cx="364500" cy="461700"/>
          </a:xfrm>
          <a:prstGeom prst="rect">
            <a:avLst/>
          </a:prstGeom>
          <a:noFill/>
          <a:ln>
            <a:noFill/>
          </a:ln>
        </p:spPr>
        <p:txBody>
          <a:bodyPr spcFirstLastPara="1" wrap="square" lIns="116050" tIns="116050" rIns="116050" bIns="116050" anchor="ctr" anchorCtr="0">
            <a:noAutofit/>
          </a:bodyPr>
          <a:lstStyle>
            <a:lvl1pPr lvl="0" algn="ctr" rtl="0">
              <a:buNone/>
              <a:defRPr sz="1000">
                <a:solidFill>
                  <a:srgbClr val="494985"/>
                </a:solidFill>
                <a:latin typeface="Quicksand Medium"/>
                <a:ea typeface="Quicksand Medium"/>
                <a:cs typeface="Quicksand Medium"/>
                <a:sym typeface="Quicksand Medium"/>
              </a:defRPr>
            </a:lvl1pPr>
            <a:lvl2pPr lvl="1" algn="ctr" rtl="0">
              <a:buNone/>
              <a:defRPr sz="1000">
                <a:solidFill>
                  <a:srgbClr val="494985"/>
                </a:solidFill>
                <a:latin typeface="Quicksand Medium"/>
                <a:ea typeface="Quicksand Medium"/>
                <a:cs typeface="Quicksand Medium"/>
                <a:sym typeface="Quicksand Medium"/>
              </a:defRPr>
            </a:lvl2pPr>
            <a:lvl3pPr lvl="2" algn="ctr" rtl="0">
              <a:buNone/>
              <a:defRPr sz="1000">
                <a:solidFill>
                  <a:srgbClr val="494985"/>
                </a:solidFill>
                <a:latin typeface="Quicksand Medium"/>
                <a:ea typeface="Quicksand Medium"/>
                <a:cs typeface="Quicksand Medium"/>
                <a:sym typeface="Quicksand Medium"/>
              </a:defRPr>
            </a:lvl3pPr>
            <a:lvl4pPr lvl="3" algn="ctr" rtl="0">
              <a:buNone/>
              <a:defRPr sz="1000">
                <a:solidFill>
                  <a:srgbClr val="494985"/>
                </a:solidFill>
                <a:latin typeface="Quicksand Medium"/>
                <a:ea typeface="Quicksand Medium"/>
                <a:cs typeface="Quicksand Medium"/>
                <a:sym typeface="Quicksand Medium"/>
              </a:defRPr>
            </a:lvl4pPr>
            <a:lvl5pPr lvl="4" algn="ctr" rtl="0">
              <a:buNone/>
              <a:defRPr sz="1000">
                <a:solidFill>
                  <a:srgbClr val="494985"/>
                </a:solidFill>
                <a:latin typeface="Quicksand Medium"/>
                <a:ea typeface="Quicksand Medium"/>
                <a:cs typeface="Quicksand Medium"/>
                <a:sym typeface="Quicksand Medium"/>
              </a:defRPr>
            </a:lvl5pPr>
            <a:lvl6pPr lvl="5" algn="ctr" rtl="0">
              <a:buNone/>
              <a:defRPr sz="1000">
                <a:solidFill>
                  <a:srgbClr val="494985"/>
                </a:solidFill>
                <a:latin typeface="Quicksand Medium"/>
                <a:ea typeface="Quicksand Medium"/>
                <a:cs typeface="Quicksand Medium"/>
                <a:sym typeface="Quicksand Medium"/>
              </a:defRPr>
            </a:lvl6pPr>
            <a:lvl7pPr lvl="6" algn="ctr" rtl="0">
              <a:buNone/>
              <a:defRPr sz="1000">
                <a:solidFill>
                  <a:srgbClr val="494985"/>
                </a:solidFill>
                <a:latin typeface="Quicksand Medium"/>
                <a:ea typeface="Quicksand Medium"/>
                <a:cs typeface="Quicksand Medium"/>
                <a:sym typeface="Quicksand Medium"/>
              </a:defRPr>
            </a:lvl7pPr>
            <a:lvl8pPr lvl="7" algn="ctr" rtl="0">
              <a:buNone/>
              <a:defRPr sz="1000">
                <a:solidFill>
                  <a:srgbClr val="494985"/>
                </a:solidFill>
                <a:latin typeface="Quicksand Medium"/>
                <a:ea typeface="Quicksand Medium"/>
                <a:cs typeface="Quicksand Medium"/>
                <a:sym typeface="Quicksand Medium"/>
              </a:defRPr>
            </a:lvl8pPr>
            <a:lvl9pPr lvl="8" algn="ctr" rtl="0">
              <a:buNone/>
              <a:defRPr sz="1000">
                <a:solidFill>
                  <a:srgbClr val="494985"/>
                </a:solidFill>
                <a:latin typeface="Quicksand Medium"/>
                <a:ea typeface="Quicksand Medium"/>
                <a:cs typeface="Quicksand Medium"/>
                <a:sym typeface="Quicksand Medium"/>
              </a:defRPr>
            </a:lvl9pPr>
          </a:lstStyle>
          <a:p>
            <a:pPr marL="0" lvl="0" indent="0" algn="ct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pos="229">
          <p15:clr>
            <a:srgbClr val="EA4335"/>
          </p15:clr>
        </p15:guide>
        <p15:guide id="2" orient="horz" pos="288">
          <p15:clr>
            <a:srgbClr val="EA4335"/>
          </p15:clr>
        </p15:guide>
        <p15:guide id="3" orient="horz" pos="942">
          <p15:clr>
            <a:srgbClr val="EA4335"/>
          </p15:clr>
        </p15:guide>
        <p15:guide id="4" pos="3246">
          <p15:clr>
            <a:srgbClr val="EA4335"/>
          </p15:clr>
        </p15:guide>
        <p15:guide id="5" orient="horz" pos="1194">
          <p15:clr>
            <a:srgbClr val="EA4335"/>
          </p15:clr>
        </p15:guide>
        <p15:guide id="6" pos="3489">
          <p15:clr>
            <a:srgbClr val="EA4335"/>
          </p15:clr>
        </p15:guide>
        <p15:guide id="7" pos="6506">
          <p15:clr>
            <a:srgbClr val="EA4335"/>
          </p15:clr>
        </p15:guide>
        <p15:guide id="8" orient="horz" pos="3810">
          <p15:clr>
            <a:srgbClr val="EA4335"/>
          </p15:clr>
        </p15:guide>
        <p15:guide id="9" pos="2862">
          <p15:clr>
            <a:srgbClr val="EA4335"/>
          </p15:clr>
        </p15:guide>
        <p15:guide id="10" pos="3873">
          <p15:clr>
            <a:srgbClr val="EA4335"/>
          </p15:clr>
        </p15:guide>
        <p15:guide id="11" orient="horz" pos="4470">
          <p15:clr>
            <a:srgbClr val="EA4335"/>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1.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3"/>
          <p:cNvSpPr txBox="1"/>
          <p:nvPr/>
        </p:nvSpPr>
        <p:spPr>
          <a:xfrm>
            <a:off x="360000" y="900000"/>
            <a:ext cx="9965100" cy="57450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endParaRPr sz="2400" b="1">
              <a:solidFill>
                <a:schemeClr val="accent6"/>
              </a:solidFill>
              <a:latin typeface="Quicksand"/>
              <a:ea typeface="Quicksand"/>
              <a:cs typeface="Quicksand"/>
              <a:sym typeface="Quicksand"/>
            </a:endParaRPr>
          </a:p>
          <a:p>
            <a:pPr marL="0" lvl="0" indent="0" algn="l" rtl="0">
              <a:lnSpc>
                <a:spcPct val="115000"/>
              </a:lnSpc>
              <a:spcBef>
                <a:spcPts val="600"/>
              </a:spcBef>
              <a:spcAft>
                <a:spcPts val="0"/>
              </a:spcAft>
              <a:buNone/>
            </a:pPr>
            <a:endParaRPr sz="1100">
              <a:solidFill>
                <a:schemeClr val="dk1"/>
              </a:solidFill>
              <a:latin typeface="Quicksand"/>
              <a:ea typeface="Quicksand"/>
              <a:cs typeface="Quicksand"/>
              <a:sym typeface="Quicksand"/>
            </a:endParaRPr>
          </a:p>
        </p:txBody>
      </p:sp>
      <p:sp>
        <p:nvSpPr>
          <p:cNvPr id="73" name="Google Shape;73;p13"/>
          <p:cNvSpPr txBox="1"/>
          <p:nvPr/>
        </p:nvSpPr>
        <p:spPr>
          <a:xfrm>
            <a:off x="360000" y="6547891"/>
            <a:ext cx="9965100" cy="554100"/>
          </a:xfrm>
          <a:prstGeom prst="rect">
            <a:avLst/>
          </a:prstGeom>
          <a:noFill/>
          <a:ln>
            <a:noFill/>
          </a:ln>
        </p:spPr>
        <p:txBody>
          <a:bodyPr spcFirstLastPara="1" wrap="square" lIns="91425" tIns="91425" rIns="91425" bIns="91425" anchor="t" anchorCtr="0">
            <a:noAutofit/>
          </a:bodyPr>
          <a:lstStyle/>
          <a:p>
            <a:r>
              <a:rPr dirty="0"/>
              <a:t>Image of screen from: https://pixabay.com/vectors/monitor-screen-display-tv-155565/</a:t>
            </a:r>
          </a:p>
          <a:p>
            <a:r>
              <a:rPr dirty="0"/>
              <a:t>Version 1, </a:t>
            </a:r>
            <a:r>
              <a:rPr lang="en-GB" dirty="0"/>
              <a:t>June</a:t>
            </a:r>
            <a:r>
              <a:rPr dirty="0"/>
              <a:t> 2024</a:t>
            </a:r>
          </a:p>
          <a:p>
            <a:endParaRPr dirty="0"/>
          </a:p>
        </p:txBody>
      </p:sp>
      <p:pic>
        <p:nvPicPr>
          <p:cNvPr id="74" name="Google Shape;74;p13"/>
          <p:cNvPicPr preferRelativeResize="0"/>
          <p:nvPr/>
        </p:nvPicPr>
        <p:blipFill>
          <a:blip r:embed="rId3">
            <a:alphaModFix/>
          </a:blip>
          <a:stretch>
            <a:fillRect/>
          </a:stretch>
        </p:blipFill>
        <p:spPr>
          <a:xfrm>
            <a:off x="463800" y="270000"/>
            <a:ext cx="1654510" cy="504000"/>
          </a:xfrm>
          <a:prstGeom prst="rect">
            <a:avLst/>
          </a:prstGeom>
          <a:noFill/>
          <a:ln>
            <a:noFill/>
          </a:ln>
        </p:spPr>
      </p:pic>
      <p:sp>
        <p:nvSpPr>
          <p:cNvPr id="75" name="Google Shape;75;p13"/>
          <p:cNvSpPr txBox="1"/>
          <p:nvPr/>
        </p:nvSpPr>
        <p:spPr>
          <a:xfrm>
            <a:off x="2537675" y="270000"/>
            <a:ext cx="7711500" cy="800400"/>
          </a:xfrm>
          <a:prstGeom prst="rect">
            <a:avLst/>
          </a:prstGeom>
          <a:noFill/>
          <a:ln>
            <a:noFill/>
          </a:ln>
        </p:spPr>
        <p:txBody>
          <a:bodyPr spcFirstLastPara="1" wrap="square" lIns="91425" tIns="91425" rIns="91425" bIns="91425" anchor="t" anchorCtr="0">
            <a:spAutoFit/>
          </a:bodyPr>
          <a:lstStyle/>
          <a:p>
            <a:pPr marL="0" lvl="0" indent="0" algn="r" rtl="0">
              <a:spcBef>
                <a:spcPts val="0"/>
              </a:spcBef>
              <a:spcAft>
                <a:spcPts val="0"/>
              </a:spcAft>
              <a:buNone/>
            </a:pPr>
            <a:r>
              <a:rPr lang="en-GB" sz="800">
                <a:latin typeface="Quicksand"/>
                <a:ea typeface="Quicksand"/>
                <a:cs typeface="Quicksand"/>
                <a:sym typeface="Quicksand"/>
              </a:rPr>
              <a:t> Digital environments</a:t>
            </a:r>
            <a:endParaRPr sz="800">
              <a:latin typeface="Quicksand"/>
              <a:ea typeface="Quicksand"/>
              <a:cs typeface="Quicksand"/>
              <a:sym typeface="Quicksand"/>
            </a:endParaRPr>
          </a:p>
          <a:p>
            <a:pPr marL="0" lvl="0" indent="0" algn="r" rtl="0">
              <a:spcBef>
                <a:spcPts val="0"/>
              </a:spcBef>
              <a:spcAft>
                <a:spcPts val="0"/>
              </a:spcAft>
              <a:buClr>
                <a:schemeClr val="dk1"/>
              </a:buClr>
              <a:buSzPts val="1100"/>
              <a:buFont typeface="Arial"/>
              <a:buNone/>
            </a:pPr>
            <a:r>
              <a:rPr lang="en-GB" sz="800">
                <a:latin typeface="Quicksand"/>
                <a:ea typeface="Quicksand"/>
                <a:cs typeface="Quicksand"/>
                <a:sym typeface="Quicksand"/>
              </a:rPr>
              <a:t>Lesson 5 – Communication over networks</a:t>
            </a:r>
            <a:endParaRPr sz="800">
              <a:latin typeface="Quicksand"/>
              <a:ea typeface="Quicksand"/>
              <a:cs typeface="Quicksand"/>
              <a:sym typeface="Quicksand"/>
            </a:endParaRPr>
          </a:p>
          <a:p>
            <a:pPr marL="0" lvl="0" indent="0" algn="r" rtl="0">
              <a:spcBef>
                <a:spcPts val="0"/>
              </a:spcBef>
              <a:spcAft>
                <a:spcPts val="0"/>
              </a:spcAft>
              <a:buClr>
                <a:schemeClr val="dk1"/>
              </a:buClr>
              <a:buSzPts val="1100"/>
              <a:buFont typeface="Arial"/>
              <a:buNone/>
            </a:pPr>
            <a:r>
              <a:rPr lang="en-GB" sz="800">
                <a:latin typeface="Quicksand"/>
                <a:ea typeface="Quicksand"/>
                <a:cs typeface="Quicksand"/>
                <a:sym typeface="Quicksand"/>
              </a:rPr>
              <a:t>Activity sheet</a:t>
            </a:r>
            <a:endParaRPr sz="800">
              <a:latin typeface="Quicksand"/>
              <a:ea typeface="Quicksand"/>
              <a:cs typeface="Quicksand"/>
              <a:sym typeface="Quicksand"/>
            </a:endParaRPr>
          </a:p>
          <a:p>
            <a:pPr marL="0" lvl="0" indent="0" algn="r" rtl="0">
              <a:spcBef>
                <a:spcPts val="0"/>
              </a:spcBef>
              <a:spcAft>
                <a:spcPts val="0"/>
              </a:spcAft>
              <a:buClr>
                <a:schemeClr val="dk1"/>
              </a:buClr>
              <a:buSzPts val="1100"/>
              <a:buFont typeface="Arial"/>
              <a:buNone/>
            </a:pPr>
            <a:endParaRPr sz="800">
              <a:latin typeface="Quicksand"/>
              <a:ea typeface="Quicksand"/>
              <a:cs typeface="Quicksand"/>
              <a:sym typeface="Quicksand"/>
            </a:endParaRPr>
          </a:p>
          <a:p>
            <a:pPr marL="0" lvl="0" indent="0" algn="r" rtl="0">
              <a:spcBef>
                <a:spcPts val="0"/>
              </a:spcBef>
              <a:spcAft>
                <a:spcPts val="0"/>
              </a:spcAft>
              <a:buNone/>
            </a:pPr>
            <a:endParaRPr sz="800">
              <a:latin typeface="Quicksand"/>
              <a:ea typeface="Quicksand"/>
              <a:cs typeface="Quicksand"/>
              <a:sym typeface="Quicksand"/>
            </a:endParaRPr>
          </a:p>
        </p:txBody>
      </p:sp>
      <p:sp>
        <p:nvSpPr>
          <p:cNvPr id="76" name="Google Shape;76;p13"/>
          <p:cNvSpPr txBox="1"/>
          <p:nvPr/>
        </p:nvSpPr>
        <p:spPr>
          <a:xfrm>
            <a:off x="7217550" y="961466"/>
            <a:ext cx="3207300" cy="1553700"/>
          </a:xfrm>
          <a:prstGeom prst="rect">
            <a:avLst/>
          </a:prstGeom>
          <a:noFill/>
          <a:ln w="952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100" b="1">
                <a:solidFill>
                  <a:schemeClr val="dk1"/>
                </a:solidFill>
                <a:latin typeface="Quicksand"/>
                <a:ea typeface="Quicksand"/>
                <a:cs typeface="Quicksand"/>
                <a:sym typeface="Quicksand"/>
              </a:rPr>
              <a:t>Domain Name Servers (DNS)</a:t>
            </a:r>
            <a:endParaRPr sz="1100" b="1">
              <a:solidFill>
                <a:schemeClr val="dk1"/>
              </a:solidFill>
              <a:latin typeface="Quicksand"/>
              <a:ea typeface="Quicksand"/>
              <a:cs typeface="Quicksand"/>
              <a:sym typeface="Quicksand"/>
            </a:endParaRPr>
          </a:p>
          <a:p>
            <a:pPr marL="0" lvl="0" indent="0" algn="l" rtl="0">
              <a:lnSpc>
                <a:spcPct val="115000"/>
              </a:lnSpc>
              <a:spcBef>
                <a:spcPts val="1600"/>
              </a:spcBef>
              <a:spcAft>
                <a:spcPts val="0"/>
              </a:spcAft>
              <a:buNone/>
            </a:pPr>
            <a:endParaRPr sz="1100" b="1">
              <a:solidFill>
                <a:schemeClr val="dk1"/>
              </a:solidFill>
              <a:latin typeface="Quicksand"/>
              <a:ea typeface="Quicksand"/>
              <a:cs typeface="Quicksand"/>
              <a:sym typeface="Quicksand"/>
            </a:endParaRPr>
          </a:p>
          <a:p>
            <a:pPr marL="0" lvl="0" indent="0" algn="l" rtl="0">
              <a:lnSpc>
                <a:spcPct val="115000"/>
              </a:lnSpc>
              <a:spcBef>
                <a:spcPts val="1600"/>
              </a:spcBef>
              <a:spcAft>
                <a:spcPts val="0"/>
              </a:spcAft>
              <a:buNone/>
            </a:pPr>
            <a:endParaRPr sz="1100" b="1">
              <a:solidFill>
                <a:schemeClr val="dk1"/>
              </a:solidFill>
              <a:latin typeface="Quicksand"/>
              <a:ea typeface="Quicksand"/>
              <a:cs typeface="Quicksand"/>
              <a:sym typeface="Quicksand"/>
            </a:endParaRPr>
          </a:p>
          <a:p>
            <a:pPr marL="0" lvl="0" indent="0" algn="l" rtl="0">
              <a:lnSpc>
                <a:spcPct val="115000"/>
              </a:lnSpc>
              <a:spcBef>
                <a:spcPts val="1600"/>
              </a:spcBef>
              <a:spcAft>
                <a:spcPts val="0"/>
              </a:spcAft>
              <a:buNone/>
            </a:pPr>
            <a:endParaRPr sz="1100" b="1">
              <a:solidFill>
                <a:schemeClr val="dk1"/>
              </a:solidFill>
              <a:latin typeface="Quicksand"/>
              <a:ea typeface="Quicksand"/>
              <a:cs typeface="Quicksand"/>
              <a:sym typeface="Quicksand"/>
            </a:endParaRPr>
          </a:p>
          <a:p>
            <a:pPr marL="0" lvl="0" indent="0" algn="l" rtl="0">
              <a:lnSpc>
                <a:spcPct val="115000"/>
              </a:lnSpc>
              <a:spcBef>
                <a:spcPts val="1600"/>
              </a:spcBef>
              <a:spcAft>
                <a:spcPts val="0"/>
              </a:spcAft>
              <a:buNone/>
            </a:pPr>
            <a:endParaRPr sz="1100" b="1">
              <a:solidFill>
                <a:schemeClr val="dk1"/>
              </a:solidFill>
              <a:latin typeface="Quicksand"/>
              <a:ea typeface="Quicksand"/>
              <a:cs typeface="Quicksand"/>
              <a:sym typeface="Quicksand"/>
            </a:endParaRPr>
          </a:p>
          <a:p>
            <a:pPr marL="0" lvl="0" indent="0" algn="l" rtl="0">
              <a:lnSpc>
                <a:spcPct val="115000"/>
              </a:lnSpc>
              <a:spcBef>
                <a:spcPts val="1600"/>
              </a:spcBef>
              <a:spcAft>
                <a:spcPts val="0"/>
              </a:spcAft>
              <a:buNone/>
            </a:pPr>
            <a:endParaRPr sz="1100" b="1">
              <a:solidFill>
                <a:schemeClr val="dk1"/>
              </a:solidFill>
              <a:latin typeface="Quicksand"/>
              <a:ea typeface="Quicksand"/>
              <a:cs typeface="Quicksand"/>
              <a:sym typeface="Quicksand"/>
            </a:endParaRPr>
          </a:p>
          <a:p>
            <a:pPr marL="0" lvl="0" indent="0" algn="l" rtl="0">
              <a:lnSpc>
                <a:spcPct val="115000"/>
              </a:lnSpc>
              <a:spcBef>
                <a:spcPts val="1600"/>
              </a:spcBef>
              <a:spcAft>
                <a:spcPts val="1600"/>
              </a:spcAft>
              <a:buNone/>
            </a:pPr>
            <a:endParaRPr sz="1100" b="1">
              <a:solidFill>
                <a:schemeClr val="dk1"/>
              </a:solidFill>
              <a:latin typeface="Quicksand"/>
              <a:ea typeface="Quicksand"/>
              <a:cs typeface="Quicksand"/>
              <a:sym typeface="Quicksand"/>
            </a:endParaRPr>
          </a:p>
        </p:txBody>
      </p:sp>
      <p:sp>
        <p:nvSpPr>
          <p:cNvPr id="77" name="Google Shape;77;p13"/>
          <p:cNvSpPr txBox="1"/>
          <p:nvPr/>
        </p:nvSpPr>
        <p:spPr>
          <a:xfrm>
            <a:off x="7217550" y="2583800"/>
            <a:ext cx="3207300" cy="2148600"/>
          </a:xfrm>
          <a:prstGeom prst="rect">
            <a:avLst/>
          </a:prstGeom>
          <a:noFill/>
          <a:ln w="952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100" b="1">
                <a:solidFill>
                  <a:schemeClr val="dk1"/>
                </a:solidFill>
                <a:latin typeface="Quicksand"/>
                <a:ea typeface="Quicksand"/>
                <a:cs typeface="Quicksand"/>
                <a:sym typeface="Quicksand"/>
              </a:rPr>
              <a:t>Dynamic Host Configuration Protocol (DHCP)</a:t>
            </a:r>
            <a:endParaRPr sz="1100" b="1">
              <a:solidFill>
                <a:schemeClr val="dk1"/>
              </a:solidFill>
              <a:latin typeface="Quicksand"/>
              <a:ea typeface="Quicksand"/>
              <a:cs typeface="Quicksand"/>
              <a:sym typeface="Quicksand"/>
            </a:endParaRPr>
          </a:p>
          <a:p>
            <a:pPr marL="0" lvl="0" indent="0" algn="l" rtl="0">
              <a:lnSpc>
                <a:spcPct val="115000"/>
              </a:lnSpc>
              <a:spcBef>
                <a:spcPts val="1600"/>
              </a:spcBef>
              <a:spcAft>
                <a:spcPts val="0"/>
              </a:spcAft>
              <a:buNone/>
            </a:pPr>
            <a:r>
              <a:rPr lang="en-GB" sz="1100">
                <a:solidFill>
                  <a:schemeClr val="dk1"/>
                </a:solidFill>
                <a:latin typeface="Handlee"/>
                <a:ea typeface="Handlee"/>
                <a:cs typeface="Handlee"/>
                <a:sym typeface="Handlee"/>
              </a:rPr>
              <a:t>Every computer on a network needs a unique address.</a:t>
            </a:r>
            <a:endParaRPr sz="1100">
              <a:solidFill>
                <a:schemeClr val="dk1"/>
              </a:solidFill>
              <a:latin typeface="Handlee"/>
              <a:ea typeface="Handlee"/>
              <a:cs typeface="Handlee"/>
              <a:sym typeface="Handlee"/>
            </a:endParaRPr>
          </a:p>
          <a:p>
            <a:pPr marL="0" lvl="0" indent="0" algn="l" rtl="0">
              <a:lnSpc>
                <a:spcPct val="115000"/>
              </a:lnSpc>
              <a:spcBef>
                <a:spcPts val="1600"/>
              </a:spcBef>
              <a:spcAft>
                <a:spcPts val="0"/>
              </a:spcAft>
              <a:buNone/>
            </a:pPr>
            <a:r>
              <a:rPr lang="en-GB" sz="1100">
                <a:solidFill>
                  <a:schemeClr val="dk1"/>
                </a:solidFill>
                <a:latin typeface="Handlee"/>
                <a:ea typeface="Handlee"/>
                <a:cs typeface="Handlee"/>
                <a:sym typeface="Handlee"/>
              </a:rPr>
              <a:t>DHCP is used to assign unique IP addresses and other configuration options to devices that connect to a network.</a:t>
            </a:r>
            <a:endParaRPr sz="400">
              <a:solidFill>
                <a:schemeClr val="dk1"/>
              </a:solidFill>
              <a:latin typeface="Handlee"/>
              <a:ea typeface="Handlee"/>
              <a:cs typeface="Handlee"/>
              <a:sym typeface="Handlee"/>
            </a:endParaRPr>
          </a:p>
          <a:p>
            <a:pPr marL="0" lvl="0" indent="0" algn="l" rtl="0">
              <a:lnSpc>
                <a:spcPct val="115000"/>
              </a:lnSpc>
              <a:spcBef>
                <a:spcPts val="1600"/>
              </a:spcBef>
              <a:spcAft>
                <a:spcPts val="0"/>
              </a:spcAft>
              <a:buNone/>
            </a:pPr>
            <a:endParaRPr sz="1100" b="1">
              <a:solidFill>
                <a:schemeClr val="dk1"/>
              </a:solidFill>
              <a:latin typeface="Quicksand"/>
              <a:ea typeface="Quicksand"/>
              <a:cs typeface="Quicksand"/>
              <a:sym typeface="Quicksand"/>
            </a:endParaRPr>
          </a:p>
          <a:p>
            <a:pPr marL="0" lvl="0" indent="0" algn="l" rtl="0">
              <a:lnSpc>
                <a:spcPct val="115000"/>
              </a:lnSpc>
              <a:spcBef>
                <a:spcPts val="1600"/>
              </a:spcBef>
              <a:spcAft>
                <a:spcPts val="0"/>
              </a:spcAft>
              <a:buNone/>
            </a:pPr>
            <a:endParaRPr sz="1100" b="1">
              <a:solidFill>
                <a:schemeClr val="dk1"/>
              </a:solidFill>
              <a:latin typeface="Quicksand"/>
              <a:ea typeface="Quicksand"/>
              <a:cs typeface="Quicksand"/>
              <a:sym typeface="Quicksand"/>
            </a:endParaRPr>
          </a:p>
          <a:p>
            <a:pPr marL="0" lvl="0" indent="0" algn="l" rtl="0">
              <a:lnSpc>
                <a:spcPct val="115000"/>
              </a:lnSpc>
              <a:spcBef>
                <a:spcPts val="1600"/>
              </a:spcBef>
              <a:spcAft>
                <a:spcPts val="0"/>
              </a:spcAft>
              <a:buNone/>
            </a:pPr>
            <a:endParaRPr sz="1100" b="1">
              <a:solidFill>
                <a:schemeClr val="dk1"/>
              </a:solidFill>
              <a:latin typeface="Quicksand"/>
              <a:ea typeface="Quicksand"/>
              <a:cs typeface="Quicksand"/>
              <a:sym typeface="Quicksand"/>
            </a:endParaRPr>
          </a:p>
          <a:p>
            <a:pPr marL="0" lvl="0" indent="0" algn="l" rtl="0">
              <a:lnSpc>
                <a:spcPct val="115000"/>
              </a:lnSpc>
              <a:spcBef>
                <a:spcPts val="1600"/>
              </a:spcBef>
              <a:spcAft>
                <a:spcPts val="0"/>
              </a:spcAft>
              <a:buNone/>
            </a:pPr>
            <a:endParaRPr sz="1100" b="1">
              <a:solidFill>
                <a:schemeClr val="dk1"/>
              </a:solidFill>
              <a:latin typeface="Quicksand"/>
              <a:ea typeface="Quicksand"/>
              <a:cs typeface="Quicksand"/>
              <a:sym typeface="Quicksand"/>
            </a:endParaRPr>
          </a:p>
          <a:p>
            <a:pPr marL="0" lvl="0" indent="0" algn="l" rtl="0">
              <a:lnSpc>
                <a:spcPct val="115000"/>
              </a:lnSpc>
              <a:spcBef>
                <a:spcPts val="1600"/>
              </a:spcBef>
              <a:spcAft>
                <a:spcPts val="0"/>
              </a:spcAft>
              <a:buNone/>
            </a:pPr>
            <a:endParaRPr sz="1100" b="1">
              <a:solidFill>
                <a:schemeClr val="dk1"/>
              </a:solidFill>
              <a:latin typeface="Quicksand"/>
              <a:ea typeface="Quicksand"/>
              <a:cs typeface="Quicksand"/>
              <a:sym typeface="Quicksand"/>
            </a:endParaRPr>
          </a:p>
          <a:p>
            <a:pPr marL="0" lvl="0" indent="0" algn="l" rtl="0">
              <a:lnSpc>
                <a:spcPct val="115000"/>
              </a:lnSpc>
              <a:spcBef>
                <a:spcPts val="1600"/>
              </a:spcBef>
              <a:spcAft>
                <a:spcPts val="0"/>
              </a:spcAft>
              <a:buNone/>
            </a:pPr>
            <a:endParaRPr sz="1100" b="1">
              <a:solidFill>
                <a:schemeClr val="dk1"/>
              </a:solidFill>
              <a:latin typeface="Quicksand"/>
              <a:ea typeface="Quicksand"/>
              <a:cs typeface="Quicksand"/>
              <a:sym typeface="Quicksand"/>
            </a:endParaRPr>
          </a:p>
          <a:p>
            <a:pPr marL="0" lvl="0" indent="0" algn="l" rtl="0">
              <a:lnSpc>
                <a:spcPct val="115000"/>
              </a:lnSpc>
              <a:spcBef>
                <a:spcPts val="1600"/>
              </a:spcBef>
              <a:spcAft>
                <a:spcPts val="0"/>
              </a:spcAft>
              <a:buNone/>
            </a:pPr>
            <a:endParaRPr sz="1100" b="1">
              <a:solidFill>
                <a:schemeClr val="dk1"/>
              </a:solidFill>
              <a:latin typeface="Quicksand"/>
              <a:ea typeface="Quicksand"/>
              <a:cs typeface="Quicksand"/>
              <a:sym typeface="Quicksand"/>
            </a:endParaRPr>
          </a:p>
          <a:p>
            <a:pPr marL="0" lvl="0" indent="0" algn="l" rtl="0">
              <a:lnSpc>
                <a:spcPct val="115000"/>
              </a:lnSpc>
              <a:spcBef>
                <a:spcPts val="1600"/>
              </a:spcBef>
              <a:spcAft>
                <a:spcPts val="0"/>
              </a:spcAft>
              <a:buNone/>
            </a:pPr>
            <a:endParaRPr sz="1100" b="1">
              <a:solidFill>
                <a:schemeClr val="dk1"/>
              </a:solidFill>
              <a:latin typeface="Quicksand"/>
              <a:ea typeface="Quicksand"/>
              <a:cs typeface="Quicksand"/>
              <a:sym typeface="Quicksand"/>
            </a:endParaRPr>
          </a:p>
          <a:p>
            <a:pPr marL="0" lvl="0" indent="0" algn="l" rtl="0">
              <a:lnSpc>
                <a:spcPct val="115000"/>
              </a:lnSpc>
              <a:spcBef>
                <a:spcPts val="1600"/>
              </a:spcBef>
              <a:spcAft>
                <a:spcPts val="1600"/>
              </a:spcAft>
              <a:buNone/>
            </a:pPr>
            <a:endParaRPr sz="1100" b="1">
              <a:solidFill>
                <a:schemeClr val="dk1"/>
              </a:solidFill>
              <a:latin typeface="Quicksand"/>
              <a:ea typeface="Quicksand"/>
              <a:cs typeface="Quicksand"/>
              <a:sym typeface="Quicksand"/>
            </a:endParaRPr>
          </a:p>
        </p:txBody>
      </p:sp>
      <p:sp>
        <p:nvSpPr>
          <p:cNvPr id="78" name="Google Shape;78;p13"/>
          <p:cNvSpPr txBox="1"/>
          <p:nvPr/>
        </p:nvSpPr>
        <p:spPr>
          <a:xfrm>
            <a:off x="3853375" y="961475"/>
            <a:ext cx="3207300" cy="1553700"/>
          </a:xfrm>
          <a:prstGeom prst="rect">
            <a:avLst/>
          </a:prstGeom>
          <a:noFill/>
          <a:ln w="952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00000"/>
              </a:lnSpc>
              <a:spcBef>
                <a:spcPts val="0"/>
              </a:spcBef>
              <a:spcAft>
                <a:spcPts val="0"/>
              </a:spcAft>
              <a:buClr>
                <a:schemeClr val="dk1"/>
              </a:buClr>
              <a:buSzPts val="1100"/>
              <a:buFont typeface="Arial"/>
              <a:buNone/>
            </a:pPr>
            <a:r>
              <a:rPr lang="en-GB" sz="1100" b="1">
                <a:solidFill>
                  <a:schemeClr val="dk1"/>
                </a:solidFill>
                <a:latin typeface="Quicksand"/>
                <a:ea typeface="Quicksand"/>
                <a:cs typeface="Quicksand"/>
                <a:sym typeface="Quicksand"/>
              </a:rPr>
              <a:t>Hypertext Transfer Protocol (HTTP)</a:t>
            </a:r>
            <a:endParaRPr sz="1100" b="1">
              <a:solidFill>
                <a:schemeClr val="dk1"/>
              </a:solidFill>
              <a:latin typeface="Quicksand"/>
              <a:ea typeface="Quicksand"/>
              <a:cs typeface="Quicksand"/>
              <a:sym typeface="Quicksand"/>
            </a:endParaRPr>
          </a:p>
          <a:p>
            <a:pPr marL="0" lvl="0" indent="0" algn="l" rtl="0">
              <a:lnSpc>
                <a:spcPct val="100000"/>
              </a:lnSpc>
              <a:spcBef>
                <a:spcPts val="1600"/>
              </a:spcBef>
              <a:spcAft>
                <a:spcPts val="0"/>
              </a:spcAft>
              <a:buClr>
                <a:schemeClr val="dk1"/>
              </a:buClr>
              <a:buSzPts val="1100"/>
              <a:buFont typeface="Arial"/>
              <a:buNone/>
            </a:pPr>
            <a:endParaRPr sz="400" b="1">
              <a:solidFill>
                <a:schemeClr val="dk1"/>
              </a:solidFill>
              <a:latin typeface="Handlee"/>
              <a:ea typeface="Handlee"/>
              <a:cs typeface="Handlee"/>
              <a:sym typeface="Handlee"/>
            </a:endParaRPr>
          </a:p>
          <a:p>
            <a:pPr marL="0" lvl="0" indent="0" algn="l" rtl="0">
              <a:lnSpc>
                <a:spcPct val="115000"/>
              </a:lnSpc>
              <a:spcBef>
                <a:spcPts val="1600"/>
              </a:spcBef>
              <a:spcAft>
                <a:spcPts val="0"/>
              </a:spcAft>
              <a:buNone/>
            </a:pPr>
            <a:endParaRPr sz="1100" b="1">
              <a:solidFill>
                <a:schemeClr val="dk1"/>
              </a:solidFill>
              <a:latin typeface="Quicksand"/>
              <a:ea typeface="Quicksand"/>
              <a:cs typeface="Quicksand"/>
              <a:sym typeface="Quicksand"/>
            </a:endParaRPr>
          </a:p>
          <a:p>
            <a:pPr marL="0" lvl="0" indent="0" algn="l" rtl="0">
              <a:lnSpc>
                <a:spcPct val="115000"/>
              </a:lnSpc>
              <a:spcBef>
                <a:spcPts val="1600"/>
              </a:spcBef>
              <a:spcAft>
                <a:spcPts val="1600"/>
              </a:spcAft>
              <a:buNone/>
            </a:pPr>
            <a:endParaRPr sz="1100" b="1">
              <a:solidFill>
                <a:schemeClr val="dk1"/>
              </a:solidFill>
              <a:latin typeface="Quicksand"/>
              <a:ea typeface="Quicksand"/>
              <a:cs typeface="Quicksand"/>
              <a:sym typeface="Quicksand"/>
            </a:endParaRPr>
          </a:p>
        </p:txBody>
      </p:sp>
      <p:sp>
        <p:nvSpPr>
          <p:cNvPr id="79" name="Google Shape;79;p13"/>
          <p:cNvSpPr txBox="1"/>
          <p:nvPr/>
        </p:nvSpPr>
        <p:spPr>
          <a:xfrm>
            <a:off x="3852425" y="4801025"/>
            <a:ext cx="3207300" cy="1553700"/>
          </a:xfrm>
          <a:prstGeom prst="rect">
            <a:avLst/>
          </a:prstGeom>
          <a:noFill/>
          <a:ln w="952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100" b="1">
                <a:solidFill>
                  <a:schemeClr val="dk1"/>
                </a:solidFill>
                <a:latin typeface="Quicksand"/>
                <a:ea typeface="Quicksand"/>
                <a:cs typeface="Quicksand"/>
                <a:sym typeface="Quicksand"/>
              </a:rPr>
              <a:t>Hypertext Transfer Protocol Secure (HTTPS)</a:t>
            </a:r>
            <a:endParaRPr sz="1100" b="1">
              <a:solidFill>
                <a:schemeClr val="dk1"/>
              </a:solidFill>
              <a:latin typeface="Quicksand"/>
              <a:ea typeface="Quicksand"/>
              <a:cs typeface="Quicksand"/>
              <a:sym typeface="Quicksand"/>
            </a:endParaRPr>
          </a:p>
          <a:p>
            <a:pPr marL="0" lvl="0" indent="0" algn="l" rtl="0">
              <a:lnSpc>
                <a:spcPct val="115000"/>
              </a:lnSpc>
              <a:spcBef>
                <a:spcPts val="1600"/>
              </a:spcBef>
              <a:spcAft>
                <a:spcPts val="0"/>
              </a:spcAft>
              <a:buNone/>
            </a:pPr>
            <a:endParaRPr sz="1100" b="1">
              <a:solidFill>
                <a:schemeClr val="dk1"/>
              </a:solidFill>
              <a:latin typeface="Quicksand"/>
              <a:ea typeface="Quicksand"/>
              <a:cs typeface="Quicksand"/>
              <a:sym typeface="Quicksand"/>
            </a:endParaRPr>
          </a:p>
          <a:p>
            <a:pPr marL="0" lvl="0" indent="0" algn="l" rtl="0">
              <a:lnSpc>
                <a:spcPct val="115000"/>
              </a:lnSpc>
              <a:spcBef>
                <a:spcPts val="1600"/>
              </a:spcBef>
              <a:spcAft>
                <a:spcPts val="0"/>
              </a:spcAft>
              <a:buNone/>
            </a:pPr>
            <a:endParaRPr sz="1100" b="1">
              <a:solidFill>
                <a:schemeClr val="dk1"/>
              </a:solidFill>
              <a:latin typeface="Quicksand"/>
              <a:ea typeface="Quicksand"/>
              <a:cs typeface="Quicksand"/>
              <a:sym typeface="Quicksand"/>
            </a:endParaRPr>
          </a:p>
          <a:p>
            <a:pPr marL="0" lvl="0" indent="0" algn="l" rtl="0">
              <a:lnSpc>
                <a:spcPct val="115000"/>
              </a:lnSpc>
              <a:spcBef>
                <a:spcPts val="1600"/>
              </a:spcBef>
              <a:spcAft>
                <a:spcPts val="0"/>
              </a:spcAft>
              <a:buNone/>
            </a:pPr>
            <a:endParaRPr sz="1100" b="1">
              <a:solidFill>
                <a:schemeClr val="dk1"/>
              </a:solidFill>
              <a:latin typeface="Quicksand"/>
              <a:ea typeface="Quicksand"/>
              <a:cs typeface="Quicksand"/>
              <a:sym typeface="Quicksand"/>
            </a:endParaRPr>
          </a:p>
          <a:p>
            <a:pPr marL="0" lvl="0" indent="0" algn="l" rtl="0">
              <a:lnSpc>
                <a:spcPct val="115000"/>
              </a:lnSpc>
              <a:spcBef>
                <a:spcPts val="1600"/>
              </a:spcBef>
              <a:spcAft>
                <a:spcPts val="0"/>
              </a:spcAft>
              <a:buNone/>
            </a:pPr>
            <a:endParaRPr sz="1100" b="1">
              <a:solidFill>
                <a:schemeClr val="dk1"/>
              </a:solidFill>
              <a:latin typeface="Quicksand"/>
              <a:ea typeface="Quicksand"/>
              <a:cs typeface="Quicksand"/>
              <a:sym typeface="Quicksand"/>
            </a:endParaRPr>
          </a:p>
          <a:p>
            <a:pPr marL="0" lvl="0" indent="0" algn="l" rtl="0">
              <a:lnSpc>
                <a:spcPct val="115000"/>
              </a:lnSpc>
              <a:spcBef>
                <a:spcPts val="1600"/>
              </a:spcBef>
              <a:spcAft>
                <a:spcPts val="1600"/>
              </a:spcAft>
              <a:buNone/>
            </a:pPr>
            <a:endParaRPr sz="1100" b="1">
              <a:solidFill>
                <a:schemeClr val="dk1"/>
              </a:solidFill>
              <a:latin typeface="Quicksand"/>
              <a:ea typeface="Quicksand"/>
              <a:cs typeface="Quicksand"/>
              <a:sym typeface="Quicksand"/>
            </a:endParaRPr>
          </a:p>
        </p:txBody>
      </p:sp>
      <p:sp>
        <p:nvSpPr>
          <p:cNvPr id="80" name="Google Shape;80;p13"/>
          <p:cNvSpPr txBox="1"/>
          <p:nvPr/>
        </p:nvSpPr>
        <p:spPr>
          <a:xfrm>
            <a:off x="489200" y="961475"/>
            <a:ext cx="3207300" cy="1553700"/>
          </a:xfrm>
          <a:prstGeom prst="rect">
            <a:avLst/>
          </a:prstGeom>
          <a:noFill/>
          <a:ln w="952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en-GB" sz="1100" b="1">
                <a:solidFill>
                  <a:schemeClr val="dk1"/>
                </a:solidFill>
                <a:latin typeface="Quicksand"/>
                <a:ea typeface="Quicksand"/>
                <a:cs typeface="Quicksand"/>
                <a:sym typeface="Quicksand"/>
              </a:rPr>
              <a:t>File Transfer Protocol (FTP)</a:t>
            </a:r>
            <a:endParaRPr sz="1100" b="1">
              <a:solidFill>
                <a:schemeClr val="dk1"/>
              </a:solidFill>
              <a:latin typeface="Quicksand"/>
              <a:ea typeface="Quicksand"/>
              <a:cs typeface="Quicksand"/>
              <a:sym typeface="Quicksand"/>
            </a:endParaRPr>
          </a:p>
          <a:p>
            <a:pPr marL="0" lvl="0" indent="0" algn="l" rtl="0">
              <a:lnSpc>
                <a:spcPct val="115000"/>
              </a:lnSpc>
              <a:spcBef>
                <a:spcPts val="1600"/>
              </a:spcBef>
              <a:spcAft>
                <a:spcPts val="0"/>
              </a:spcAft>
              <a:buNone/>
            </a:pPr>
            <a:endParaRPr sz="1100" b="1">
              <a:solidFill>
                <a:schemeClr val="dk1"/>
              </a:solidFill>
              <a:latin typeface="Quicksand"/>
              <a:ea typeface="Quicksand"/>
              <a:cs typeface="Quicksand"/>
              <a:sym typeface="Quicksand"/>
            </a:endParaRPr>
          </a:p>
          <a:p>
            <a:pPr marL="0" lvl="0" indent="0" algn="l" rtl="0">
              <a:lnSpc>
                <a:spcPct val="115000"/>
              </a:lnSpc>
              <a:spcBef>
                <a:spcPts val="1600"/>
              </a:spcBef>
              <a:spcAft>
                <a:spcPts val="0"/>
              </a:spcAft>
              <a:buNone/>
            </a:pPr>
            <a:endParaRPr sz="1100" b="1">
              <a:solidFill>
                <a:schemeClr val="dk1"/>
              </a:solidFill>
              <a:latin typeface="Quicksand"/>
              <a:ea typeface="Quicksand"/>
              <a:cs typeface="Quicksand"/>
              <a:sym typeface="Quicksand"/>
            </a:endParaRPr>
          </a:p>
          <a:p>
            <a:pPr marL="0" lvl="0" indent="0" algn="l" rtl="0">
              <a:lnSpc>
                <a:spcPct val="115000"/>
              </a:lnSpc>
              <a:spcBef>
                <a:spcPts val="1600"/>
              </a:spcBef>
              <a:spcAft>
                <a:spcPts val="0"/>
              </a:spcAft>
              <a:buNone/>
            </a:pPr>
            <a:endParaRPr sz="1100" b="1">
              <a:solidFill>
                <a:schemeClr val="dk1"/>
              </a:solidFill>
              <a:latin typeface="Quicksand"/>
              <a:ea typeface="Quicksand"/>
              <a:cs typeface="Quicksand"/>
              <a:sym typeface="Quicksand"/>
            </a:endParaRPr>
          </a:p>
          <a:p>
            <a:pPr marL="0" lvl="0" indent="0" algn="l" rtl="0">
              <a:lnSpc>
                <a:spcPct val="115000"/>
              </a:lnSpc>
              <a:spcBef>
                <a:spcPts val="1600"/>
              </a:spcBef>
              <a:spcAft>
                <a:spcPts val="0"/>
              </a:spcAft>
              <a:buNone/>
            </a:pPr>
            <a:endParaRPr sz="1100" b="1">
              <a:solidFill>
                <a:schemeClr val="dk1"/>
              </a:solidFill>
              <a:latin typeface="Quicksand"/>
              <a:ea typeface="Quicksand"/>
              <a:cs typeface="Quicksand"/>
              <a:sym typeface="Quicksand"/>
            </a:endParaRPr>
          </a:p>
          <a:p>
            <a:pPr marL="0" lvl="0" indent="0" algn="l" rtl="0">
              <a:lnSpc>
                <a:spcPct val="115000"/>
              </a:lnSpc>
              <a:spcBef>
                <a:spcPts val="1600"/>
              </a:spcBef>
              <a:spcAft>
                <a:spcPts val="0"/>
              </a:spcAft>
              <a:buNone/>
            </a:pPr>
            <a:endParaRPr sz="1100" b="1">
              <a:solidFill>
                <a:schemeClr val="dk1"/>
              </a:solidFill>
              <a:latin typeface="Quicksand"/>
              <a:ea typeface="Quicksand"/>
              <a:cs typeface="Quicksand"/>
              <a:sym typeface="Quicksand"/>
            </a:endParaRPr>
          </a:p>
          <a:p>
            <a:pPr marL="0" lvl="0" indent="0" algn="l" rtl="0">
              <a:lnSpc>
                <a:spcPct val="115000"/>
              </a:lnSpc>
              <a:spcBef>
                <a:spcPts val="1600"/>
              </a:spcBef>
              <a:spcAft>
                <a:spcPts val="0"/>
              </a:spcAft>
              <a:buNone/>
            </a:pPr>
            <a:endParaRPr sz="1100" b="1">
              <a:solidFill>
                <a:schemeClr val="dk1"/>
              </a:solidFill>
              <a:latin typeface="Quicksand"/>
              <a:ea typeface="Quicksand"/>
              <a:cs typeface="Quicksand"/>
              <a:sym typeface="Quicksand"/>
            </a:endParaRPr>
          </a:p>
          <a:p>
            <a:pPr marL="0" lvl="0" indent="0" algn="l" rtl="0">
              <a:lnSpc>
                <a:spcPct val="115000"/>
              </a:lnSpc>
              <a:spcBef>
                <a:spcPts val="1600"/>
              </a:spcBef>
              <a:spcAft>
                <a:spcPts val="1600"/>
              </a:spcAft>
              <a:buNone/>
            </a:pPr>
            <a:endParaRPr sz="1100" b="1">
              <a:solidFill>
                <a:schemeClr val="dk1"/>
              </a:solidFill>
              <a:latin typeface="Quicksand"/>
              <a:ea typeface="Quicksand"/>
              <a:cs typeface="Quicksand"/>
              <a:sym typeface="Quicksand"/>
            </a:endParaRPr>
          </a:p>
        </p:txBody>
      </p:sp>
      <p:sp>
        <p:nvSpPr>
          <p:cNvPr id="81" name="Google Shape;81;p13"/>
          <p:cNvSpPr txBox="1"/>
          <p:nvPr/>
        </p:nvSpPr>
        <p:spPr>
          <a:xfrm>
            <a:off x="489200" y="2596550"/>
            <a:ext cx="3207300" cy="2123100"/>
          </a:xfrm>
          <a:prstGeom prst="rect">
            <a:avLst/>
          </a:prstGeom>
          <a:noFill/>
          <a:ln w="952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GB" sz="1100" b="1">
                <a:solidFill>
                  <a:schemeClr val="dk1"/>
                </a:solidFill>
                <a:latin typeface="Quicksand"/>
                <a:ea typeface="Quicksand"/>
                <a:cs typeface="Quicksand"/>
                <a:sym typeface="Quicksand"/>
              </a:rPr>
              <a:t>POP, IMAP, and SMTP</a:t>
            </a:r>
            <a:endParaRPr sz="1100" b="1">
              <a:solidFill>
                <a:schemeClr val="dk1"/>
              </a:solidFill>
              <a:latin typeface="Quicksand"/>
              <a:ea typeface="Quicksand"/>
              <a:cs typeface="Quicksand"/>
              <a:sym typeface="Quicksand"/>
            </a:endParaRPr>
          </a:p>
          <a:p>
            <a:pPr marL="0" lvl="0" indent="0" algn="l" rtl="0">
              <a:lnSpc>
                <a:spcPct val="115000"/>
              </a:lnSpc>
              <a:spcBef>
                <a:spcPts val="0"/>
              </a:spcBef>
              <a:spcAft>
                <a:spcPts val="0"/>
              </a:spcAft>
              <a:buClr>
                <a:schemeClr val="dk1"/>
              </a:buClr>
              <a:buSzPts val="1100"/>
              <a:buFont typeface="Arial"/>
              <a:buNone/>
            </a:pPr>
            <a:endParaRPr sz="400" b="1">
              <a:solidFill>
                <a:schemeClr val="accent6"/>
              </a:solidFill>
              <a:latin typeface="Handlee"/>
              <a:ea typeface="Handlee"/>
              <a:cs typeface="Handlee"/>
              <a:sym typeface="Handlee"/>
            </a:endParaRPr>
          </a:p>
          <a:p>
            <a:pPr marL="0" lvl="0" indent="0" algn="l" rtl="0">
              <a:lnSpc>
                <a:spcPct val="115000"/>
              </a:lnSpc>
              <a:spcBef>
                <a:spcPts val="1600"/>
              </a:spcBef>
              <a:spcAft>
                <a:spcPts val="0"/>
              </a:spcAft>
              <a:buNone/>
            </a:pPr>
            <a:endParaRPr sz="1100" b="1">
              <a:solidFill>
                <a:schemeClr val="dk1"/>
              </a:solidFill>
              <a:latin typeface="Quicksand"/>
              <a:ea typeface="Quicksand"/>
              <a:cs typeface="Quicksand"/>
              <a:sym typeface="Quicksand"/>
            </a:endParaRPr>
          </a:p>
          <a:p>
            <a:pPr marL="0" lvl="0" indent="0" algn="l" rtl="0">
              <a:lnSpc>
                <a:spcPct val="115000"/>
              </a:lnSpc>
              <a:spcBef>
                <a:spcPts val="1600"/>
              </a:spcBef>
              <a:spcAft>
                <a:spcPts val="0"/>
              </a:spcAft>
              <a:buNone/>
            </a:pPr>
            <a:endParaRPr sz="1100" b="1">
              <a:solidFill>
                <a:schemeClr val="dk1"/>
              </a:solidFill>
              <a:latin typeface="Quicksand"/>
              <a:ea typeface="Quicksand"/>
              <a:cs typeface="Quicksand"/>
              <a:sym typeface="Quicksand"/>
            </a:endParaRPr>
          </a:p>
          <a:p>
            <a:pPr marL="0" lvl="0" indent="0" algn="l" rtl="0">
              <a:lnSpc>
                <a:spcPct val="115000"/>
              </a:lnSpc>
              <a:spcBef>
                <a:spcPts val="1600"/>
              </a:spcBef>
              <a:spcAft>
                <a:spcPts val="0"/>
              </a:spcAft>
              <a:buNone/>
            </a:pPr>
            <a:endParaRPr sz="1100" b="1">
              <a:solidFill>
                <a:schemeClr val="dk1"/>
              </a:solidFill>
              <a:latin typeface="Quicksand"/>
              <a:ea typeface="Quicksand"/>
              <a:cs typeface="Quicksand"/>
              <a:sym typeface="Quicksand"/>
            </a:endParaRPr>
          </a:p>
          <a:p>
            <a:pPr marL="0" lvl="0" indent="0" algn="l" rtl="0">
              <a:lnSpc>
                <a:spcPct val="115000"/>
              </a:lnSpc>
              <a:spcBef>
                <a:spcPts val="1600"/>
              </a:spcBef>
              <a:spcAft>
                <a:spcPts val="0"/>
              </a:spcAft>
              <a:buNone/>
            </a:pPr>
            <a:endParaRPr sz="1100" b="1">
              <a:solidFill>
                <a:schemeClr val="dk1"/>
              </a:solidFill>
              <a:latin typeface="Quicksand"/>
              <a:ea typeface="Quicksand"/>
              <a:cs typeface="Quicksand"/>
              <a:sym typeface="Quicksand"/>
            </a:endParaRPr>
          </a:p>
          <a:p>
            <a:pPr marL="0" lvl="0" indent="0" algn="l" rtl="0">
              <a:lnSpc>
                <a:spcPct val="115000"/>
              </a:lnSpc>
              <a:spcBef>
                <a:spcPts val="1600"/>
              </a:spcBef>
              <a:spcAft>
                <a:spcPts val="0"/>
              </a:spcAft>
              <a:buNone/>
            </a:pPr>
            <a:endParaRPr sz="1100" b="1">
              <a:solidFill>
                <a:schemeClr val="dk1"/>
              </a:solidFill>
              <a:latin typeface="Quicksand"/>
              <a:ea typeface="Quicksand"/>
              <a:cs typeface="Quicksand"/>
              <a:sym typeface="Quicksand"/>
            </a:endParaRPr>
          </a:p>
          <a:p>
            <a:pPr marL="0" lvl="0" indent="0" algn="l" rtl="0">
              <a:lnSpc>
                <a:spcPct val="115000"/>
              </a:lnSpc>
              <a:spcBef>
                <a:spcPts val="1600"/>
              </a:spcBef>
              <a:spcAft>
                <a:spcPts val="0"/>
              </a:spcAft>
              <a:buNone/>
            </a:pPr>
            <a:endParaRPr sz="1100" b="1">
              <a:solidFill>
                <a:schemeClr val="dk1"/>
              </a:solidFill>
              <a:latin typeface="Quicksand"/>
              <a:ea typeface="Quicksand"/>
              <a:cs typeface="Quicksand"/>
              <a:sym typeface="Quicksand"/>
            </a:endParaRPr>
          </a:p>
          <a:p>
            <a:pPr marL="0" lvl="0" indent="0" algn="l" rtl="0">
              <a:lnSpc>
                <a:spcPct val="115000"/>
              </a:lnSpc>
              <a:spcBef>
                <a:spcPts val="1600"/>
              </a:spcBef>
              <a:spcAft>
                <a:spcPts val="0"/>
              </a:spcAft>
              <a:buNone/>
            </a:pPr>
            <a:endParaRPr sz="1100" b="1">
              <a:solidFill>
                <a:schemeClr val="dk1"/>
              </a:solidFill>
              <a:latin typeface="Quicksand"/>
              <a:ea typeface="Quicksand"/>
              <a:cs typeface="Quicksand"/>
              <a:sym typeface="Quicksand"/>
            </a:endParaRPr>
          </a:p>
          <a:p>
            <a:pPr marL="0" lvl="0" indent="0" algn="l" rtl="0">
              <a:lnSpc>
                <a:spcPct val="115000"/>
              </a:lnSpc>
              <a:spcBef>
                <a:spcPts val="1600"/>
              </a:spcBef>
              <a:spcAft>
                <a:spcPts val="1600"/>
              </a:spcAft>
              <a:buNone/>
            </a:pPr>
            <a:endParaRPr sz="1100" b="1">
              <a:solidFill>
                <a:schemeClr val="dk1"/>
              </a:solidFill>
              <a:latin typeface="Quicksand"/>
              <a:ea typeface="Quicksand"/>
              <a:cs typeface="Quicksand"/>
              <a:sym typeface="Quicksand"/>
            </a:endParaRPr>
          </a:p>
        </p:txBody>
      </p:sp>
      <p:sp>
        <p:nvSpPr>
          <p:cNvPr id="82" name="Google Shape;82;p13"/>
          <p:cNvSpPr txBox="1"/>
          <p:nvPr/>
        </p:nvSpPr>
        <p:spPr>
          <a:xfrm>
            <a:off x="489200" y="4801025"/>
            <a:ext cx="3207300" cy="1553700"/>
          </a:xfrm>
          <a:prstGeom prst="rect">
            <a:avLst/>
          </a:prstGeom>
          <a:noFill/>
          <a:ln w="952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100" b="1" dirty="0">
                <a:solidFill>
                  <a:schemeClr val="dk1"/>
                </a:solidFill>
                <a:latin typeface="Quicksand"/>
                <a:ea typeface="Quicksand"/>
                <a:cs typeface="Quicksand"/>
                <a:sym typeface="Quicksand"/>
              </a:rPr>
              <a:t>Network Time Protocol (NTP) </a:t>
            </a:r>
            <a:endParaRPr sz="1100" b="1" dirty="0">
              <a:solidFill>
                <a:schemeClr val="dk1"/>
              </a:solidFill>
              <a:latin typeface="Quicksand"/>
              <a:ea typeface="Quicksand"/>
              <a:cs typeface="Quicksand"/>
              <a:sym typeface="Quicksand"/>
            </a:endParaRPr>
          </a:p>
          <a:p>
            <a:pPr marL="0" lvl="0" indent="0" algn="l" rtl="0">
              <a:lnSpc>
                <a:spcPct val="115000"/>
              </a:lnSpc>
              <a:spcBef>
                <a:spcPts val="1600"/>
              </a:spcBef>
              <a:spcAft>
                <a:spcPts val="0"/>
              </a:spcAft>
              <a:buNone/>
            </a:pPr>
            <a:endParaRPr sz="1100" b="1" dirty="0">
              <a:solidFill>
                <a:schemeClr val="dk1"/>
              </a:solidFill>
              <a:latin typeface="Quicksand"/>
              <a:ea typeface="Quicksand"/>
              <a:cs typeface="Quicksand"/>
              <a:sym typeface="Quicksand"/>
            </a:endParaRPr>
          </a:p>
          <a:p>
            <a:pPr marL="0" lvl="0" indent="0" algn="l" rtl="0">
              <a:lnSpc>
                <a:spcPct val="115000"/>
              </a:lnSpc>
              <a:spcBef>
                <a:spcPts val="1600"/>
              </a:spcBef>
              <a:spcAft>
                <a:spcPts val="0"/>
              </a:spcAft>
              <a:buNone/>
            </a:pPr>
            <a:endParaRPr sz="1100" b="1" dirty="0">
              <a:solidFill>
                <a:schemeClr val="dk1"/>
              </a:solidFill>
              <a:latin typeface="Quicksand"/>
              <a:ea typeface="Quicksand"/>
              <a:cs typeface="Quicksand"/>
              <a:sym typeface="Quicksand"/>
            </a:endParaRPr>
          </a:p>
          <a:p>
            <a:pPr marL="0" lvl="0" indent="0" algn="l" rtl="0">
              <a:lnSpc>
                <a:spcPct val="115000"/>
              </a:lnSpc>
              <a:spcBef>
                <a:spcPts val="1600"/>
              </a:spcBef>
              <a:spcAft>
                <a:spcPts val="0"/>
              </a:spcAft>
              <a:buNone/>
            </a:pPr>
            <a:endParaRPr sz="1100" b="1" dirty="0">
              <a:solidFill>
                <a:schemeClr val="dk1"/>
              </a:solidFill>
              <a:latin typeface="Quicksand"/>
              <a:ea typeface="Quicksand"/>
              <a:cs typeface="Quicksand"/>
              <a:sym typeface="Quicksand"/>
            </a:endParaRPr>
          </a:p>
          <a:p>
            <a:pPr marL="0" lvl="0" indent="0" algn="l" rtl="0">
              <a:lnSpc>
                <a:spcPct val="115000"/>
              </a:lnSpc>
              <a:spcBef>
                <a:spcPts val="1600"/>
              </a:spcBef>
              <a:spcAft>
                <a:spcPts val="0"/>
              </a:spcAft>
              <a:buNone/>
            </a:pPr>
            <a:endParaRPr sz="1100" b="1" dirty="0">
              <a:solidFill>
                <a:schemeClr val="dk1"/>
              </a:solidFill>
              <a:latin typeface="Quicksand"/>
              <a:ea typeface="Quicksand"/>
              <a:cs typeface="Quicksand"/>
              <a:sym typeface="Quicksand"/>
            </a:endParaRPr>
          </a:p>
          <a:p>
            <a:pPr marL="0" lvl="0" indent="0" algn="l" rtl="0">
              <a:lnSpc>
                <a:spcPct val="115000"/>
              </a:lnSpc>
              <a:spcBef>
                <a:spcPts val="1600"/>
              </a:spcBef>
              <a:spcAft>
                <a:spcPts val="0"/>
              </a:spcAft>
              <a:buNone/>
            </a:pPr>
            <a:endParaRPr sz="1100" b="1" dirty="0">
              <a:solidFill>
                <a:schemeClr val="dk1"/>
              </a:solidFill>
              <a:latin typeface="Quicksand"/>
              <a:ea typeface="Quicksand"/>
              <a:cs typeface="Quicksand"/>
              <a:sym typeface="Quicksand"/>
            </a:endParaRPr>
          </a:p>
          <a:p>
            <a:pPr marL="0" lvl="0" indent="0" algn="l" rtl="0">
              <a:lnSpc>
                <a:spcPct val="115000"/>
              </a:lnSpc>
              <a:spcBef>
                <a:spcPts val="1600"/>
              </a:spcBef>
              <a:spcAft>
                <a:spcPts val="1600"/>
              </a:spcAft>
              <a:buNone/>
            </a:pPr>
            <a:endParaRPr sz="1100" b="1" dirty="0">
              <a:solidFill>
                <a:schemeClr val="dk1"/>
              </a:solidFill>
              <a:latin typeface="Quicksand"/>
              <a:ea typeface="Quicksand"/>
              <a:cs typeface="Quicksand"/>
              <a:sym typeface="Quicksand"/>
            </a:endParaRPr>
          </a:p>
        </p:txBody>
      </p:sp>
      <p:sp>
        <p:nvSpPr>
          <p:cNvPr id="83" name="Google Shape;83;p13"/>
          <p:cNvSpPr txBox="1"/>
          <p:nvPr/>
        </p:nvSpPr>
        <p:spPr>
          <a:xfrm>
            <a:off x="7215650" y="4801016"/>
            <a:ext cx="3207300" cy="1553700"/>
          </a:xfrm>
          <a:prstGeom prst="rect">
            <a:avLst/>
          </a:prstGeom>
          <a:noFill/>
          <a:ln w="952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100" b="1">
                <a:solidFill>
                  <a:schemeClr val="dk1"/>
                </a:solidFill>
                <a:latin typeface="Quicksand"/>
                <a:ea typeface="Quicksand"/>
                <a:cs typeface="Quicksand"/>
                <a:sym typeface="Quicksand"/>
              </a:rPr>
              <a:t>TCP/IP</a:t>
            </a:r>
            <a:endParaRPr sz="1100" b="1">
              <a:solidFill>
                <a:schemeClr val="dk1"/>
              </a:solidFill>
              <a:latin typeface="Quicksand"/>
              <a:ea typeface="Quicksand"/>
              <a:cs typeface="Quicksand"/>
              <a:sym typeface="Quicksand"/>
            </a:endParaRPr>
          </a:p>
          <a:p>
            <a:pPr marL="0" lvl="0" indent="0" algn="l" rtl="0">
              <a:lnSpc>
                <a:spcPct val="115000"/>
              </a:lnSpc>
              <a:spcBef>
                <a:spcPts val="1600"/>
              </a:spcBef>
              <a:spcAft>
                <a:spcPts val="0"/>
              </a:spcAft>
              <a:buNone/>
            </a:pPr>
            <a:endParaRPr sz="1100" b="1">
              <a:solidFill>
                <a:schemeClr val="dk1"/>
              </a:solidFill>
              <a:latin typeface="Quicksand"/>
              <a:ea typeface="Quicksand"/>
              <a:cs typeface="Quicksand"/>
              <a:sym typeface="Quicksand"/>
            </a:endParaRPr>
          </a:p>
          <a:p>
            <a:pPr marL="0" lvl="0" indent="0" algn="l" rtl="0">
              <a:lnSpc>
                <a:spcPct val="115000"/>
              </a:lnSpc>
              <a:spcBef>
                <a:spcPts val="1600"/>
              </a:spcBef>
              <a:spcAft>
                <a:spcPts val="0"/>
              </a:spcAft>
              <a:buNone/>
            </a:pPr>
            <a:endParaRPr sz="1100" b="1">
              <a:solidFill>
                <a:schemeClr val="dk1"/>
              </a:solidFill>
              <a:latin typeface="Quicksand"/>
              <a:ea typeface="Quicksand"/>
              <a:cs typeface="Quicksand"/>
              <a:sym typeface="Quicksand"/>
            </a:endParaRPr>
          </a:p>
          <a:p>
            <a:pPr marL="0" lvl="0" indent="0" algn="l" rtl="0">
              <a:lnSpc>
                <a:spcPct val="115000"/>
              </a:lnSpc>
              <a:spcBef>
                <a:spcPts val="1600"/>
              </a:spcBef>
              <a:spcAft>
                <a:spcPts val="0"/>
              </a:spcAft>
              <a:buNone/>
            </a:pPr>
            <a:endParaRPr sz="1100" b="1">
              <a:solidFill>
                <a:schemeClr val="dk1"/>
              </a:solidFill>
              <a:latin typeface="Quicksand"/>
              <a:ea typeface="Quicksand"/>
              <a:cs typeface="Quicksand"/>
              <a:sym typeface="Quicksand"/>
            </a:endParaRPr>
          </a:p>
          <a:p>
            <a:pPr marL="0" lvl="0" indent="0" algn="l" rtl="0">
              <a:lnSpc>
                <a:spcPct val="115000"/>
              </a:lnSpc>
              <a:spcBef>
                <a:spcPts val="1600"/>
              </a:spcBef>
              <a:spcAft>
                <a:spcPts val="0"/>
              </a:spcAft>
              <a:buNone/>
            </a:pPr>
            <a:endParaRPr sz="1100" b="1">
              <a:solidFill>
                <a:schemeClr val="dk1"/>
              </a:solidFill>
              <a:latin typeface="Quicksand"/>
              <a:ea typeface="Quicksand"/>
              <a:cs typeface="Quicksand"/>
              <a:sym typeface="Quicksand"/>
            </a:endParaRPr>
          </a:p>
          <a:p>
            <a:pPr marL="0" lvl="0" indent="0" algn="l" rtl="0">
              <a:lnSpc>
                <a:spcPct val="115000"/>
              </a:lnSpc>
              <a:spcBef>
                <a:spcPts val="1600"/>
              </a:spcBef>
              <a:spcAft>
                <a:spcPts val="1600"/>
              </a:spcAft>
              <a:buNone/>
            </a:pPr>
            <a:endParaRPr sz="1100" b="1">
              <a:solidFill>
                <a:schemeClr val="dk1"/>
              </a:solidFill>
              <a:latin typeface="Quicksand"/>
              <a:ea typeface="Quicksand"/>
              <a:cs typeface="Quicksand"/>
              <a:sym typeface="Quicksand"/>
            </a:endParaRPr>
          </a:p>
        </p:txBody>
      </p:sp>
      <p:pic>
        <p:nvPicPr>
          <p:cNvPr id="84" name="Google Shape;84;p13"/>
          <p:cNvPicPr preferRelativeResize="0"/>
          <p:nvPr/>
        </p:nvPicPr>
        <p:blipFill>
          <a:blip r:embed="rId4">
            <a:alphaModFix/>
          </a:blip>
          <a:stretch>
            <a:fillRect/>
          </a:stretch>
        </p:blipFill>
        <p:spPr>
          <a:xfrm>
            <a:off x="4403861" y="2817221"/>
            <a:ext cx="2106326" cy="1681775"/>
          </a:xfrm>
          <a:prstGeom prst="rect">
            <a:avLst/>
          </a:prstGeom>
          <a:noFill/>
          <a:ln>
            <a:noFill/>
          </a:ln>
        </p:spPr>
      </p:pic>
      <p:sp>
        <p:nvSpPr>
          <p:cNvPr id="85" name="Google Shape;85;p13"/>
          <p:cNvSpPr txBox="1"/>
          <p:nvPr/>
        </p:nvSpPr>
        <p:spPr>
          <a:xfrm>
            <a:off x="4544100" y="2948700"/>
            <a:ext cx="1514400" cy="831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a:solidFill>
                  <a:srgbClr val="49BF14"/>
                </a:solidFill>
                <a:latin typeface="Roboto Mono SemiBold"/>
                <a:ea typeface="Roboto Mono SemiBold"/>
                <a:cs typeface="Roboto Mono SemiBold"/>
                <a:sym typeface="Roboto Mono SemiBold"/>
              </a:rPr>
              <a:t>What is that protocol used for?</a:t>
            </a:r>
            <a:endParaRPr>
              <a:solidFill>
                <a:srgbClr val="49BF14"/>
              </a:solidFill>
              <a:latin typeface="Roboto Mono SemiBold"/>
              <a:ea typeface="Roboto Mono SemiBold"/>
              <a:cs typeface="Roboto Mono SemiBold"/>
              <a:sym typeface="Roboto Mono SemiBold"/>
            </a:endParaRPr>
          </a:p>
        </p:txBody>
      </p:sp>
      <p:cxnSp>
        <p:nvCxnSpPr>
          <p:cNvPr id="86" name="Google Shape;86;p13"/>
          <p:cNvCxnSpPr>
            <a:stCxn id="78" idx="2"/>
            <a:endCxn id="84" idx="0"/>
          </p:cNvCxnSpPr>
          <p:nvPr/>
        </p:nvCxnSpPr>
        <p:spPr>
          <a:xfrm>
            <a:off x="5457025" y="2515175"/>
            <a:ext cx="0" cy="302100"/>
          </a:xfrm>
          <a:prstGeom prst="straightConnector1">
            <a:avLst/>
          </a:prstGeom>
          <a:noFill/>
          <a:ln w="9525" cap="flat" cmpd="sng">
            <a:solidFill>
              <a:schemeClr val="dk2"/>
            </a:solidFill>
            <a:prstDash val="solid"/>
            <a:round/>
            <a:headEnd type="none" w="med" len="med"/>
            <a:tailEnd type="none" w="med" len="med"/>
          </a:ln>
        </p:spPr>
      </p:cxnSp>
      <p:cxnSp>
        <p:nvCxnSpPr>
          <p:cNvPr id="87" name="Google Shape;87;p13"/>
          <p:cNvCxnSpPr>
            <a:stCxn id="81" idx="3"/>
          </p:cNvCxnSpPr>
          <p:nvPr/>
        </p:nvCxnSpPr>
        <p:spPr>
          <a:xfrm>
            <a:off x="3696500" y="3658100"/>
            <a:ext cx="781500" cy="3300"/>
          </a:xfrm>
          <a:prstGeom prst="straightConnector1">
            <a:avLst/>
          </a:prstGeom>
          <a:noFill/>
          <a:ln w="9525" cap="flat" cmpd="sng">
            <a:solidFill>
              <a:schemeClr val="dk2"/>
            </a:solidFill>
            <a:prstDash val="solid"/>
            <a:round/>
            <a:headEnd type="none" w="med" len="med"/>
            <a:tailEnd type="none" w="med" len="med"/>
          </a:ln>
        </p:spPr>
      </p:cxnSp>
      <p:pic>
        <p:nvPicPr>
          <p:cNvPr id="88" name="Google Shape;88;p13"/>
          <p:cNvPicPr preferRelativeResize="0"/>
          <p:nvPr/>
        </p:nvPicPr>
        <p:blipFill>
          <a:blip r:embed="rId5">
            <a:alphaModFix/>
          </a:blip>
          <a:stretch>
            <a:fillRect/>
          </a:stretch>
        </p:blipFill>
        <p:spPr>
          <a:xfrm>
            <a:off x="8972550" y="6824838"/>
            <a:ext cx="1352550" cy="54292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Google Shape;93;p14"/>
          <p:cNvSpPr txBox="1"/>
          <p:nvPr/>
        </p:nvSpPr>
        <p:spPr>
          <a:xfrm>
            <a:off x="360000" y="900000"/>
            <a:ext cx="9965100" cy="57450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endParaRPr sz="2400" b="1">
              <a:solidFill>
                <a:schemeClr val="accent6"/>
              </a:solidFill>
              <a:latin typeface="Quicksand"/>
              <a:ea typeface="Quicksand"/>
              <a:cs typeface="Quicksand"/>
              <a:sym typeface="Quicksand"/>
            </a:endParaRPr>
          </a:p>
          <a:p>
            <a:pPr marL="0" lvl="0" indent="0" algn="l" rtl="0">
              <a:lnSpc>
                <a:spcPct val="115000"/>
              </a:lnSpc>
              <a:spcBef>
                <a:spcPts val="600"/>
              </a:spcBef>
              <a:spcAft>
                <a:spcPts val="0"/>
              </a:spcAft>
              <a:buNone/>
            </a:pPr>
            <a:endParaRPr sz="1100">
              <a:solidFill>
                <a:schemeClr val="dk1"/>
              </a:solidFill>
              <a:latin typeface="Quicksand"/>
              <a:ea typeface="Quicksand"/>
              <a:cs typeface="Quicksand"/>
              <a:sym typeface="Quicksand"/>
            </a:endParaRPr>
          </a:p>
        </p:txBody>
      </p:sp>
      <p:pic>
        <p:nvPicPr>
          <p:cNvPr id="94" name="Google Shape;94;p14"/>
          <p:cNvPicPr preferRelativeResize="0"/>
          <p:nvPr/>
        </p:nvPicPr>
        <p:blipFill>
          <a:blip r:embed="rId3">
            <a:alphaModFix/>
          </a:blip>
          <a:stretch>
            <a:fillRect/>
          </a:stretch>
        </p:blipFill>
        <p:spPr>
          <a:xfrm>
            <a:off x="463800" y="270000"/>
            <a:ext cx="1654510" cy="504000"/>
          </a:xfrm>
          <a:prstGeom prst="rect">
            <a:avLst/>
          </a:prstGeom>
          <a:noFill/>
          <a:ln>
            <a:noFill/>
          </a:ln>
        </p:spPr>
      </p:pic>
      <p:sp>
        <p:nvSpPr>
          <p:cNvPr id="95" name="Google Shape;95;p14"/>
          <p:cNvSpPr txBox="1"/>
          <p:nvPr/>
        </p:nvSpPr>
        <p:spPr>
          <a:xfrm>
            <a:off x="2537675" y="270000"/>
            <a:ext cx="7711500" cy="800400"/>
          </a:xfrm>
          <a:prstGeom prst="rect">
            <a:avLst/>
          </a:prstGeom>
          <a:noFill/>
          <a:ln>
            <a:noFill/>
          </a:ln>
        </p:spPr>
        <p:txBody>
          <a:bodyPr spcFirstLastPara="1" wrap="square" lIns="91425" tIns="91425" rIns="91425" bIns="91425" anchor="t" anchorCtr="0">
            <a:spAutoFit/>
          </a:bodyPr>
          <a:lstStyle/>
          <a:p>
            <a:pPr marL="0" lvl="0" indent="0" algn="r" rtl="0">
              <a:spcBef>
                <a:spcPts val="0"/>
              </a:spcBef>
              <a:spcAft>
                <a:spcPts val="0"/>
              </a:spcAft>
              <a:buNone/>
            </a:pPr>
            <a:r>
              <a:rPr lang="en-GB" sz="800">
                <a:latin typeface="Quicksand"/>
                <a:ea typeface="Quicksand"/>
                <a:cs typeface="Quicksand"/>
                <a:sym typeface="Quicksand"/>
              </a:rPr>
              <a:t> Digital environments</a:t>
            </a:r>
            <a:endParaRPr sz="800">
              <a:latin typeface="Quicksand"/>
              <a:ea typeface="Quicksand"/>
              <a:cs typeface="Quicksand"/>
              <a:sym typeface="Quicksand"/>
            </a:endParaRPr>
          </a:p>
          <a:p>
            <a:pPr marL="0" lvl="0" indent="0" algn="r" rtl="0">
              <a:spcBef>
                <a:spcPts val="0"/>
              </a:spcBef>
              <a:spcAft>
                <a:spcPts val="0"/>
              </a:spcAft>
              <a:buClr>
                <a:schemeClr val="dk1"/>
              </a:buClr>
              <a:buSzPts val="1100"/>
              <a:buFont typeface="Arial"/>
              <a:buNone/>
            </a:pPr>
            <a:r>
              <a:rPr lang="en-GB" sz="800">
                <a:latin typeface="Quicksand"/>
                <a:ea typeface="Quicksand"/>
                <a:cs typeface="Quicksand"/>
                <a:sym typeface="Quicksand"/>
              </a:rPr>
              <a:t>Lesson 5 – Communication over networks</a:t>
            </a:r>
            <a:endParaRPr sz="800">
              <a:latin typeface="Quicksand"/>
              <a:ea typeface="Quicksand"/>
              <a:cs typeface="Quicksand"/>
              <a:sym typeface="Quicksand"/>
            </a:endParaRPr>
          </a:p>
          <a:p>
            <a:pPr marL="0" lvl="0" indent="0" algn="r" rtl="0">
              <a:spcBef>
                <a:spcPts val="0"/>
              </a:spcBef>
              <a:spcAft>
                <a:spcPts val="0"/>
              </a:spcAft>
              <a:buClr>
                <a:schemeClr val="dk1"/>
              </a:buClr>
              <a:buSzPts val="1100"/>
              <a:buFont typeface="Arial"/>
              <a:buNone/>
            </a:pPr>
            <a:r>
              <a:rPr lang="en-GB" sz="800">
                <a:latin typeface="Quicksand"/>
                <a:ea typeface="Quicksand"/>
                <a:cs typeface="Quicksand"/>
                <a:sym typeface="Quicksand"/>
              </a:rPr>
              <a:t>Activity sheet</a:t>
            </a:r>
            <a:endParaRPr sz="800">
              <a:latin typeface="Quicksand"/>
              <a:ea typeface="Quicksand"/>
              <a:cs typeface="Quicksand"/>
              <a:sym typeface="Quicksand"/>
            </a:endParaRPr>
          </a:p>
          <a:p>
            <a:pPr marL="0" lvl="0" indent="0" algn="r" rtl="0">
              <a:spcBef>
                <a:spcPts val="0"/>
              </a:spcBef>
              <a:spcAft>
                <a:spcPts val="0"/>
              </a:spcAft>
              <a:buClr>
                <a:schemeClr val="dk1"/>
              </a:buClr>
              <a:buSzPts val="1100"/>
              <a:buFont typeface="Arial"/>
              <a:buNone/>
            </a:pPr>
            <a:endParaRPr sz="800">
              <a:latin typeface="Quicksand"/>
              <a:ea typeface="Quicksand"/>
              <a:cs typeface="Quicksand"/>
              <a:sym typeface="Quicksand"/>
            </a:endParaRPr>
          </a:p>
          <a:p>
            <a:pPr marL="0" lvl="0" indent="0" algn="r" rtl="0">
              <a:spcBef>
                <a:spcPts val="0"/>
              </a:spcBef>
              <a:spcAft>
                <a:spcPts val="0"/>
              </a:spcAft>
              <a:buNone/>
            </a:pPr>
            <a:endParaRPr sz="800">
              <a:latin typeface="Quicksand"/>
              <a:ea typeface="Quicksand"/>
              <a:cs typeface="Quicksand"/>
              <a:sym typeface="Quicksand"/>
            </a:endParaRPr>
          </a:p>
        </p:txBody>
      </p:sp>
      <p:sp>
        <p:nvSpPr>
          <p:cNvPr id="96" name="Google Shape;96;p14"/>
          <p:cNvSpPr txBox="1"/>
          <p:nvPr/>
        </p:nvSpPr>
        <p:spPr>
          <a:xfrm>
            <a:off x="489200" y="2900425"/>
            <a:ext cx="9612900" cy="1553700"/>
          </a:xfrm>
          <a:prstGeom prst="rect">
            <a:avLst/>
          </a:prstGeom>
          <a:noFill/>
          <a:ln w="952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endParaRPr sz="1100" b="1">
              <a:solidFill>
                <a:schemeClr val="dk1"/>
              </a:solidFill>
              <a:latin typeface="Quicksand"/>
              <a:ea typeface="Quicksand"/>
              <a:cs typeface="Quicksand"/>
              <a:sym typeface="Quicksand"/>
            </a:endParaRPr>
          </a:p>
          <a:p>
            <a:pPr marL="0" lvl="0" indent="0" algn="l" rtl="0">
              <a:lnSpc>
                <a:spcPct val="115000"/>
              </a:lnSpc>
              <a:spcBef>
                <a:spcPts val="1600"/>
              </a:spcBef>
              <a:spcAft>
                <a:spcPts val="0"/>
              </a:spcAft>
              <a:buNone/>
            </a:pPr>
            <a:endParaRPr sz="1100" b="1">
              <a:solidFill>
                <a:schemeClr val="dk1"/>
              </a:solidFill>
              <a:latin typeface="Quicksand"/>
              <a:ea typeface="Quicksand"/>
              <a:cs typeface="Quicksand"/>
              <a:sym typeface="Quicksand"/>
            </a:endParaRPr>
          </a:p>
          <a:p>
            <a:pPr marL="0" lvl="0" indent="0" algn="l" rtl="0">
              <a:lnSpc>
                <a:spcPct val="115000"/>
              </a:lnSpc>
              <a:spcBef>
                <a:spcPts val="1600"/>
              </a:spcBef>
              <a:spcAft>
                <a:spcPts val="0"/>
              </a:spcAft>
              <a:buNone/>
            </a:pPr>
            <a:endParaRPr sz="1100" b="1">
              <a:solidFill>
                <a:schemeClr val="dk1"/>
              </a:solidFill>
              <a:latin typeface="Quicksand"/>
              <a:ea typeface="Quicksand"/>
              <a:cs typeface="Quicksand"/>
              <a:sym typeface="Quicksand"/>
            </a:endParaRPr>
          </a:p>
          <a:p>
            <a:pPr marL="0" lvl="0" indent="0" algn="l" rtl="0">
              <a:lnSpc>
                <a:spcPct val="115000"/>
              </a:lnSpc>
              <a:spcBef>
                <a:spcPts val="1600"/>
              </a:spcBef>
              <a:spcAft>
                <a:spcPts val="0"/>
              </a:spcAft>
              <a:buNone/>
            </a:pPr>
            <a:endParaRPr sz="1100" b="1">
              <a:solidFill>
                <a:schemeClr val="dk1"/>
              </a:solidFill>
              <a:latin typeface="Quicksand"/>
              <a:ea typeface="Quicksand"/>
              <a:cs typeface="Quicksand"/>
              <a:sym typeface="Quicksand"/>
            </a:endParaRPr>
          </a:p>
          <a:p>
            <a:pPr marL="0" lvl="0" indent="0" algn="l" rtl="0">
              <a:lnSpc>
                <a:spcPct val="115000"/>
              </a:lnSpc>
              <a:spcBef>
                <a:spcPts val="1600"/>
              </a:spcBef>
              <a:spcAft>
                <a:spcPts val="0"/>
              </a:spcAft>
              <a:buNone/>
            </a:pPr>
            <a:endParaRPr sz="1100" b="1">
              <a:solidFill>
                <a:schemeClr val="dk1"/>
              </a:solidFill>
              <a:latin typeface="Quicksand"/>
              <a:ea typeface="Quicksand"/>
              <a:cs typeface="Quicksand"/>
              <a:sym typeface="Quicksand"/>
            </a:endParaRPr>
          </a:p>
          <a:p>
            <a:pPr marL="0" lvl="0" indent="0" algn="l" rtl="0">
              <a:lnSpc>
                <a:spcPct val="115000"/>
              </a:lnSpc>
              <a:spcBef>
                <a:spcPts val="1600"/>
              </a:spcBef>
              <a:spcAft>
                <a:spcPts val="0"/>
              </a:spcAft>
              <a:buNone/>
            </a:pPr>
            <a:endParaRPr sz="1100" b="1">
              <a:solidFill>
                <a:schemeClr val="dk1"/>
              </a:solidFill>
              <a:latin typeface="Quicksand"/>
              <a:ea typeface="Quicksand"/>
              <a:cs typeface="Quicksand"/>
              <a:sym typeface="Quicksand"/>
            </a:endParaRPr>
          </a:p>
          <a:p>
            <a:pPr marL="0" lvl="0" indent="0" algn="l" rtl="0">
              <a:lnSpc>
                <a:spcPct val="115000"/>
              </a:lnSpc>
              <a:spcBef>
                <a:spcPts val="1600"/>
              </a:spcBef>
              <a:spcAft>
                <a:spcPts val="1600"/>
              </a:spcAft>
              <a:buNone/>
            </a:pPr>
            <a:endParaRPr sz="1100" b="1">
              <a:solidFill>
                <a:schemeClr val="dk1"/>
              </a:solidFill>
              <a:latin typeface="Quicksand"/>
              <a:ea typeface="Quicksand"/>
              <a:cs typeface="Quicksand"/>
              <a:sym typeface="Quicksand"/>
            </a:endParaRPr>
          </a:p>
        </p:txBody>
      </p:sp>
      <p:cxnSp>
        <p:nvCxnSpPr>
          <p:cNvPr id="97" name="Google Shape;97;p14"/>
          <p:cNvCxnSpPr>
            <a:stCxn id="98" idx="2"/>
            <a:endCxn id="99" idx="0"/>
          </p:cNvCxnSpPr>
          <p:nvPr/>
        </p:nvCxnSpPr>
        <p:spPr>
          <a:xfrm>
            <a:off x="5457025" y="2515175"/>
            <a:ext cx="0" cy="302100"/>
          </a:xfrm>
          <a:prstGeom prst="straightConnector1">
            <a:avLst/>
          </a:prstGeom>
          <a:noFill/>
          <a:ln w="9525" cap="flat" cmpd="sng">
            <a:solidFill>
              <a:schemeClr val="dk2"/>
            </a:solidFill>
            <a:prstDash val="solid"/>
            <a:round/>
            <a:headEnd type="none" w="med" len="med"/>
            <a:tailEnd type="none" w="med" len="med"/>
          </a:ln>
        </p:spPr>
      </p:cxnSp>
      <p:cxnSp>
        <p:nvCxnSpPr>
          <p:cNvPr id="100" name="Google Shape;100;p14"/>
          <p:cNvCxnSpPr>
            <a:stCxn id="101" idx="3"/>
          </p:cNvCxnSpPr>
          <p:nvPr/>
        </p:nvCxnSpPr>
        <p:spPr>
          <a:xfrm>
            <a:off x="3696500" y="3658100"/>
            <a:ext cx="781500" cy="3300"/>
          </a:xfrm>
          <a:prstGeom prst="straightConnector1">
            <a:avLst/>
          </a:prstGeom>
          <a:noFill/>
          <a:ln w="9525" cap="flat" cmpd="sng">
            <a:solidFill>
              <a:schemeClr val="dk2"/>
            </a:solidFill>
            <a:prstDash val="solid"/>
            <a:round/>
            <a:headEnd type="none" w="med" len="med"/>
            <a:tailEnd type="none" w="med" len="med"/>
          </a:ln>
        </p:spPr>
      </p:cxnSp>
      <p:sp>
        <p:nvSpPr>
          <p:cNvPr id="102" name="Google Shape;102;p14"/>
          <p:cNvSpPr txBox="1"/>
          <p:nvPr/>
        </p:nvSpPr>
        <p:spPr>
          <a:xfrm>
            <a:off x="544775" y="1045050"/>
            <a:ext cx="1992900" cy="450900"/>
          </a:xfrm>
          <a:prstGeom prst="rect">
            <a:avLst/>
          </a:prstGeom>
          <a:solidFill>
            <a:schemeClr val="accent6"/>
          </a:solidFill>
          <a:ln w="9525" cap="flat" cmpd="sng">
            <a:solidFill>
              <a:schemeClr val="accent6"/>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GB" sz="1600" b="1">
                <a:solidFill>
                  <a:schemeClr val="lt1"/>
                </a:solidFill>
                <a:latin typeface="Quicksand"/>
                <a:ea typeface="Quicksand"/>
                <a:cs typeface="Quicksand"/>
                <a:sym typeface="Quicksand"/>
              </a:rPr>
              <a:t>Explorer task</a:t>
            </a:r>
            <a:endParaRPr sz="1600" b="1">
              <a:solidFill>
                <a:schemeClr val="lt1"/>
              </a:solidFill>
              <a:latin typeface="Quicksand"/>
              <a:ea typeface="Quicksand"/>
              <a:cs typeface="Quicksand"/>
              <a:sym typeface="Quicksand"/>
            </a:endParaRPr>
          </a:p>
        </p:txBody>
      </p:sp>
      <p:sp>
        <p:nvSpPr>
          <p:cNvPr id="103" name="Google Shape;103;p14"/>
          <p:cNvSpPr txBox="1"/>
          <p:nvPr/>
        </p:nvSpPr>
        <p:spPr>
          <a:xfrm>
            <a:off x="489200" y="1611950"/>
            <a:ext cx="9612900" cy="11589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GB">
                <a:solidFill>
                  <a:schemeClr val="dk1"/>
                </a:solidFill>
                <a:latin typeface="Quicksand"/>
                <a:ea typeface="Quicksand"/>
                <a:cs typeface="Quicksand"/>
                <a:sym typeface="Quicksand"/>
              </a:rPr>
              <a:t>A local hospital has a team of midwives that spend large proportions of their day away from the hospital performing home visits to expectant parents and newborn babies. The midwives have smartphones and use email to communicate with specialists back in the hospital. </a:t>
            </a:r>
            <a:endParaRPr>
              <a:solidFill>
                <a:schemeClr val="dk1"/>
              </a:solidFill>
              <a:latin typeface="Quicksand"/>
              <a:ea typeface="Quicksand"/>
              <a:cs typeface="Quicksand"/>
              <a:sym typeface="Quicksand"/>
            </a:endParaRPr>
          </a:p>
          <a:p>
            <a:pPr marL="0" lvl="0" indent="0" algn="l" rtl="0">
              <a:spcBef>
                <a:spcPts val="0"/>
              </a:spcBef>
              <a:spcAft>
                <a:spcPts val="0"/>
              </a:spcAft>
              <a:buClr>
                <a:schemeClr val="dk1"/>
              </a:buClr>
              <a:buSzPts val="1100"/>
              <a:buFont typeface="Arial"/>
              <a:buNone/>
            </a:pPr>
            <a:endParaRPr>
              <a:solidFill>
                <a:schemeClr val="dk1"/>
              </a:solidFill>
              <a:latin typeface="Quicksand"/>
              <a:ea typeface="Quicksand"/>
              <a:cs typeface="Quicksand"/>
              <a:sym typeface="Quicksand"/>
            </a:endParaRPr>
          </a:p>
          <a:p>
            <a:pPr marL="0" lvl="0" indent="0" algn="l" rtl="0">
              <a:spcBef>
                <a:spcPts val="0"/>
              </a:spcBef>
              <a:spcAft>
                <a:spcPts val="0"/>
              </a:spcAft>
              <a:buClr>
                <a:schemeClr val="dk1"/>
              </a:buClr>
              <a:buSzPts val="1100"/>
              <a:buFont typeface="Arial"/>
              <a:buNone/>
            </a:pPr>
            <a:r>
              <a:rPr lang="en-GB">
                <a:solidFill>
                  <a:schemeClr val="dk1"/>
                </a:solidFill>
                <a:latin typeface="Quicksand"/>
                <a:ea typeface="Quicksand"/>
                <a:cs typeface="Quicksand"/>
                <a:sym typeface="Quicksand"/>
              </a:rPr>
              <a:t>What email protocol would be most suitable for the midwives to use on their smartphones?</a:t>
            </a:r>
            <a:endParaRPr>
              <a:latin typeface="Quicksand"/>
              <a:ea typeface="Quicksand"/>
              <a:cs typeface="Quicksand"/>
              <a:sym typeface="Quicksand"/>
            </a:endParaRPr>
          </a:p>
          <a:p>
            <a:pPr marL="0" lvl="0" indent="0" algn="l" rtl="0">
              <a:spcBef>
                <a:spcPts val="0"/>
              </a:spcBef>
              <a:spcAft>
                <a:spcPts val="0"/>
              </a:spcAft>
              <a:buNone/>
            </a:pPr>
            <a:endParaRPr>
              <a:latin typeface="Quicksand"/>
              <a:ea typeface="Quicksand"/>
              <a:cs typeface="Quicksand"/>
              <a:sym typeface="Quicksand"/>
            </a:endParaRPr>
          </a:p>
        </p:txBody>
      </p:sp>
    </p:spTree>
  </p:cSld>
  <p:clrMapOvr>
    <a:masterClrMapping/>
  </p:clrMapOvr>
</p:sld>
</file>

<file path=ppt/theme/theme1.xml><?xml version="1.0" encoding="utf-8"?>
<a:theme xmlns:a="http://schemas.openxmlformats.org/drawingml/2006/main" name="RPF Curriculum Slides">
  <a:themeElements>
    <a:clrScheme name="Simple Light">
      <a:dk1>
        <a:srgbClr val="000000"/>
      </a:dk1>
      <a:lt1>
        <a:srgbClr val="FFFFFF"/>
      </a:lt1>
      <a:dk2>
        <a:srgbClr val="F7F6FB"/>
      </a:dk2>
      <a:lt2>
        <a:srgbClr val="F2FCFC"/>
      </a:lt2>
      <a:accent1>
        <a:srgbClr val="F1FAFF"/>
      </a:accent1>
      <a:accent2>
        <a:srgbClr val="FFF8F3"/>
      </a:accent2>
      <a:accent3>
        <a:srgbClr val="FFFEF2"/>
      </a:accent3>
      <a:accent4>
        <a:srgbClr val="F5FBF5"/>
      </a:accent4>
      <a:accent5>
        <a:srgbClr val="F5FBF5"/>
      </a:accent5>
      <a:accent6>
        <a:srgbClr val="CD2355"/>
      </a:accent6>
      <a:hlink>
        <a:srgbClr val="0000FF"/>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823CBE4BB3A37E488EBA36778162DF73" ma:contentTypeVersion="14" ma:contentTypeDescription="Create a new document." ma:contentTypeScope="" ma:versionID="0ca46bf19ef785bbbc8660e038fa42bd">
  <xsd:schema xmlns:xsd="http://www.w3.org/2001/XMLSchema" xmlns:xs="http://www.w3.org/2001/XMLSchema" xmlns:p="http://schemas.microsoft.com/office/2006/metadata/properties" xmlns:ns2="793c77ee-4b4c-4c71-81d8-13ade05a2728" xmlns:ns3="35bd0bae-f88e-4010-86b3-4f837abcc0be" targetNamespace="http://schemas.microsoft.com/office/2006/metadata/properties" ma:root="true" ma:fieldsID="5715f077389cd6616b2945872cd585d5" ns2:_="" ns3:_="">
    <xsd:import namespace="793c77ee-4b4c-4c71-81d8-13ade05a2728"/>
    <xsd:import namespace="35bd0bae-f88e-4010-86b3-4f837abcc0be"/>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93c77ee-4b4c-4c71-81d8-13ade05a272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lcf76f155ced4ddcb4097134ff3c332f" ma:index="14" nillable="true" ma:taxonomy="true" ma:internalName="lcf76f155ced4ddcb4097134ff3c332f" ma:taxonomyFieldName="MediaServiceImageTags" ma:displayName="Image Tags" ma:readOnly="false" ma:fieldId="{5cf76f15-5ced-4ddc-b409-7134ff3c332f}" ma:taxonomyMulti="true" ma:sspId="5c323eb9-42bf-4c5f-9fdb-2be1ed835cc9" ma:termSetId="09814cd3-568e-fe90-9814-8d621ff8fb84" ma:anchorId="fba54fb3-c3e1-fe81-a776-ca4b69148c4d" ma:open="true" ma:isKeyword="false">
      <xsd:complexType>
        <xsd:sequence>
          <xsd:element ref="pc:Terms" minOccurs="0" maxOccurs="1"/>
        </xsd:sequence>
      </xsd:complex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dexed="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5bd0bae-f88e-4010-86b3-4f837abcc0be"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TaxCatchAll" ma:index="15" nillable="true" ma:displayName="Taxonomy Catch All Column" ma:hidden="true" ma:list="{528b4b58-1043-4966-96c8-0b089c760a9f}" ma:internalName="TaxCatchAll" ma:showField="CatchAllData" ma:web="35bd0bae-f88e-4010-86b3-4f837abcc0b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35bd0bae-f88e-4010-86b3-4f837abcc0be" xsi:nil="true"/>
    <lcf76f155ced4ddcb4097134ff3c332f xmlns="793c77ee-4b4c-4c71-81d8-13ade05a2728">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6220A907-981F-43E7-9CA1-3B65A231C2B0}">
  <ds:schemaRefs>
    <ds:schemaRef ds:uri="http://schemas.microsoft.com/sharepoint/v3/contenttype/forms"/>
  </ds:schemaRefs>
</ds:datastoreItem>
</file>

<file path=customXml/itemProps2.xml><?xml version="1.0" encoding="utf-8"?>
<ds:datastoreItem xmlns:ds="http://schemas.openxmlformats.org/officeDocument/2006/customXml" ds:itemID="{AB201825-7A46-46B2-B9EC-E0172A31C44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93c77ee-4b4c-4c71-81d8-13ade05a2728"/>
    <ds:schemaRef ds:uri="35bd0bae-f88e-4010-86b3-4f837abcc0b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1D70A77-9D2C-4619-AE2C-24CCC0B18A65}">
  <ds:schemaRefs>
    <ds:schemaRef ds:uri="http://schemas.microsoft.com/office/2006/metadata/properties"/>
    <ds:schemaRef ds:uri="http://schemas.microsoft.com/office/infopath/2007/PartnerControls"/>
    <ds:schemaRef ds:uri="35bd0bae-f88e-4010-86b3-4f837abcc0be"/>
    <ds:schemaRef ds:uri="793c77ee-4b4c-4c71-81d8-13ade05a2728"/>
  </ds:schemaRefs>
</ds:datastoreItem>
</file>

<file path=docProps/app.xml><?xml version="1.0" encoding="utf-8"?>
<Properties xmlns="http://schemas.openxmlformats.org/officeDocument/2006/extended-properties" xmlns:vt="http://schemas.openxmlformats.org/officeDocument/2006/docPropsVTypes">
  <TotalTime>0</TotalTime>
  <Words>189</Words>
  <Application>Microsoft Office PowerPoint</Application>
  <PresentationFormat>Custom</PresentationFormat>
  <Paragraphs>62</Paragraphs>
  <Slides>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Handlee</vt:lpstr>
      <vt:lpstr>Arial</vt:lpstr>
      <vt:lpstr>Quicksand Medium</vt:lpstr>
      <vt:lpstr>Roboto Mono SemiBold</vt:lpstr>
      <vt:lpstr>Quicksand</vt:lpstr>
      <vt:lpstr>RPF Curriculum Slides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Sarah Bean</cp:lastModifiedBy>
  <cp:revision>2</cp:revision>
  <dcterms:modified xsi:type="dcterms:W3CDTF">2024-06-11T15:21:38Z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0x010100823CBE4BB3A37E488EBA36778162DF73</vt:lpwstr>
  </property>
</Properties>
</file>