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60" r:id="rId4"/>
  </p:sldMasterIdLst>
  <p:notesMasterIdLst>
    <p:notesMasterId r:id="rId12"/>
  </p:notesMasterIdLst>
  <p:sldIdLst>
    <p:sldId id="256" r:id="rId5"/>
    <p:sldId id="257" r:id="rId6"/>
    <p:sldId id="258" r:id="rId7"/>
    <p:sldId id="259" r:id="rId8"/>
    <p:sldId id="260" r:id="rId9"/>
    <p:sldId id="261" r:id="rId10"/>
    <p:sldId id="262" r:id="rId11"/>
  </p:sldIdLst>
  <p:sldSz cx="10691813" cy="7559675"/>
  <p:notesSz cx="7559675" cy="10691813"/>
  <p:embeddedFontLst>
    <p:embeddedFont>
      <p:font typeface="Handlee" panose="020B0604020202020204" charset="0"/>
      <p:regular r:id="rId13"/>
    </p:embeddedFont>
    <p:embeddedFont>
      <p:font typeface="Quicksand" panose="020B0604020202020204" charset="0"/>
      <p:regular r:id="rId14"/>
      <p:bold r:id="rId15"/>
    </p:embeddedFont>
    <p:embeddedFont>
      <p:font typeface="Quicksand Medium" panose="020B0604020202020204"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guide id="3" pos="65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518EBB6-FCAC-4F47-97E3-6999F4CD48F1}">
  <a:tblStyle styleId="{9518EBB6-FCAC-4F47-97E3-6999F4CD48F1}"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58E1322-9AF1-4545-8A0C-8866D04F57CE}" styleName="Table_1">
    <a:wholeTbl>
      <a:tcTxStyle>
        <a:font>
          <a:latin typeface="Arial"/>
          <a:ea typeface="Arial"/>
          <a:cs typeface="Arial"/>
        </a:font>
        <a:srgbClr val="000000"/>
      </a:tcTxStyle>
      <a:tcStyle>
        <a:tcBdr>
          <a:left>
            <a:ln cap="flat" cmpd="sng">
              <a:solidFill>
                <a:srgbClr val="000000"/>
              </a:solidFill>
              <a:prstDash val="solid"/>
              <a:round/>
              <a:headEnd type="none" w="sm" len="sm"/>
              <a:tailEnd type="none" w="sm" len="sm"/>
            </a:ln>
          </a:left>
          <a:right>
            <a:ln cap="flat" cmpd="sng">
              <a:solidFill>
                <a:srgbClr val="000000"/>
              </a:solidFill>
              <a:prstDash val="solid"/>
              <a:round/>
              <a:headEnd type="none" w="sm" len="sm"/>
              <a:tailEnd type="none" w="sm" len="sm"/>
            </a:ln>
          </a:right>
          <a:top>
            <a:ln cap="flat" cmpd="sng">
              <a:solidFill>
                <a:srgbClr val="000000"/>
              </a:solidFill>
              <a:prstDash val="solid"/>
              <a:round/>
              <a:headEnd type="none" w="sm" len="sm"/>
              <a:tailEnd type="none" w="sm" len="sm"/>
            </a:ln>
          </a:top>
          <a:bottom>
            <a:ln cap="flat" cmpd="sng">
              <a:solidFill>
                <a:srgbClr val="000000"/>
              </a:solidFill>
              <a:prstDash val="solid"/>
              <a:round/>
              <a:headEnd type="none" w="sm" len="sm"/>
              <a:tailEnd type="none" w="sm" len="sm"/>
            </a:ln>
          </a:bottom>
          <a:insideH>
            <a:ln cap="flat" cmpd="sng">
              <a:solidFill>
                <a:srgbClr val="000000"/>
              </a:solidFill>
              <a:prstDash val="solid"/>
              <a:round/>
              <a:headEnd type="none" w="sm" len="sm"/>
              <a:tailEnd type="none" w="sm" len="sm"/>
            </a:ln>
          </a:insideH>
          <a:insideV>
            <a:ln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1602" y="90"/>
      </p:cViewPr>
      <p:guideLst>
        <p:guide orient="horz" pos="2381"/>
        <p:guide pos="3368"/>
        <p:guide pos="65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1.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customXml" Target="../customXml/item2.xml"/><Relationship Id="rId16" Type="http://schemas.openxmlformats.org/officeDocument/2006/relationships/font" Target="fonts/font4.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font" Target="fonts/font3.fntdata"/><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dd419e0170_0_8: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dd419e0170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dd419e0170_0_47: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dd419e0170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dd419e0170_0_83: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dd419e0170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dd419e0170_0_120: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dd419e0170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dd419e0170_0_217: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dd419e0170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dd419e0170_0_278: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dd419e0170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_3">
    <p:spTree>
      <p:nvGrpSpPr>
        <p:cNvPr id="1" name="Shape 9"/>
        <p:cNvGrpSpPr/>
        <p:nvPr/>
      </p:nvGrpSpPr>
      <p:grpSpPr>
        <a:xfrm>
          <a:off x="0" y="0"/>
          <a:ext cx="0" cy="0"/>
          <a:chOff x="0" y="0"/>
          <a:chExt cx="0" cy="0"/>
        </a:xfrm>
      </p:grpSpPr>
      <p:sp>
        <p:nvSpPr>
          <p:cNvPr id="10" name="Google Shape;10;p2"/>
          <p:cNvSpPr txBox="1">
            <a:spLocks noGrp="1"/>
          </p:cNvSpPr>
          <p:nvPr>
            <p:ph type="subTitle" idx="1"/>
          </p:nvPr>
        </p:nvSpPr>
        <p:spPr>
          <a:xfrm>
            <a:off x="7997953" y="0"/>
            <a:ext cx="22932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algn="r" rtl="0">
              <a:spcBef>
                <a:spcPts val="0"/>
              </a:spcBef>
              <a:spcAft>
                <a:spcPts val="0"/>
              </a:spcAft>
              <a:buNone/>
              <a:defRPr/>
            </a:lvl2pPr>
            <a:lvl3pPr lvl="2" algn="r" rtl="0">
              <a:spcBef>
                <a:spcPts val="2000"/>
              </a:spcBef>
              <a:spcAft>
                <a:spcPts val="0"/>
              </a:spcAft>
              <a:buNone/>
              <a:defRPr/>
            </a:lvl3pPr>
            <a:lvl4pPr lvl="3" algn="r" rtl="0">
              <a:spcBef>
                <a:spcPts val="2000"/>
              </a:spcBef>
              <a:spcAft>
                <a:spcPts val="0"/>
              </a:spcAft>
              <a:buNone/>
              <a:defRPr/>
            </a:lvl4pPr>
            <a:lvl5pPr lvl="4" algn="r" rtl="0">
              <a:spcBef>
                <a:spcPts val="2000"/>
              </a:spcBef>
              <a:spcAft>
                <a:spcPts val="0"/>
              </a:spcAft>
              <a:buNone/>
              <a:defRPr/>
            </a:lvl5pPr>
            <a:lvl6pPr lvl="5" algn="r" rtl="0">
              <a:spcBef>
                <a:spcPts val="2000"/>
              </a:spcBef>
              <a:spcAft>
                <a:spcPts val="0"/>
              </a:spcAft>
              <a:buNone/>
              <a:defRPr/>
            </a:lvl6pPr>
            <a:lvl7pPr lvl="6" algn="r" rtl="0">
              <a:spcBef>
                <a:spcPts val="2000"/>
              </a:spcBef>
              <a:spcAft>
                <a:spcPts val="0"/>
              </a:spcAft>
              <a:buNone/>
              <a:defRPr/>
            </a:lvl7pPr>
            <a:lvl8pPr lvl="7" algn="r" rtl="0">
              <a:spcBef>
                <a:spcPts val="2000"/>
              </a:spcBef>
              <a:spcAft>
                <a:spcPts val="0"/>
              </a:spcAft>
              <a:buNone/>
              <a:defRPr/>
            </a:lvl8pPr>
            <a:lvl9pPr lvl="8" algn="r" rtl="0">
              <a:spcBef>
                <a:spcPts val="2000"/>
              </a:spcBef>
              <a:spcAft>
                <a:spcPts val="2000"/>
              </a:spcAft>
              <a:buNone/>
              <a:defRPr/>
            </a:lvl9pPr>
          </a:lstStyle>
          <a:p>
            <a:endParaRPr/>
          </a:p>
        </p:txBody>
      </p:sp>
      <p:sp>
        <p:nvSpPr>
          <p:cNvPr id="11" name="Google Shape;11;p2"/>
          <p:cNvSpPr txBox="1">
            <a:spLocks noGrp="1"/>
          </p:cNvSpPr>
          <p:nvPr>
            <p:ph type="title"/>
          </p:nvPr>
        </p:nvSpPr>
        <p:spPr>
          <a:xfrm>
            <a:off x="616070" y="847753"/>
            <a:ext cx="9466200" cy="29910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sz="61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2" name="Google Shape;12;p2"/>
          <p:cNvSpPr txBox="1">
            <a:spLocks noGrp="1"/>
          </p:cNvSpPr>
          <p:nvPr>
            <p:ph type="subTitle" idx="2"/>
          </p:nvPr>
        </p:nvSpPr>
        <p:spPr>
          <a:xfrm>
            <a:off x="622911" y="3917648"/>
            <a:ext cx="9466200" cy="10746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a:solidFill>
                  <a:schemeClr val="dk1"/>
                </a:solidFill>
              </a:defRPr>
            </a:lvl1pPr>
            <a:lvl2pPr lvl="1" rtl="0">
              <a:spcBef>
                <a:spcPts val="200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pic>
        <p:nvPicPr>
          <p:cNvPr id="13" name="Google Shape;13;p2"/>
          <p:cNvPicPr preferRelativeResize="0"/>
          <p:nvPr/>
        </p:nvPicPr>
        <p:blipFill>
          <a:blip r:embed="rId2">
            <a:alphaModFix/>
          </a:blip>
          <a:stretch>
            <a:fillRect/>
          </a:stretch>
        </p:blipFill>
        <p:spPr>
          <a:xfrm>
            <a:off x="8717651" y="6601680"/>
            <a:ext cx="1645280" cy="49724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Large text">
  <p:cSld name="TITLE_4_1_1_1_1_1_1">
    <p:spTree>
      <p:nvGrpSpPr>
        <p:cNvPr id="1" name="Shape 60"/>
        <p:cNvGrpSpPr/>
        <p:nvPr/>
      </p:nvGrpSpPr>
      <p:grpSpPr>
        <a:xfrm>
          <a:off x="0" y="0"/>
          <a:ext cx="0" cy="0"/>
          <a:chOff x="0" y="0"/>
          <a:chExt cx="0" cy="0"/>
        </a:xfrm>
      </p:grpSpPr>
      <p:sp>
        <p:nvSpPr>
          <p:cNvPr id="61" name="Google Shape;61;p11"/>
          <p:cNvSpPr txBox="1">
            <a:spLocks noGrp="1"/>
          </p:cNvSpPr>
          <p:nvPr>
            <p:ph type="title"/>
          </p:nvPr>
        </p:nvSpPr>
        <p:spPr>
          <a:xfrm>
            <a:off x="363533" y="469753"/>
            <a:ext cx="9963900" cy="66264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sz="4600" b="0">
                <a:latin typeface="Quicksand Medium"/>
                <a:ea typeface="Quicksand Medium"/>
                <a:cs typeface="Quicksand Medium"/>
                <a:sym typeface="Quicksand Medium"/>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62" name="Google Shape;62;p11"/>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63" name="Google Shape;63;p11"/>
          <p:cNvSpPr txBox="1">
            <a:spLocks noGrp="1"/>
          </p:cNvSpPr>
          <p:nvPr>
            <p:ph type="subTitle" idx="1"/>
          </p:nvPr>
        </p:nvSpPr>
        <p:spPr>
          <a:xfrm>
            <a:off x="7997953" y="0"/>
            <a:ext cx="22944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_4">
  <p:cSld name="TITLE_4">
    <p:spTree>
      <p:nvGrpSpPr>
        <p:cNvPr id="1" name="Shape 64"/>
        <p:cNvGrpSpPr/>
        <p:nvPr/>
      </p:nvGrpSpPr>
      <p:grpSpPr>
        <a:xfrm>
          <a:off x="0" y="0"/>
          <a:ext cx="0" cy="0"/>
          <a:chOff x="0" y="0"/>
          <a:chExt cx="0" cy="0"/>
        </a:xfrm>
      </p:grpSpPr>
      <p:sp>
        <p:nvSpPr>
          <p:cNvPr id="65" name="Google Shape;65;p12"/>
          <p:cNvSpPr txBox="1">
            <a:spLocks noGrp="1"/>
          </p:cNvSpPr>
          <p:nvPr>
            <p:ph type="ctrTitle"/>
          </p:nvPr>
        </p:nvSpPr>
        <p:spPr>
          <a:xfrm>
            <a:off x="364478" y="1094388"/>
            <a:ext cx="9963000" cy="3016800"/>
          </a:xfrm>
          <a:prstGeom prst="rect">
            <a:avLst/>
          </a:prstGeom>
        </p:spPr>
        <p:txBody>
          <a:bodyPr spcFirstLastPara="1" wrap="square" lIns="116050" tIns="116050" rIns="116050" bIns="116050" anchor="b" anchorCtr="0">
            <a:noAutofit/>
          </a:bodyPr>
          <a:lstStyle>
            <a:lvl1pPr lvl="0" algn="ctr" rtl="0">
              <a:spcBef>
                <a:spcPts val="0"/>
              </a:spcBef>
              <a:spcAft>
                <a:spcPts val="0"/>
              </a:spcAft>
              <a:buSzPts val="6600"/>
              <a:buNone/>
              <a:defRPr sz="6600"/>
            </a:lvl1pPr>
            <a:lvl2pPr lvl="1" algn="ctr" rtl="0">
              <a:spcBef>
                <a:spcPts val="0"/>
              </a:spcBef>
              <a:spcAft>
                <a:spcPts val="0"/>
              </a:spcAft>
              <a:buSzPts val="6600"/>
              <a:buNone/>
              <a:defRPr sz="6600"/>
            </a:lvl2pPr>
            <a:lvl3pPr lvl="2" algn="ctr" rtl="0">
              <a:spcBef>
                <a:spcPts val="0"/>
              </a:spcBef>
              <a:spcAft>
                <a:spcPts val="0"/>
              </a:spcAft>
              <a:buSzPts val="6600"/>
              <a:buNone/>
              <a:defRPr sz="6600"/>
            </a:lvl3pPr>
            <a:lvl4pPr lvl="3" algn="ctr" rtl="0">
              <a:spcBef>
                <a:spcPts val="0"/>
              </a:spcBef>
              <a:spcAft>
                <a:spcPts val="0"/>
              </a:spcAft>
              <a:buSzPts val="6600"/>
              <a:buNone/>
              <a:defRPr sz="6600"/>
            </a:lvl4pPr>
            <a:lvl5pPr lvl="4" algn="ctr" rtl="0">
              <a:spcBef>
                <a:spcPts val="0"/>
              </a:spcBef>
              <a:spcAft>
                <a:spcPts val="0"/>
              </a:spcAft>
              <a:buSzPts val="6600"/>
              <a:buNone/>
              <a:defRPr sz="6600"/>
            </a:lvl5pPr>
            <a:lvl6pPr lvl="5" algn="ctr" rtl="0">
              <a:spcBef>
                <a:spcPts val="0"/>
              </a:spcBef>
              <a:spcAft>
                <a:spcPts val="0"/>
              </a:spcAft>
              <a:buSzPts val="6600"/>
              <a:buNone/>
              <a:defRPr sz="6600"/>
            </a:lvl6pPr>
            <a:lvl7pPr lvl="6" algn="ctr" rtl="0">
              <a:spcBef>
                <a:spcPts val="0"/>
              </a:spcBef>
              <a:spcAft>
                <a:spcPts val="0"/>
              </a:spcAft>
              <a:buSzPts val="6600"/>
              <a:buNone/>
              <a:defRPr sz="6600"/>
            </a:lvl7pPr>
            <a:lvl8pPr lvl="7" algn="ctr" rtl="0">
              <a:spcBef>
                <a:spcPts val="0"/>
              </a:spcBef>
              <a:spcAft>
                <a:spcPts val="0"/>
              </a:spcAft>
              <a:buSzPts val="6600"/>
              <a:buNone/>
              <a:defRPr sz="6600"/>
            </a:lvl8pPr>
            <a:lvl9pPr lvl="8" algn="ctr" rtl="0">
              <a:spcBef>
                <a:spcPts val="0"/>
              </a:spcBef>
              <a:spcAft>
                <a:spcPts val="0"/>
              </a:spcAft>
              <a:buSzPts val="6600"/>
              <a:buNone/>
              <a:defRPr sz="6600"/>
            </a:lvl9pPr>
          </a:lstStyle>
          <a:p>
            <a:endParaRPr/>
          </a:p>
        </p:txBody>
      </p:sp>
      <p:sp>
        <p:nvSpPr>
          <p:cNvPr id="66" name="Google Shape;66;p12"/>
          <p:cNvSpPr txBox="1">
            <a:spLocks noGrp="1"/>
          </p:cNvSpPr>
          <p:nvPr>
            <p:ph type="subTitle" idx="1"/>
          </p:nvPr>
        </p:nvSpPr>
        <p:spPr>
          <a:xfrm>
            <a:off x="364468" y="4165643"/>
            <a:ext cx="9963000" cy="1164900"/>
          </a:xfrm>
          <a:prstGeom prst="rect">
            <a:avLst/>
          </a:prstGeom>
        </p:spPr>
        <p:txBody>
          <a:bodyPr spcFirstLastPara="1" wrap="square" lIns="116050" tIns="116050" rIns="116050" bIns="116050" anchor="t"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67" name="Google Shape;67;p12"/>
          <p:cNvSpPr txBox="1">
            <a:spLocks noGrp="1"/>
          </p:cNvSpPr>
          <p:nvPr>
            <p:ph type="sldNum" idx="12"/>
          </p:nvPr>
        </p:nvSpPr>
        <p:spPr>
          <a:xfrm>
            <a:off x="9906772" y="6854072"/>
            <a:ext cx="641700" cy="5784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_5">
  <p:cSld name="TITLE_5">
    <p:spTree>
      <p:nvGrpSpPr>
        <p:cNvPr id="1" name="Shape 68"/>
        <p:cNvGrpSpPr/>
        <p:nvPr/>
      </p:nvGrpSpPr>
      <p:grpSpPr>
        <a:xfrm>
          <a:off x="0" y="0"/>
          <a:ext cx="0" cy="0"/>
          <a:chOff x="0" y="0"/>
          <a:chExt cx="0" cy="0"/>
        </a:xfrm>
      </p:grpSpPr>
      <p:sp>
        <p:nvSpPr>
          <p:cNvPr id="69" name="Google Shape;69;p13"/>
          <p:cNvSpPr txBox="1">
            <a:spLocks noGrp="1"/>
          </p:cNvSpPr>
          <p:nvPr>
            <p:ph type="ctrTitle"/>
          </p:nvPr>
        </p:nvSpPr>
        <p:spPr>
          <a:xfrm>
            <a:off x="364478" y="1094388"/>
            <a:ext cx="9963000" cy="3016800"/>
          </a:xfrm>
          <a:prstGeom prst="rect">
            <a:avLst/>
          </a:prstGeom>
        </p:spPr>
        <p:txBody>
          <a:bodyPr spcFirstLastPara="1" wrap="square" lIns="116050" tIns="116050" rIns="116050" bIns="116050" anchor="b" anchorCtr="0">
            <a:noAutofit/>
          </a:bodyPr>
          <a:lstStyle>
            <a:lvl1pPr lvl="0" algn="ctr" rtl="0">
              <a:spcBef>
                <a:spcPts val="0"/>
              </a:spcBef>
              <a:spcAft>
                <a:spcPts val="0"/>
              </a:spcAft>
              <a:buSzPts val="6600"/>
              <a:buNone/>
              <a:defRPr sz="6600"/>
            </a:lvl1pPr>
            <a:lvl2pPr lvl="1" algn="ctr" rtl="0">
              <a:spcBef>
                <a:spcPts val="0"/>
              </a:spcBef>
              <a:spcAft>
                <a:spcPts val="0"/>
              </a:spcAft>
              <a:buSzPts val="6600"/>
              <a:buNone/>
              <a:defRPr sz="6600"/>
            </a:lvl2pPr>
            <a:lvl3pPr lvl="2" algn="ctr" rtl="0">
              <a:spcBef>
                <a:spcPts val="0"/>
              </a:spcBef>
              <a:spcAft>
                <a:spcPts val="0"/>
              </a:spcAft>
              <a:buSzPts val="6600"/>
              <a:buNone/>
              <a:defRPr sz="6600"/>
            </a:lvl3pPr>
            <a:lvl4pPr lvl="3" algn="ctr" rtl="0">
              <a:spcBef>
                <a:spcPts val="0"/>
              </a:spcBef>
              <a:spcAft>
                <a:spcPts val="0"/>
              </a:spcAft>
              <a:buSzPts val="6600"/>
              <a:buNone/>
              <a:defRPr sz="6600"/>
            </a:lvl4pPr>
            <a:lvl5pPr lvl="4" algn="ctr" rtl="0">
              <a:spcBef>
                <a:spcPts val="0"/>
              </a:spcBef>
              <a:spcAft>
                <a:spcPts val="0"/>
              </a:spcAft>
              <a:buSzPts val="6600"/>
              <a:buNone/>
              <a:defRPr sz="6600"/>
            </a:lvl5pPr>
            <a:lvl6pPr lvl="5" algn="ctr" rtl="0">
              <a:spcBef>
                <a:spcPts val="0"/>
              </a:spcBef>
              <a:spcAft>
                <a:spcPts val="0"/>
              </a:spcAft>
              <a:buSzPts val="6600"/>
              <a:buNone/>
              <a:defRPr sz="6600"/>
            </a:lvl6pPr>
            <a:lvl7pPr lvl="6" algn="ctr" rtl="0">
              <a:spcBef>
                <a:spcPts val="0"/>
              </a:spcBef>
              <a:spcAft>
                <a:spcPts val="0"/>
              </a:spcAft>
              <a:buSzPts val="6600"/>
              <a:buNone/>
              <a:defRPr sz="6600"/>
            </a:lvl7pPr>
            <a:lvl8pPr lvl="7" algn="ctr" rtl="0">
              <a:spcBef>
                <a:spcPts val="0"/>
              </a:spcBef>
              <a:spcAft>
                <a:spcPts val="0"/>
              </a:spcAft>
              <a:buSzPts val="6600"/>
              <a:buNone/>
              <a:defRPr sz="6600"/>
            </a:lvl8pPr>
            <a:lvl9pPr lvl="8" algn="ctr" rtl="0">
              <a:spcBef>
                <a:spcPts val="0"/>
              </a:spcBef>
              <a:spcAft>
                <a:spcPts val="0"/>
              </a:spcAft>
              <a:buSzPts val="6600"/>
              <a:buNone/>
              <a:defRPr sz="6600"/>
            </a:lvl9pPr>
          </a:lstStyle>
          <a:p>
            <a:endParaRPr/>
          </a:p>
        </p:txBody>
      </p:sp>
      <p:sp>
        <p:nvSpPr>
          <p:cNvPr id="70" name="Google Shape;70;p13"/>
          <p:cNvSpPr txBox="1">
            <a:spLocks noGrp="1"/>
          </p:cNvSpPr>
          <p:nvPr>
            <p:ph type="subTitle" idx="1"/>
          </p:nvPr>
        </p:nvSpPr>
        <p:spPr>
          <a:xfrm>
            <a:off x="364468" y="4165643"/>
            <a:ext cx="9963000" cy="1164900"/>
          </a:xfrm>
          <a:prstGeom prst="rect">
            <a:avLst/>
          </a:prstGeom>
        </p:spPr>
        <p:txBody>
          <a:bodyPr spcFirstLastPara="1" wrap="square" lIns="116050" tIns="116050" rIns="116050" bIns="116050" anchor="t"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71" name="Google Shape;71;p13"/>
          <p:cNvSpPr txBox="1">
            <a:spLocks noGrp="1"/>
          </p:cNvSpPr>
          <p:nvPr>
            <p:ph type="sldNum" idx="12"/>
          </p:nvPr>
        </p:nvSpPr>
        <p:spPr>
          <a:xfrm>
            <a:off x="9906772" y="6854072"/>
            <a:ext cx="641700" cy="5784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ectives / Questions / Lists">
  <p:cSld name="TITLE_4_1_1_1_2">
    <p:spTree>
      <p:nvGrpSpPr>
        <p:cNvPr id="1" name="Shape 14"/>
        <p:cNvGrpSpPr/>
        <p:nvPr/>
      </p:nvGrpSpPr>
      <p:grpSpPr>
        <a:xfrm>
          <a:off x="0" y="0"/>
          <a:ext cx="0" cy="0"/>
          <a:chOff x="0" y="0"/>
          <a:chExt cx="0" cy="0"/>
        </a:xfrm>
      </p:grpSpPr>
      <p:sp>
        <p:nvSpPr>
          <p:cNvPr id="15" name="Google Shape;15;p3"/>
          <p:cNvSpPr txBox="1">
            <a:spLocks noGrp="1"/>
          </p:cNvSpPr>
          <p:nvPr>
            <p:ph type="body" idx="1"/>
          </p:nvPr>
        </p:nvSpPr>
        <p:spPr>
          <a:xfrm>
            <a:off x="363533" y="1495869"/>
            <a:ext cx="9964800" cy="5602200"/>
          </a:xfrm>
          <a:prstGeom prst="rect">
            <a:avLst/>
          </a:prstGeom>
          <a:ln>
            <a:noFill/>
          </a:ln>
        </p:spPr>
        <p:txBody>
          <a:bodyPr spcFirstLastPara="1" wrap="square" lIns="116050" tIns="116050" rIns="116050" bIns="116050" anchor="t" anchorCtr="0">
            <a:noAutofit/>
          </a:bodyPr>
          <a:lstStyle>
            <a:lvl1pPr marL="457200" lvl="0" indent="-374650" rtl="0">
              <a:lnSpc>
                <a:spcPct val="115000"/>
              </a:lnSpc>
              <a:spcBef>
                <a:spcPts val="0"/>
              </a:spcBef>
              <a:spcAft>
                <a:spcPts val="0"/>
              </a:spcAft>
              <a:buClr>
                <a:schemeClr val="dk1"/>
              </a:buClr>
              <a:buSzPts val="2300"/>
              <a:buChar char="●"/>
              <a:defRPr>
                <a:solidFill>
                  <a:schemeClr val="dk1"/>
                </a:solidFill>
              </a:defRPr>
            </a:lvl1pPr>
            <a:lvl2pPr marL="914400" lvl="1" indent="-342900" rtl="0">
              <a:lnSpc>
                <a:spcPct val="115000"/>
              </a:lnSpc>
              <a:spcBef>
                <a:spcPts val="2000"/>
              </a:spcBef>
              <a:spcAft>
                <a:spcPts val="0"/>
              </a:spcAft>
              <a:buClr>
                <a:schemeClr val="dk1"/>
              </a:buClr>
              <a:buSzPts val="1800"/>
              <a:buChar char="○"/>
              <a:defRPr>
                <a:solidFill>
                  <a:schemeClr val="dk1"/>
                </a:solidFill>
              </a:defRPr>
            </a:lvl2pPr>
            <a:lvl3pPr marL="1371600" lvl="2" indent="-342900" rtl="0">
              <a:lnSpc>
                <a:spcPct val="115000"/>
              </a:lnSpc>
              <a:spcBef>
                <a:spcPts val="2000"/>
              </a:spcBef>
              <a:spcAft>
                <a:spcPts val="0"/>
              </a:spcAft>
              <a:buClr>
                <a:schemeClr val="dk1"/>
              </a:buClr>
              <a:buSzPts val="1800"/>
              <a:buChar char="■"/>
              <a:defRPr>
                <a:solidFill>
                  <a:schemeClr val="dk1"/>
                </a:solidFill>
              </a:defRPr>
            </a:lvl3pPr>
            <a:lvl4pPr marL="1828800" lvl="3" indent="-342900" rtl="0">
              <a:lnSpc>
                <a:spcPct val="115000"/>
              </a:lnSpc>
              <a:spcBef>
                <a:spcPts val="2000"/>
              </a:spcBef>
              <a:spcAft>
                <a:spcPts val="0"/>
              </a:spcAft>
              <a:buClr>
                <a:schemeClr val="dk1"/>
              </a:buClr>
              <a:buSzPts val="1800"/>
              <a:buChar char="●"/>
              <a:defRPr>
                <a:solidFill>
                  <a:schemeClr val="dk1"/>
                </a:solidFill>
              </a:defRPr>
            </a:lvl4pPr>
            <a:lvl5pPr marL="2286000" lvl="4" indent="-342900" rtl="0">
              <a:lnSpc>
                <a:spcPct val="115000"/>
              </a:lnSpc>
              <a:spcBef>
                <a:spcPts val="2000"/>
              </a:spcBef>
              <a:spcAft>
                <a:spcPts val="0"/>
              </a:spcAft>
              <a:buClr>
                <a:schemeClr val="dk1"/>
              </a:buClr>
              <a:buSzPts val="1800"/>
              <a:buChar char="○"/>
              <a:defRPr>
                <a:solidFill>
                  <a:schemeClr val="dk1"/>
                </a:solidFill>
              </a:defRPr>
            </a:lvl5pPr>
            <a:lvl6pPr marL="2743200" lvl="5" indent="-342900" rtl="0">
              <a:lnSpc>
                <a:spcPct val="115000"/>
              </a:lnSpc>
              <a:spcBef>
                <a:spcPts val="2000"/>
              </a:spcBef>
              <a:spcAft>
                <a:spcPts val="0"/>
              </a:spcAft>
              <a:buClr>
                <a:schemeClr val="dk1"/>
              </a:buClr>
              <a:buSzPts val="1800"/>
              <a:buChar char="■"/>
              <a:defRPr>
                <a:solidFill>
                  <a:schemeClr val="dk1"/>
                </a:solidFill>
              </a:defRPr>
            </a:lvl6pPr>
            <a:lvl7pPr marL="3200400" lvl="6" indent="-342900" rtl="0">
              <a:lnSpc>
                <a:spcPct val="115000"/>
              </a:lnSpc>
              <a:spcBef>
                <a:spcPts val="2000"/>
              </a:spcBef>
              <a:spcAft>
                <a:spcPts val="0"/>
              </a:spcAft>
              <a:buClr>
                <a:schemeClr val="dk1"/>
              </a:buClr>
              <a:buSzPts val="1800"/>
              <a:buChar char="●"/>
              <a:defRPr>
                <a:solidFill>
                  <a:schemeClr val="dk1"/>
                </a:solidFill>
              </a:defRPr>
            </a:lvl7pPr>
            <a:lvl8pPr marL="3657600" lvl="7" indent="-342900" rtl="0">
              <a:lnSpc>
                <a:spcPct val="115000"/>
              </a:lnSpc>
              <a:spcBef>
                <a:spcPts val="2000"/>
              </a:spcBef>
              <a:spcAft>
                <a:spcPts val="0"/>
              </a:spcAft>
              <a:buClr>
                <a:schemeClr val="dk1"/>
              </a:buClr>
              <a:buSzPts val="1800"/>
              <a:buChar char="○"/>
              <a:defRPr>
                <a:solidFill>
                  <a:schemeClr val="dk1"/>
                </a:solidFill>
              </a:defRPr>
            </a:lvl8pPr>
            <a:lvl9pPr marL="4114800" lvl="8" indent="-342900" rtl="0">
              <a:lnSpc>
                <a:spcPct val="115000"/>
              </a:lnSpc>
              <a:spcBef>
                <a:spcPts val="2000"/>
              </a:spcBef>
              <a:spcAft>
                <a:spcPts val="2000"/>
              </a:spcAft>
              <a:buClr>
                <a:schemeClr val="dk1"/>
              </a:buClr>
              <a:buSzPts val="1800"/>
              <a:buChar char="■"/>
              <a:defRPr>
                <a:solidFill>
                  <a:schemeClr val="dk1"/>
                </a:solidFill>
              </a:defRPr>
            </a:lvl9pPr>
          </a:lstStyle>
          <a:p>
            <a:endParaRPr/>
          </a:p>
        </p:txBody>
      </p:sp>
      <p:sp>
        <p:nvSpPr>
          <p:cNvPr id="16" name="Google Shape;16;p3"/>
          <p:cNvSpPr txBox="1">
            <a:spLocks noGrp="1"/>
          </p:cNvSpPr>
          <p:nvPr>
            <p:ph type="title"/>
          </p:nvPr>
        </p:nvSpPr>
        <p:spPr>
          <a:xfrm>
            <a:off x="363533" y="456966"/>
            <a:ext cx="9964800" cy="10389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7" name="Google Shape;17;p3"/>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18" name="Google Shape;18;p3"/>
          <p:cNvSpPr txBox="1">
            <a:spLocks noGrp="1"/>
          </p:cNvSpPr>
          <p:nvPr>
            <p:ph type="subTitle" idx="2"/>
          </p:nvPr>
        </p:nvSpPr>
        <p:spPr>
          <a:xfrm>
            <a:off x="7997953" y="0"/>
            <a:ext cx="22932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algn="r" rtl="0">
              <a:spcBef>
                <a:spcPts val="0"/>
              </a:spcBef>
              <a:spcAft>
                <a:spcPts val="0"/>
              </a:spcAft>
              <a:buNone/>
              <a:defRPr/>
            </a:lvl2pPr>
            <a:lvl3pPr lvl="2" algn="r" rtl="0">
              <a:spcBef>
                <a:spcPts val="2000"/>
              </a:spcBef>
              <a:spcAft>
                <a:spcPts val="0"/>
              </a:spcAft>
              <a:buNone/>
              <a:defRPr/>
            </a:lvl3pPr>
            <a:lvl4pPr lvl="3" algn="r" rtl="0">
              <a:spcBef>
                <a:spcPts val="2000"/>
              </a:spcBef>
              <a:spcAft>
                <a:spcPts val="0"/>
              </a:spcAft>
              <a:buNone/>
              <a:defRPr/>
            </a:lvl4pPr>
            <a:lvl5pPr lvl="4" algn="r" rtl="0">
              <a:spcBef>
                <a:spcPts val="2000"/>
              </a:spcBef>
              <a:spcAft>
                <a:spcPts val="0"/>
              </a:spcAft>
              <a:buNone/>
              <a:defRPr/>
            </a:lvl5pPr>
            <a:lvl6pPr lvl="5" algn="r" rtl="0">
              <a:spcBef>
                <a:spcPts val="2000"/>
              </a:spcBef>
              <a:spcAft>
                <a:spcPts val="0"/>
              </a:spcAft>
              <a:buNone/>
              <a:defRPr/>
            </a:lvl6pPr>
            <a:lvl7pPr lvl="6" algn="r" rtl="0">
              <a:spcBef>
                <a:spcPts val="2000"/>
              </a:spcBef>
              <a:spcAft>
                <a:spcPts val="0"/>
              </a:spcAft>
              <a:buNone/>
              <a:defRPr/>
            </a:lvl7pPr>
            <a:lvl8pPr lvl="7" algn="r" rtl="0">
              <a:spcBef>
                <a:spcPts val="2000"/>
              </a:spcBef>
              <a:spcAft>
                <a:spcPts val="0"/>
              </a:spcAft>
              <a:buNone/>
              <a:defRPr/>
            </a:lvl8pPr>
            <a:lvl9pPr lvl="8" algn="r" rtl="0">
              <a:spcBef>
                <a:spcPts val="2000"/>
              </a:spcBef>
              <a:spcAft>
                <a:spcPts val="2000"/>
              </a:spcAft>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arge image and text under (with heading)">
  <p:cSld name="TITLE_4_1_1_2_1">
    <p:spTree>
      <p:nvGrpSpPr>
        <p:cNvPr id="1" name="Shape 19"/>
        <p:cNvGrpSpPr/>
        <p:nvPr/>
      </p:nvGrpSpPr>
      <p:grpSpPr>
        <a:xfrm>
          <a:off x="0" y="0"/>
          <a:ext cx="0" cy="0"/>
          <a:chOff x="0" y="0"/>
          <a:chExt cx="0" cy="0"/>
        </a:xfrm>
      </p:grpSpPr>
      <p:sp>
        <p:nvSpPr>
          <p:cNvPr id="20" name="Google Shape;20;p4"/>
          <p:cNvSpPr txBox="1">
            <a:spLocks noGrp="1"/>
          </p:cNvSpPr>
          <p:nvPr>
            <p:ph type="body" idx="1"/>
          </p:nvPr>
        </p:nvSpPr>
        <p:spPr>
          <a:xfrm>
            <a:off x="363533" y="1495869"/>
            <a:ext cx="9963900" cy="45522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1" name="Google Shape;21;p4"/>
          <p:cNvSpPr txBox="1">
            <a:spLocks noGrp="1"/>
          </p:cNvSpPr>
          <p:nvPr>
            <p:ph type="body" idx="2"/>
          </p:nvPr>
        </p:nvSpPr>
        <p:spPr>
          <a:xfrm>
            <a:off x="363533" y="6052114"/>
            <a:ext cx="9963900" cy="1026000"/>
          </a:xfrm>
          <a:prstGeom prst="rect">
            <a:avLst/>
          </a:prstGeom>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2" name="Google Shape;22;p4"/>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23" name="Google Shape;23;p4"/>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24" name="Google Shape;24;p4"/>
          <p:cNvSpPr txBox="1">
            <a:spLocks noGrp="1"/>
          </p:cNvSpPr>
          <p:nvPr>
            <p:ph type="subTitle" idx="3"/>
          </p:nvPr>
        </p:nvSpPr>
        <p:spPr>
          <a:xfrm>
            <a:off x="7997953" y="0"/>
            <a:ext cx="22926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arge image and text under (no heading)">
  <p:cSld name="TITLE_4_1_1_1_4_1">
    <p:spTree>
      <p:nvGrpSpPr>
        <p:cNvPr id="1" name="Shape 25"/>
        <p:cNvGrpSpPr/>
        <p:nvPr/>
      </p:nvGrpSpPr>
      <p:grpSpPr>
        <a:xfrm>
          <a:off x="0" y="0"/>
          <a:ext cx="0" cy="0"/>
          <a:chOff x="0" y="0"/>
          <a:chExt cx="0" cy="0"/>
        </a:xfrm>
      </p:grpSpPr>
      <p:sp>
        <p:nvSpPr>
          <p:cNvPr id="26" name="Google Shape;26;p5"/>
          <p:cNvSpPr txBox="1">
            <a:spLocks noGrp="1"/>
          </p:cNvSpPr>
          <p:nvPr>
            <p:ph type="body" idx="1"/>
          </p:nvPr>
        </p:nvSpPr>
        <p:spPr>
          <a:xfrm>
            <a:off x="363533" y="693753"/>
            <a:ext cx="9963900" cy="55785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7" name="Google Shape;27;p5"/>
          <p:cNvSpPr txBox="1">
            <a:spLocks noGrp="1"/>
          </p:cNvSpPr>
          <p:nvPr>
            <p:ph type="body" idx="2"/>
          </p:nvPr>
        </p:nvSpPr>
        <p:spPr>
          <a:xfrm>
            <a:off x="363533" y="6294010"/>
            <a:ext cx="9963900" cy="802500"/>
          </a:xfrm>
          <a:prstGeom prst="rect">
            <a:avLst/>
          </a:prstGeom>
        </p:spPr>
        <p:txBody>
          <a:bodyPr spcFirstLastPara="1" wrap="square" lIns="116050" tIns="116050" rIns="116050" bIns="116050" anchor="t" anchorCtr="0">
            <a:noAutofit/>
          </a:bodyPr>
          <a:lstStyle>
            <a:lvl1pPr marL="457200" lvl="0" indent="-374650" algn="ctr" rtl="0">
              <a:spcBef>
                <a:spcPts val="0"/>
              </a:spcBef>
              <a:spcAft>
                <a:spcPts val="0"/>
              </a:spcAft>
              <a:buClr>
                <a:schemeClr val="dk1"/>
              </a:buClr>
              <a:buSzPts val="2300"/>
              <a:buChar char="●"/>
              <a:defRPr>
                <a:solidFill>
                  <a:schemeClr val="dk1"/>
                </a:solidFill>
              </a:defRPr>
            </a:lvl1pPr>
            <a:lvl2pPr marL="914400" lvl="1" indent="-342900" algn="ctr" rtl="0">
              <a:spcBef>
                <a:spcPts val="2000"/>
              </a:spcBef>
              <a:spcAft>
                <a:spcPts val="0"/>
              </a:spcAft>
              <a:buClr>
                <a:schemeClr val="dk1"/>
              </a:buClr>
              <a:buSzPts val="1800"/>
              <a:buChar char="○"/>
              <a:defRPr>
                <a:solidFill>
                  <a:schemeClr val="dk1"/>
                </a:solidFill>
              </a:defRPr>
            </a:lvl2pPr>
            <a:lvl3pPr marL="1371600" lvl="2" indent="-342900" algn="ctr" rtl="0">
              <a:spcBef>
                <a:spcPts val="2000"/>
              </a:spcBef>
              <a:spcAft>
                <a:spcPts val="0"/>
              </a:spcAft>
              <a:buClr>
                <a:schemeClr val="dk1"/>
              </a:buClr>
              <a:buSzPts val="1800"/>
              <a:buChar char="■"/>
              <a:defRPr>
                <a:solidFill>
                  <a:schemeClr val="dk1"/>
                </a:solidFill>
              </a:defRPr>
            </a:lvl3pPr>
            <a:lvl4pPr marL="1828800" lvl="3" indent="-342900" algn="ctr" rtl="0">
              <a:spcBef>
                <a:spcPts val="2000"/>
              </a:spcBef>
              <a:spcAft>
                <a:spcPts val="0"/>
              </a:spcAft>
              <a:buClr>
                <a:schemeClr val="dk1"/>
              </a:buClr>
              <a:buSzPts val="1800"/>
              <a:buChar char="●"/>
              <a:defRPr>
                <a:solidFill>
                  <a:schemeClr val="dk1"/>
                </a:solidFill>
              </a:defRPr>
            </a:lvl4pPr>
            <a:lvl5pPr marL="2286000" lvl="4" indent="-342900" algn="ctr" rtl="0">
              <a:spcBef>
                <a:spcPts val="2000"/>
              </a:spcBef>
              <a:spcAft>
                <a:spcPts val="0"/>
              </a:spcAft>
              <a:buClr>
                <a:schemeClr val="dk1"/>
              </a:buClr>
              <a:buSzPts val="1800"/>
              <a:buChar char="○"/>
              <a:defRPr>
                <a:solidFill>
                  <a:schemeClr val="dk1"/>
                </a:solidFill>
              </a:defRPr>
            </a:lvl5pPr>
            <a:lvl6pPr marL="2743200" lvl="5" indent="-342900" algn="ctr" rtl="0">
              <a:spcBef>
                <a:spcPts val="2000"/>
              </a:spcBef>
              <a:spcAft>
                <a:spcPts val="0"/>
              </a:spcAft>
              <a:buClr>
                <a:schemeClr val="dk1"/>
              </a:buClr>
              <a:buSzPts val="1800"/>
              <a:buChar char="■"/>
              <a:defRPr>
                <a:solidFill>
                  <a:schemeClr val="dk1"/>
                </a:solidFill>
              </a:defRPr>
            </a:lvl6pPr>
            <a:lvl7pPr marL="3200400" lvl="6" indent="-342900" algn="ctr" rtl="0">
              <a:spcBef>
                <a:spcPts val="2000"/>
              </a:spcBef>
              <a:spcAft>
                <a:spcPts val="0"/>
              </a:spcAft>
              <a:buClr>
                <a:schemeClr val="dk1"/>
              </a:buClr>
              <a:buSzPts val="1800"/>
              <a:buChar char="●"/>
              <a:defRPr>
                <a:solidFill>
                  <a:schemeClr val="dk1"/>
                </a:solidFill>
              </a:defRPr>
            </a:lvl7pPr>
            <a:lvl8pPr marL="3657600" lvl="7" indent="-342900" algn="ctr" rtl="0">
              <a:spcBef>
                <a:spcPts val="2000"/>
              </a:spcBef>
              <a:spcAft>
                <a:spcPts val="0"/>
              </a:spcAft>
              <a:buClr>
                <a:schemeClr val="dk1"/>
              </a:buClr>
              <a:buSzPts val="1800"/>
              <a:buChar char="○"/>
              <a:defRPr>
                <a:solidFill>
                  <a:schemeClr val="dk1"/>
                </a:solidFill>
              </a:defRPr>
            </a:lvl8pPr>
            <a:lvl9pPr marL="4114800" lvl="8" indent="-342900" algn="ctr" rtl="0">
              <a:spcBef>
                <a:spcPts val="2000"/>
              </a:spcBef>
              <a:spcAft>
                <a:spcPts val="2000"/>
              </a:spcAft>
              <a:buClr>
                <a:schemeClr val="dk1"/>
              </a:buClr>
              <a:buSzPts val="1800"/>
              <a:buChar char="■"/>
              <a:defRPr>
                <a:solidFill>
                  <a:schemeClr val="dk1"/>
                </a:solidFill>
              </a:defRPr>
            </a:lvl9pPr>
          </a:lstStyle>
          <a:p>
            <a:endParaRPr/>
          </a:p>
        </p:txBody>
      </p:sp>
      <p:sp>
        <p:nvSpPr>
          <p:cNvPr id="28" name="Google Shape;28;p5"/>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29" name="Google Shape;29;p5"/>
          <p:cNvSpPr txBox="1">
            <a:spLocks noGrp="1"/>
          </p:cNvSpPr>
          <p:nvPr>
            <p:ph type="subTitle" idx="3"/>
          </p:nvPr>
        </p:nvSpPr>
        <p:spPr>
          <a:xfrm>
            <a:off x="7997953" y="0"/>
            <a:ext cx="22926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arge image (no text under)">
  <p:cSld name="TITLE_4_1_1_1_3_2_1">
    <p:spTree>
      <p:nvGrpSpPr>
        <p:cNvPr id="1" name="Shape 30"/>
        <p:cNvGrpSpPr/>
        <p:nvPr/>
      </p:nvGrpSpPr>
      <p:grpSpPr>
        <a:xfrm>
          <a:off x="0" y="0"/>
          <a:ext cx="0" cy="0"/>
          <a:chOff x="0" y="0"/>
          <a:chExt cx="0" cy="0"/>
        </a:xfrm>
      </p:grpSpPr>
      <p:sp>
        <p:nvSpPr>
          <p:cNvPr id="31" name="Google Shape;31;p6"/>
          <p:cNvSpPr txBox="1">
            <a:spLocks noGrp="1"/>
          </p:cNvSpPr>
          <p:nvPr>
            <p:ph type="body" idx="1"/>
          </p:nvPr>
        </p:nvSpPr>
        <p:spPr>
          <a:xfrm>
            <a:off x="363533" y="1495869"/>
            <a:ext cx="9963900" cy="56022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2" name="Google Shape;32;p6"/>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33" name="Google Shape;33;p6"/>
          <p:cNvSpPr txBox="1">
            <a:spLocks noGrp="1"/>
          </p:cNvSpPr>
          <p:nvPr>
            <p:ph type="title"/>
          </p:nvPr>
        </p:nvSpPr>
        <p:spPr>
          <a:xfrm>
            <a:off x="363533" y="451857"/>
            <a:ext cx="9963900" cy="10419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34" name="Google Shape;34;p6"/>
          <p:cNvSpPr txBox="1">
            <a:spLocks noGrp="1"/>
          </p:cNvSpPr>
          <p:nvPr>
            <p:ph type="subTitle" idx="2"/>
          </p:nvPr>
        </p:nvSpPr>
        <p:spPr>
          <a:xfrm>
            <a:off x="7997953" y="0"/>
            <a:ext cx="22923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ext or Images side by side">
  <p:cSld name="TITLE_4_1_1_1_3_1_1_1">
    <p:spTree>
      <p:nvGrpSpPr>
        <p:cNvPr id="1" name="Shape 35"/>
        <p:cNvGrpSpPr/>
        <p:nvPr/>
      </p:nvGrpSpPr>
      <p:grpSpPr>
        <a:xfrm>
          <a:off x="0" y="0"/>
          <a:ext cx="0" cy="0"/>
          <a:chOff x="0" y="0"/>
          <a:chExt cx="0" cy="0"/>
        </a:xfrm>
      </p:grpSpPr>
      <p:sp>
        <p:nvSpPr>
          <p:cNvPr id="36" name="Google Shape;36;p7"/>
          <p:cNvSpPr txBox="1">
            <a:spLocks noGrp="1"/>
          </p:cNvSpPr>
          <p:nvPr>
            <p:ph type="body" idx="1"/>
          </p:nvPr>
        </p:nvSpPr>
        <p:spPr>
          <a:xfrm>
            <a:off x="363533" y="1495867"/>
            <a:ext cx="47901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7" name="Google Shape;37;p7"/>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38" name="Google Shape;38;p7"/>
          <p:cNvSpPr txBox="1">
            <a:spLocks noGrp="1"/>
          </p:cNvSpPr>
          <p:nvPr>
            <p:ph type="body" idx="2"/>
          </p:nvPr>
        </p:nvSpPr>
        <p:spPr>
          <a:xfrm>
            <a:off x="5538465" y="1495832"/>
            <a:ext cx="47901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9" name="Google Shape;39;p7"/>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
        <p:nvSpPr>
          <p:cNvPr id="40" name="Google Shape;40;p7"/>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ext or Images 2:1">
  <p:cSld name="TITLE_4_1_1_1_3_1_1_1_1">
    <p:spTree>
      <p:nvGrpSpPr>
        <p:cNvPr id="1" name="Shape 41"/>
        <p:cNvGrpSpPr/>
        <p:nvPr/>
      </p:nvGrpSpPr>
      <p:grpSpPr>
        <a:xfrm>
          <a:off x="0" y="0"/>
          <a:ext cx="0" cy="0"/>
          <a:chOff x="0" y="0"/>
          <a:chExt cx="0" cy="0"/>
        </a:xfrm>
      </p:grpSpPr>
      <p:sp>
        <p:nvSpPr>
          <p:cNvPr id="42" name="Google Shape;42;p8"/>
          <p:cNvSpPr txBox="1">
            <a:spLocks noGrp="1"/>
          </p:cNvSpPr>
          <p:nvPr>
            <p:ph type="body" idx="1"/>
          </p:nvPr>
        </p:nvSpPr>
        <p:spPr>
          <a:xfrm>
            <a:off x="363533" y="1495867"/>
            <a:ext cx="65247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3" name="Google Shape;43;p8"/>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44" name="Google Shape;44;p8"/>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45" name="Google Shape;45;p8"/>
          <p:cNvSpPr txBox="1">
            <a:spLocks noGrp="1"/>
          </p:cNvSpPr>
          <p:nvPr>
            <p:ph type="body" idx="2"/>
          </p:nvPr>
        </p:nvSpPr>
        <p:spPr>
          <a:xfrm>
            <a:off x="7064361" y="1495832"/>
            <a:ext cx="32643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6" name="Google Shape;46;p8"/>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ext or Images 1:2">
  <p:cSld name="TITLE_4_1_1_1_3_1_1_1_1_1">
    <p:spTree>
      <p:nvGrpSpPr>
        <p:cNvPr id="1" name="Shape 47"/>
        <p:cNvGrpSpPr/>
        <p:nvPr/>
      </p:nvGrpSpPr>
      <p:grpSpPr>
        <a:xfrm>
          <a:off x="0" y="0"/>
          <a:ext cx="0" cy="0"/>
          <a:chOff x="0" y="0"/>
          <a:chExt cx="0" cy="0"/>
        </a:xfrm>
      </p:grpSpPr>
      <p:sp>
        <p:nvSpPr>
          <p:cNvPr id="48" name="Google Shape;48;p9"/>
          <p:cNvSpPr txBox="1">
            <a:spLocks noGrp="1"/>
          </p:cNvSpPr>
          <p:nvPr>
            <p:ph type="body" idx="1"/>
          </p:nvPr>
        </p:nvSpPr>
        <p:spPr>
          <a:xfrm>
            <a:off x="363533" y="1495867"/>
            <a:ext cx="3262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9" name="Google Shape;49;p9"/>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50" name="Google Shape;50;p9"/>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51" name="Google Shape;51;p9"/>
          <p:cNvSpPr txBox="1">
            <a:spLocks noGrp="1"/>
          </p:cNvSpPr>
          <p:nvPr>
            <p:ph type="body" idx="2"/>
          </p:nvPr>
        </p:nvSpPr>
        <p:spPr>
          <a:xfrm>
            <a:off x="3804260" y="1495832"/>
            <a:ext cx="65238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2" name="Google Shape;52;p9"/>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ext or Images 1:1:1">
  <p:cSld name="TITLE_4_1_1_1_3_1_1_1_1_1_1">
    <p:spTree>
      <p:nvGrpSpPr>
        <p:cNvPr id="1" name="Shape 53"/>
        <p:cNvGrpSpPr/>
        <p:nvPr/>
      </p:nvGrpSpPr>
      <p:grpSpPr>
        <a:xfrm>
          <a:off x="0" y="0"/>
          <a:ext cx="0" cy="0"/>
          <a:chOff x="0" y="0"/>
          <a:chExt cx="0" cy="0"/>
        </a:xfrm>
      </p:grpSpPr>
      <p:sp>
        <p:nvSpPr>
          <p:cNvPr id="54" name="Google Shape;54;p10"/>
          <p:cNvSpPr txBox="1">
            <a:spLocks noGrp="1"/>
          </p:cNvSpPr>
          <p:nvPr>
            <p:ph type="body" idx="1"/>
          </p:nvPr>
        </p:nvSpPr>
        <p:spPr>
          <a:xfrm>
            <a:off x="363533" y="1495867"/>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5" name="Google Shape;55;p10"/>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56" name="Google Shape;56;p10"/>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57" name="Google Shape;57;p10"/>
          <p:cNvSpPr txBox="1">
            <a:spLocks noGrp="1"/>
          </p:cNvSpPr>
          <p:nvPr>
            <p:ph type="body" idx="2"/>
          </p:nvPr>
        </p:nvSpPr>
        <p:spPr>
          <a:xfrm>
            <a:off x="3804260" y="1495832"/>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8" name="Google Shape;58;p10"/>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
        <p:nvSpPr>
          <p:cNvPr id="59" name="Google Shape;59;p10"/>
          <p:cNvSpPr txBox="1">
            <a:spLocks noGrp="1"/>
          </p:cNvSpPr>
          <p:nvPr>
            <p:ph type="body" idx="4"/>
          </p:nvPr>
        </p:nvSpPr>
        <p:spPr>
          <a:xfrm>
            <a:off x="7190060" y="1495832"/>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3533" y="456966"/>
            <a:ext cx="9964200" cy="1038900"/>
          </a:xfrm>
          <a:prstGeom prst="rect">
            <a:avLst/>
          </a:prstGeom>
          <a:noFill/>
          <a:ln>
            <a:noFill/>
          </a:ln>
        </p:spPr>
        <p:txBody>
          <a:bodyPr spcFirstLastPara="1" wrap="square" lIns="116050" tIns="116050" rIns="116050" bIns="116050" anchor="ctr" anchorCtr="0">
            <a:noAutofit/>
          </a:bodyPr>
          <a:lstStyle>
            <a:lvl1pPr lvl="0" rtl="0">
              <a:spcBef>
                <a:spcPts val="0"/>
              </a:spcBef>
              <a:spcAft>
                <a:spcPts val="0"/>
              </a:spcAft>
              <a:buClr>
                <a:schemeClr val="accent6"/>
              </a:buClr>
              <a:buSzPts val="3600"/>
              <a:buFont typeface="Quicksand"/>
              <a:buNone/>
              <a:defRPr sz="3600" b="1">
                <a:solidFill>
                  <a:schemeClr val="accent6"/>
                </a:solidFill>
                <a:latin typeface="Quicksand"/>
                <a:ea typeface="Quicksand"/>
                <a:cs typeface="Quicksand"/>
                <a:sym typeface="Quicksand"/>
              </a:defRPr>
            </a:lvl1pPr>
            <a:lvl2pPr lvl="1" rtl="0">
              <a:spcBef>
                <a:spcPts val="0"/>
              </a:spcBef>
              <a:spcAft>
                <a:spcPts val="0"/>
              </a:spcAft>
              <a:buClr>
                <a:schemeClr val="dk1"/>
              </a:buClr>
              <a:buSzPts val="3600"/>
              <a:buNone/>
              <a:defRPr sz="3600">
                <a:solidFill>
                  <a:schemeClr val="dk1"/>
                </a:solidFill>
              </a:defRPr>
            </a:lvl2pPr>
            <a:lvl3pPr lvl="2" rtl="0">
              <a:spcBef>
                <a:spcPts val="0"/>
              </a:spcBef>
              <a:spcAft>
                <a:spcPts val="0"/>
              </a:spcAft>
              <a:buClr>
                <a:schemeClr val="dk1"/>
              </a:buClr>
              <a:buSzPts val="3600"/>
              <a:buNone/>
              <a:defRPr sz="3600">
                <a:solidFill>
                  <a:schemeClr val="dk1"/>
                </a:solidFill>
              </a:defRPr>
            </a:lvl3pPr>
            <a:lvl4pPr lvl="3" rtl="0">
              <a:spcBef>
                <a:spcPts val="0"/>
              </a:spcBef>
              <a:spcAft>
                <a:spcPts val="0"/>
              </a:spcAft>
              <a:buClr>
                <a:schemeClr val="dk1"/>
              </a:buClr>
              <a:buSzPts val="3600"/>
              <a:buNone/>
              <a:defRPr sz="3600">
                <a:solidFill>
                  <a:schemeClr val="dk1"/>
                </a:solidFill>
              </a:defRPr>
            </a:lvl4pPr>
            <a:lvl5pPr lvl="4" rtl="0">
              <a:spcBef>
                <a:spcPts val="0"/>
              </a:spcBef>
              <a:spcAft>
                <a:spcPts val="0"/>
              </a:spcAft>
              <a:buClr>
                <a:schemeClr val="dk1"/>
              </a:buClr>
              <a:buSzPts val="3600"/>
              <a:buNone/>
              <a:defRPr sz="3600">
                <a:solidFill>
                  <a:schemeClr val="dk1"/>
                </a:solidFill>
              </a:defRPr>
            </a:lvl5pPr>
            <a:lvl6pPr lvl="5" rtl="0">
              <a:spcBef>
                <a:spcPts val="0"/>
              </a:spcBef>
              <a:spcAft>
                <a:spcPts val="0"/>
              </a:spcAft>
              <a:buClr>
                <a:schemeClr val="dk1"/>
              </a:buClr>
              <a:buSzPts val="3600"/>
              <a:buNone/>
              <a:defRPr sz="3600">
                <a:solidFill>
                  <a:schemeClr val="dk1"/>
                </a:solidFill>
              </a:defRPr>
            </a:lvl6pPr>
            <a:lvl7pPr lvl="6" rtl="0">
              <a:spcBef>
                <a:spcPts val="0"/>
              </a:spcBef>
              <a:spcAft>
                <a:spcPts val="0"/>
              </a:spcAft>
              <a:buClr>
                <a:schemeClr val="dk1"/>
              </a:buClr>
              <a:buSzPts val="3600"/>
              <a:buNone/>
              <a:defRPr sz="3600">
                <a:solidFill>
                  <a:schemeClr val="dk1"/>
                </a:solidFill>
              </a:defRPr>
            </a:lvl7pPr>
            <a:lvl8pPr lvl="7" rtl="0">
              <a:spcBef>
                <a:spcPts val="0"/>
              </a:spcBef>
              <a:spcAft>
                <a:spcPts val="0"/>
              </a:spcAft>
              <a:buClr>
                <a:schemeClr val="dk1"/>
              </a:buClr>
              <a:buSzPts val="3600"/>
              <a:buNone/>
              <a:defRPr sz="3600">
                <a:solidFill>
                  <a:schemeClr val="dk1"/>
                </a:solidFill>
              </a:defRPr>
            </a:lvl8pPr>
            <a:lvl9pPr lvl="8" rtl="0">
              <a:spcBef>
                <a:spcPts val="0"/>
              </a:spcBef>
              <a:spcAft>
                <a:spcPts val="0"/>
              </a:spcAft>
              <a:buClr>
                <a:schemeClr val="dk1"/>
              </a:buClr>
              <a:buSzPts val="3600"/>
              <a:buNone/>
              <a:defRPr sz="3600">
                <a:solidFill>
                  <a:schemeClr val="dk1"/>
                </a:solidFill>
              </a:defRPr>
            </a:lvl9pPr>
          </a:lstStyle>
          <a:p>
            <a:endParaRPr/>
          </a:p>
        </p:txBody>
      </p:sp>
      <p:sp>
        <p:nvSpPr>
          <p:cNvPr id="7" name="Google Shape;7;p1"/>
          <p:cNvSpPr txBox="1">
            <a:spLocks noGrp="1"/>
          </p:cNvSpPr>
          <p:nvPr>
            <p:ph type="body" idx="1"/>
          </p:nvPr>
        </p:nvSpPr>
        <p:spPr>
          <a:xfrm>
            <a:off x="363533" y="1495869"/>
            <a:ext cx="9964200" cy="5600400"/>
          </a:xfrm>
          <a:prstGeom prst="rect">
            <a:avLst/>
          </a:prstGeom>
          <a:noFill/>
          <a:ln>
            <a:noFill/>
          </a:ln>
        </p:spPr>
        <p:txBody>
          <a:bodyPr spcFirstLastPara="1" wrap="square" lIns="116050" tIns="116050" rIns="116050" bIns="116050" anchor="t" anchorCtr="0">
            <a:noAutofit/>
          </a:bodyPr>
          <a:lstStyle>
            <a:lvl1pPr marL="457200" lvl="0" indent="-374650" rtl="0">
              <a:lnSpc>
                <a:spcPct val="115000"/>
              </a:lnSpc>
              <a:spcBef>
                <a:spcPts val="0"/>
              </a:spcBef>
              <a:spcAft>
                <a:spcPts val="0"/>
              </a:spcAft>
              <a:buClr>
                <a:schemeClr val="dk1"/>
              </a:buClr>
              <a:buSzPts val="2300"/>
              <a:buFont typeface="Quicksand"/>
              <a:buChar char="●"/>
              <a:defRPr sz="2300">
                <a:solidFill>
                  <a:schemeClr val="dk1"/>
                </a:solidFill>
                <a:latin typeface="Quicksand"/>
                <a:ea typeface="Quicksand"/>
                <a:cs typeface="Quicksand"/>
                <a:sym typeface="Quicksand"/>
              </a:defRPr>
            </a:lvl1pPr>
            <a:lvl2pPr marL="914400" lvl="1"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2pPr>
            <a:lvl3pPr marL="1371600" lvl="2"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3pPr>
            <a:lvl4pPr marL="1828800" lvl="3"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4pPr>
            <a:lvl5pPr marL="2286000" lvl="4"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5pPr>
            <a:lvl6pPr marL="2743200" lvl="5"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6pPr>
            <a:lvl7pPr marL="3200400" lvl="6"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7pPr>
            <a:lvl8pPr marL="3657600" lvl="7"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8pPr>
            <a:lvl9pPr marL="4114800" lvl="8" indent="-342900" rtl="0">
              <a:lnSpc>
                <a:spcPct val="115000"/>
              </a:lnSpc>
              <a:spcBef>
                <a:spcPts val="2000"/>
              </a:spcBef>
              <a:spcAft>
                <a:spcPts val="2000"/>
              </a:spcAft>
              <a:buClr>
                <a:schemeClr val="dk1"/>
              </a:buClr>
              <a:buSzPts val="1800"/>
              <a:buFont typeface="Quicksand"/>
              <a:buChar char="■"/>
              <a:defRPr sz="1800">
                <a:solidFill>
                  <a:schemeClr val="dk1"/>
                </a:solidFill>
                <a:latin typeface="Quicksand"/>
                <a:ea typeface="Quicksand"/>
                <a:cs typeface="Quicksand"/>
                <a:sym typeface="Quicksand"/>
              </a:defRPr>
            </a:lvl9pPr>
          </a:lstStyle>
          <a:p>
            <a:endParaRPr/>
          </a:p>
        </p:txBody>
      </p:sp>
      <p:sp>
        <p:nvSpPr>
          <p:cNvPr id="8" name="Google Shape;8;p1"/>
          <p:cNvSpPr txBox="1">
            <a:spLocks noGrp="1"/>
          </p:cNvSpPr>
          <p:nvPr>
            <p:ph type="sldNum" idx="12"/>
          </p:nvPr>
        </p:nvSpPr>
        <p:spPr>
          <a:xfrm>
            <a:off x="10327415" y="7098184"/>
            <a:ext cx="364500" cy="461700"/>
          </a:xfrm>
          <a:prstGeom prst="rect">
            <a:avLst/>
          </a:prstGeom>
          <a:noFill/>
          <a:ln>
            <a:noFill/>
          </a:ln>
        </p:spPr>
        <p:txBody>
          <a:bodyPr spcFirstLastPara="1" wrap="square" lIns="116050" tIns="116050" rIns="116050" bIns="116050" anchor="ctr" anchorCtr="0">
            <a:noAutofit/>
          </a:bodyPr>
          <a:lstStyle>
            <a:lvl1pPr lvl="0" algn="ctr" rtl="0">
              <a:buNone/>
              <a:defRPr sz="1000">
                <a:solidFill>
                  <a:srgbClr val="494985"/>
                </a:solidFill>
                <a:latin typeface="Quicksand Medium"/>
                <a:ea typeface="Quicksand Medium"/>
                <a:cs typeface="Quicksand Medium"/>
                <a:sym typeface="Quicksand Medium"/>
              </a:defRPr>
            </a:lvl1pPr>
            <a:lvl2pPr lvl="1" algn="ctr" rtl="0">
              <a:buNone/>
              <a:defRPr sz="1000">
                <a:solidFill>
                  <a:srgbClr val="494985"/>
                </a:solidFill>
                <a:latin typeface="Quicksand Medium"/>
                <a:ea typeface="Quicksand Medium"/>
                <a:cs typeface="Quicksand Medium"/>
                <a:sym typeface="Quicksand Medium"/>
              </a:defRPr>
            </a:lvl2pPr>
            <a:lvl3pPr lvl="2" algn="ctr" rtl="0">
              <a:buNone/>
              <a:defRPr sz="1000">
                <a:solidFill>
                  <a:srgbClr val="494985"/>
                </a:solidFill>
                <a:latin typeface="Quicksand Medium"/>
                <a:ea typeface="Quicksand Medium"/>
                <a:cs typeface="Quicksand Medium"/>
                <a:sym typeface="Quicksand Medium"/>
              </a:defRPr>
            </a:lvl3pPr>
            <a:lvl4pPr lvl="3" algn="ctr" rtl="0">
              <a:buNone/>
              <a:defRPr sz="1000">
                <a:solidFill>
                  <a:srgbClr val="494985"/>
                </a:solidFill>
                <a:latin typeface="Quicksand Medium"/>
                <a:ea typeface="Quicksand Medium"/>
                <a:cs typeface="Quicksand Medium"/>
                <a:sym typeface="Quicksand Medium"/>
              </a:defRPr>
            </a:lvl4pPr>
            <a:lvl5pPr lvl="4" algn="ctr" rtl="0">
              <a:buNone/>
              <a:defRPr sz="1000">
                <a:solidFill>
                  <a:srgbClr val="494985"/>
                </a:solidFill>
                <a:latin typeface="Quicksand Medium"/>
                <a:ea typeface="Quicksand Medium"/>
                <a:cs typeface="Quicksand Medium"/>
                <a:sym typeface="Quicksand Medium"/>
              </a:defRPr>
            </a:lvl5pPr>
            <a:lvl6pPr lvl="5" algn="ctr" rtl="0">
              <a:buNone/>
              <a:defRPr sz="1000">
                <a:solidFill>
                  <a:srgbClr val="494985"/>
                </a:solidFill>
                <a:latin typeface="Quicksand Medium"/>
                <a:ea typeface="Quicksand Medium"/>
                <a:cs typeface="Quicksand Medium"/>
                <a:sym typeface="Quicksand Medium"/>
              </a:defRPr>
            </a:lvl6pPr>
            <a:lvl7pPr lvl="6" algn="ctr" rtl="0">
              <a:buNone/>
              <a:defRPr sz="1000">
                <a:solidFill>
                  <a:srgbClr val="494985"/>
                </a:solidFill>
                <a:latin typeface="Quicksand Medium"/>
                <a:ea typeface="Quicksand Medium"/>
                <a:cs typeface="Quicksand Medium"/>
                <a:sym typeface="Quicksand Medium"/>
              </a:defRPr>
            </a:lvl7pPr>
            <a:lvl8pPr lvl="7" algn="ctr" rtl="0">
              <a:buNone/>
              <a:defRPr sz="1000">
                <a:solidFill>
                  <a:srgbClr val="494985"/>
                </a:solidFill>
                <a:latin typeface="Quicksand Medium"/>
                <a:ea typeface="Quicksand Medium"/>
                <a:cs typeface="Quicksand Medium"/>
                <a:sym typeface="Quicksand Medium"/>
              </a:defRPr>
            </a:lvl8pPr>
            <a:lvl9pPr lvl="8" algn="ctr"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29">
          <p15:clr>
            <a:srgbClr val="EA4335"/>
          </p15:clr>
        </p15:guide>
        <p15:guide id="2" orient="horz" pos="288">
          <p15:clr>
            <a:srgbClr val="EA4335"/>
          </p15:clr>
        </p15:guide>
        <p15:guide id="3" orient="horz" pos="942">
          <p15:clr>
            <a:srgbClr val="EA4335"/>
          </p15:clr>
        </p15:guide>
        <p15:guide id="4" pos="3246">
          <p15:clr>
            <a:srgbClr val="EA4335"/>
          </p15:clr>
        </p15:guide>
        <p15:guide id="5" orient="horz" pos="1194">
          <p15:clr>
            <a:srgbClr val="EA4335"/>
          </p15:clr>
        </p15:guide>
        <p15:guide id="6" pos="3489">
          <p15:clr>
            <a:srgbClr val="EA4335"/>
          </p15:clr>
        </p15:guide>
        <p15:guide id="7" pos="6506">
          <p15:clr>
            <a:srgbClr val="EA4335"/>
          </p15:clr>
        </p15:guide>
        <p15:guide id="8" orient="horz" pos="3810">
          <p15:clr>
            <a:srgbClr val="EA4335"/>
          </p15:clr>
        </p15:guide>
        <p15:guide id="9" pos="2862">
          <p15:clr>
            <a:srgbClr val="EA4335"/>
          </p15:clr>
        </p15:guide>
        <p15:guide id="10" pos="3873">
          <p15:clr>
            <a:srgbClr val="EA4335"/>
          </p15:clr>
        </p15:guide>
        <p15:guide id="11" orient="horz" pos="447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3.png"/><Relationship Id="rId11" Type="http://schemas.openxmlformats.org/officeDocument/2006/relationships/image" Target="../media/image10.png"/><Relationship Id="rId5" Type="http://schemas.openxmlformats.org/officeDocument/2006/relationships/image" Target="../media/image8.png"/><Relationship Id="rId10" Type="http://schemas.openxmlformats.org/officeDocument/2006/relationships/image" Target="../media/image12.png"/><Relationship Id="rId4" Type="http://schemas.openxmlformats.org/officeDocument/2006/relationships/image" Target="../media/image9.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3.png"/><Relationship Id="rId4" Type="http://schemas.openxmlformats.org/officeDocument/2006/relationships/image" Target="../media/image5.pn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3.png"/><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2.png"/><Relationship Id="rId4" Type="http://schemas.openxmlformats.org/officeDocument/2006/relationships/image" Target="../media/image5.png"/><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4.png"/><Relationship Id="rId7"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2.png"/><Relationship Id="rId4" Type="http://schemas.openxmlformats.org/officeDocument/2006/relationships/image" Target="../media/image5.png"/><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4.png"/><Relationship Id="rId7" Type="http://schemas.openxmlformats.org/officeDocument/2006/relationships/image" Target="../media/image3.png"/><Relationship Id="rId12"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9.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4"/>
          <p:cNvSpPr txBox="1"/>
          <p:nvPr/>
        </p:nvSpPr>
        <p:spPr>
          <a:xfrm>
            <a:off x="680225" y="1612900"/>
            <a:ext cx="8950500" cy="2992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2000"/>
              </a:spcBef>
              <a:spcAft>
                <a:spcPts val="0"/>
              </a:spcAft>
              <a:buNone/>
            </a:pPr>
            <a:r>
              <a:rPr lang="en-GB" sz="2400" b="1">
                <a:solidFill>
                  <a:schemeClr val="accent6"/>
                </a:solidFill>
                <a:latin typeface="Quicksand"/>
                <a:ea typeface="Quicksand"/>
                <a:cs typeface="Quicksand"/>
                <a:sym typeface="Quicksand"/>
              </a:rPr>
              <a:t>Selecting hardware for a network</a:t>
            </a:r>
            <a:endParaRPr sz="2400" b="1">
              <a:solidFill>
                <a:schemeClr val="accent6"/>
              </a:solidFill>
              <a:latin typeface="Quicksand"/>
              <a:ea typeface="Quicksand"/>
              <a:cs typeface="Quicksand"/>
              <a:sym typeface="Quicksand"/>
            </a:endParaRPr>
          </a:p>
          <a:p>
            <a:pPr marL="0" lvl="0" indent="0" algn="l" rtl="0">
              <a:lnSpc>
                <a:spcPct val="115000"/>
              </a:lnSpc>
              <a:spcBef>
                <a:spcPts val="1800"/>
              </a:spcBef>
              <a:spcAft>
                <a:spcPts val="0"/>
              </a:spcAft>
              <a:buClr>
                <a:schemeClr val="dk1"/>
              </a:buClr>
              <a:buSzPts val="1100"/>
              <a:buFont typeface="Arial"/>
              <a:buNone/>
            </a:pPr>
            <a:r>
              <a:rPr lang="en-GB" sz="1600">
                <a:solidFill>
                  <a:schemeClr val="dk1"/>
                </a:solidFill>
                <a:latin typeface="Quicksand"/>
                <a:ea typeface="Quicksand"/>
                <a:cs typeface="Quicksand"/>
                <a:sym typeface="Quicksand"/>
              </a:rPr>
              <a:t>Introduction</a:t>
            </a:r>
            <a:endParaRPr sz="1600">
              <a:solidFill>
                <a:schemeClr val="dk1"/>
              </a:solidFill>
              <a:latin typeface="Quicksand"/>
              <a:ea typeface="Quicksand"/>
              <a:cs typeface="Quicksand"/>
              <a:sym typeface="Quicksand"/>
            </a:endParaRPr>
          </a:p>
          <a:p>
            <a:pPr marL="0" lvl="0" indent="0" algn="l" rtl="0">
              <a:lnSpc>
                <a:spcPct val="115000"/>
              </a:lnSpc>
              <a:spcBef>
                <a:spcPts val="600"/>
              </a:spcBef>
              <a:spcAft>
                <a:spcPts val="0"/>
              </a:spcAft>
              <a:buClr>
                <a:schemeClr val="dk1"/>
              </a:buClr>
              <a:buSzPts val="1100"/>
              <a:buFont typeface="Arial"/>
              <a:buNone/>
            </a:pPr>
            <a:r>
              <a:rPr lang="en-GB" sz="1100">
                <a:solidFill>
                  <a:schemeClr val="dk1"/>
                </a:solidFill>
                <a:latin typeface="Quicksand"/>
                <a:ea typeface="Quicksand"/>
                <a:cs typeface="Quicksand"/>
                <a:sym typeface="Quicksand"/>
              </a:rPr>
              <a:t>During this activity, you will be given several scenarios describing differing network needs. You should decide which hardware is required and complete the diagrams by selecting the missing hardware components. You can find the hardware components and descriptions on the next page.</a:t>
            </a:r>
            <a:endParaRPr sz="1100">
              <a:solidFill>
                <a:schemeClr val="dk1"/>
              </a:solidFill>
              <a:latin typeface="Quicksand"/>
              <a:ea typeface="Quicksand"/>
              <a:cs typeface="Quicksand"/>
              <a:sym typeface="Quicksand"/>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latin typeface="Quicksand"/>
              <a:ea typeface="Quicksand"/>
              <a:cs typeface="Quicksand"/>
              <a:sym typeface="Quicksand"/>
            </a:endParaRPr>
          </a:p>
          <a:p>
            <a:pPr marL="0" lvl="0" indent="0" algn="l" rtl="0">
              <a:lnSpc>
                <a:spcPct val="115000"/>
              </a:lnSpc>
              <a:spcBef>
                <a:spcPts val="0"/>
              </a:spcBef>
              <a:spcAft>
                <a:spcPts val="0"/>
              </a:spcAft>
              <a:buClr>
                <a:schemeClr val="dk1"/>
              </a:buClr>
              <a:buSzPts val="1100"/>
              <a:buFont typeface="Arial"/>
              <a:buNone/>
            </a:pPr>
            <a:r>
              <a:rPr lang="en-GB" sz="1100">
                <a:solidFill>
                  <a:schemeClr val="dk1"/>
                </a:solidFill>
                <a:latin typeface="Quicksand"/>
                <a:ea typeface="Quicksand"/>
                <a:cs typeface="Quicksand"/>
                <a:sym typeface="Quicksand"/>
              </a:rPr>
              <a:t>If you are using this activity sheet electronically, copy and paste the relevant hardware components into the boxes provided. If you are completing this activity sheet on paper, write the name of the hardware component in the box.</a:t>
            </a:r>
            <a:endParaRPr sz="1100">
              <a:solidFill>
                <a:schemeClr val="dk1"/>
              </a:solidFill>
              <a:latin typeface="Quicksand"/>
              <a:ea typeface="Quicksand"/>
              <a:cs typeface="Quicksand"/>
              <a:sym typeface="Quicksand"/>
            </a:endParaRPr>
          </a:p>
          <a:p>
            <a:pPr marL="0" lvl="0" indent="0" algn="ctr" rtl="0">
              <a:lnSpc>
                <a:spcPct val="115000"/>
              </a:lnSpc>
              <a:spcBef>
                <a:spcPts val="1800"/>
              </a:spcBef>
              <a:spcAft>
                <a:spcPts val="600"/>
              </a:spcAft>
              <a:buClr>
                <a:schemeClr val="dk1"/>
              </a:buClr>
              <a:buSzPts val="1100"/>
              <a:buFont typeface="Arial"/>
              <a:buNone/>
            </a:pPr>
            <a:r>
              <a:rPr lang="en-GB" sz="1100" b="1">
                <a:solidFill>
                  <a:schemeClr val="dk1"/>
                </a:solidFill>
                <a:latin typeface="Quicksand"/>
                <a:ea typeface="Quicksand"/>
                <a:cs typeface="Quicksand"/>
                <a:sym typeface="Quicksand"/>
              </a:rPr>
              <a:t>Example</a:t>
            </a:r>
            <a:endParaRPr sz="1100" b="1">
              <a:solidFill>
                <a:schemeClr val="dk1"/>
              </a:solidFill>
              <a:latin typeface="Quicksand"/>
              <a:ea typeface="Quicksand"/>
              <a:cs typeface="Quicksand"/>
              <a:sym typeface="Quicksand"/>
            </a:endParaRPr>
          </a:p>
        </p:txBody>
      </p:sp>
      <p:sp>
        <p:nvSpPr>
          <p:cNvPr id="77" name="Google Shape;77;p14"/>
          <p:cNvSpPr/>
          <p:nvPr/>
        </p:nvSpPr>
        <p:spPr>
          <a:xfrm>
            <a:off x="3175357" y="4758425"/>
            <a:ext cx="1638900" cy="10968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4"/>
          <p:cNvSpPr/>
          <p:nvPr/>
        </p:nvSpPr>
        <p:spPr>
          <a:xfrm>
            <a:off x="5496707" y="4758425"/>
            <a:ext cx="1638900" cy="10968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200">
                <a:latin typeface="Handlee"/>
                <a:ea typeface="Handlee"/>
                <a:cs typeface="Handlee"/>
                <a:sym typeface="Handlee"/>
              </a:rPr>
              <a:t>WAP</a:t>
            </a:r>
            <a:endParaRPr sz="2200">
              <a:latin typeface="Handlee"/>
              <a:ea typeface="Handlee"/>
              <a:cs typeface="Handlee"/>
              <a:sym typeface="Handlee"/>
            </a:endParaRPr>
          </a:p>
        </p:txBody>
      </p:sp>
      <p:pic>
        <p:nvPicPr>
          <p:cNvPr id="79" name="Google Shape;79;p14"/>
          <p:cNvPicPr preferRelativeResize="0"/>
          <p:nvPr/>
        </p:nvPicPr>
        <p:blipFill>
          <a:blip r:embed="rId3">
            <a:alphaModFix/>
          </a:blip>
          <a:stretch>
            <a:fillRect/>
          </a:stretch>
        </p:blipFill>
        <p:spPr>
          <a:xfrm>
            <a:off x="463800" y="270000"/>
            <a:ext cx="1654510" cy="504000"/>
          </a:xfrm>
          <a:prstGeom prst="rect">
            <a:avLst/>
          </a:prstGeom>
          <a:noFill/>
          <a:ln>
            <a:noFill/>
          </a:ln>
        </p:spPr>
      </p:pic>
      <p:sp>
        <p:nvSpPr>
          <p:cNvPr id="80" name="Google Shape;80;p14"/>
          <p:cNvSpPr txBox="1"/>
          <p:nvPr/>
        </p:nvSpPr>
        <p:spPr>
          <a:xfrm>
            <a:off x="2537675" y="270000"/>
            <a:ext cx="7711500" cy="591000"/>
          </a:xfrm>
          <a:prstGeom prst="rect">
            <a:avLst/>
          </a:prstGeom>
          <a:noFill/>
          <a:ln>
            <a:noFill/>
          </a:ln>
        </p:spPr>
        <p:txBody>
          <a:bodyPr spcFirstLastPara="1" wrap="square" lIns="91425" tIns="91425" rIns="91425" bIns="91425" anchor="t" anchorCtr="0">
            <a:spAutoFit/>
          </a:bodyPr>
          <a:lstStyle/>
          <a:p>
            <a:pPr marL="0" marR="0" lvl="0" indent="0" algn="r" rtl="0">
              <a:lnSpc>
                <a:spcPct val="115000"/>
              </a:lnSpc>
              <a:spcBef>
                <a:spcPts val="0"/>
              </a:spcBef>
              <a:spcAft>
                <a:spcPts val="0"/>
              </a:spcAft>
              <a:buClr>
                <a:schemeClr val="dk1"/>
              </a:buClr>
              <a:buSzPts val="1100"/>
              <a:buFont typeface="Arial"/>
              <a:buNone/>
            </a:pPr>
            <a:r>
              <a:rPr lang="en-GB" sz="800">
                <a:solidFill>
                  <a:schemeClr val="dk1"/>
                </a:solidFill>
                <a:latin typeface="Quicksand"/>
                <a:ea typeface="Quicksand"/>
                <a:cs typeface="Quicksand"/>
                <a:sym typeface="Quicksand"/>
              </a:rPr>
              <a:t>Digital environments</a:t>
            </a:r>
            <a:endParaRPr sz="80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a:solidFill>
                  <a:schemeClr val="dk1"/>
                </a:solidFill>
                <a:latin typeface="Quicksand"/>
                <a:ea typeface="Quicksand"/>
                <a:cs typeface="Quicksand"/>
                <a:sym typeface="Quicksand"/>
              </a:rPr>
              <a:t>Lesson 5 – Communication over networks</a:t>
            </a:r>
            <a:endParaRPr sz="80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a:solidFill>
                  <a:schemeClr val="dk1"/>
                </a:solidFill>
                <a:latin typeface="Quicksand"/>
                <a:ea typeface="Quicksand"/>
                <a:cs typeface="Quicksand"/>
                <a:sym typeface="Quicksand"/>
              </a:rPr>
              <a:t>Activity sheet answers</a:t>
            </a:r>
            <a:endParaRPr sz="800">
              <a:solidFill>
                <a:schemeClr val="dk1"/>
              </a:solidFill>
              <a:latin typeface="Quicksand"/>
              <a:ea typeface="Quicksand"/>
              <a:cs typeface="Quicksand"/>
              <a:sym typeface="Quicksand"/>
            </a:endParaRPr>
          </a:p>
        </p:txBody>
      </p:sp>
      <p:pic>
        <p:nvPicPr>
          <p:cNvPr id="81" name="Google Shape;81;p14"/>
          <p:cNvPicPr preferRelativeResize="0"/>
          <p:nvPr/>
        </p:nvPicPr>
        <p:blipFill>
          <a:blip r:embed="rId4">
            <a:alphaModFix/>
          </a:blip>
          <a:stretch>
            <a:fillRect/>
          </a:stretch>
        </p:blipFill>
        <p:spPr>
          <a:xfrm>
            <a:off x="3446403" y="4758425"/>
            <a:ext cx="1096800" cy="1096800"/>
          </a:xfrm>
          <a:prstGeom prst="rect">
            <a:avLst/>
          </a:prstGeom>
          <a:noFill/>
          <a:ln>
            <a:noFill/>
          </a:ln>
        </p:spPr>
      </p:pic>
      <p:pic>
        <p:nvPicPr>
          <p:cNvPr id="82" name="Google Shape;82;p14"/>
          <p:cNvPicPr preferRelativeResize="0"/>
          <p:nvPr/>
        </p:nvPicPr>
        <p:blipFill>
          <a:blip r:embed="rId5">
            <a:alphaModFix/>
          </a:blip>
          <a:stretch>
            <a:fillRect/>
          </a:stretch>
        </p:blipFill>
        <p:spPr>
          <a:xfrm>
            <a:off x="9099100" y="6824838"/>
            <a:ext cx="1352550" cy="542925"/>
          </a:xfrm>
          <a:prstGeom prst="rect">
            <a:avLst/>
          </a:prstGeom>
          <a:noFill/>
          <a:ln>
            <a:noFill/>
          </a:ln>
        </p:spPr>
      </p:pic>
      <p:sp>
        <p:nvSpPr>
          <p:cNvPr id="83" name="Google Shape;83;p14"/>
          <p:cNvSpPr txBox="1"/>
          <p:nvPr/>
        </p:nvSpPr>
        <p:spPr>
          <a:xfrm>
            <a:off x="95225" y="7000425"/>
            <a:ext cx="3000000" cy="400079"/>
          </a:xfrm>
          <a:prstGeom prst="rect">
            <a:avLst/>
          </a:prstGeom>
          <a:noFill/>
          <a:ln>
            <a:noFill/>
          </a:ln>
        </p:spPr>
        <p:txBody>
          <a:bodyPr spcFirstLastPara="1" wrap="square" lIns="91425" tIns="91425" rIns="91425" bIns="91425" anchor="t" anchorCtr="0">
            <a:spAutoFit/>
          </a:bodyPr>
          <a:lstStyle/>
          <a:p>
            <a:r>
              <a:rPr dirty="0"/>
              <a:t>Version 1, </a:t>
            </a:r>
            <a:r>
              <a:rPr lang="en-GB" dirty="0"/>
              <a:t>June</a:t>
            </a:r>
            <a:r>
              <a:rPr dirty="0"/>
              <a:t> 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graphicFrame>
        <p:nvGraphicFramePr>
          <p:cNvPr id="88" name="Google Shape;88;p15"/>
          <p:cNvGraphicFramePr/>
          <p:nvPr/>
        </p:nvGraphicFramePr>
        <p:xfrm>
          <a:off x="304800" y="1335838"/>
          <a:ext cx="9744925" cy="5415280"/>
        </p:xfrm>
        <a:graphic>
          <a:graphicData uri="http://schemas.openxmlformats.org/drawingml/2006/table">
            <a:tbl>
              <a:tblPr>
                <a:noFill/>
                <a:tableStyleId>{9518EBB6-FCAC-4F47-97E3-6999F4CD48F1}</a:tableStyleId>
              </a:tblPr>
              <a:tblGrid>
                <a:gridCol w="1997700">
                  <a:extLst>
                    <a:ext uri="{9D8B030D-6E8A-4147-A177-3AD203B41FA5}">
                      <a16:colId xmlns:a16="http://schemas.microsoft.com/office/drawing/2014/main" val="20000"/>
                    </a:ext>
                  </a:extLst>
                </a:gridCol>
                <a:gridCol w="7747225">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Server</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centralised device that manages access to resources across a network. The server fulfils requests from the clients on the network.</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Hub</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hub can be used to connect multiple wired devices together. </a:t>
                      </a:r>
                      <a:endParaRPr sz="1100">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hub will receive any incoming data and broadcast (copy and transmit) it to all other devices connected to the hub. </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Wireless access point (WAP)</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Clr>
                          <a:schemeClr val="dk1"/>
                        </a:buClr>
                        <a:buSzPts val="1100"/>
                        <a:buFont typeface="Arial"/>
                        <a:buNone/>
                      </a:pPr>
                      <a:r>
                        <a:rPr lang="en-GB" sz="1100">
                          <a:solidFill>
                            <a:schemeClr val="dk1"/>
                          </a:solidFill>
                          <a:latin typeface="Quicksand"/>
                          <a:ea typeface="Quicksand"/>
                          <a:cs typeface="Quicksand"/>
                          <a:sym typeface="Quicksand"/>
                        </a:rPr>
                        <a:t>A wireless access point (WAP) provides a central point for wireless devices to connect to. The WAP allows wireless access to the network.</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Router</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Responsible for moving data from one network to another. It is required to connect a local area network to the internet (which is also a network).</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Bridge</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bridge is used to connect a network segment to another network segment.</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Switch</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switch can be used to connect multiple wired devices together.</a:t>
                      </a:r>
                      <a:endParaRPr sz="1100">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switch will receive any incoming data and transmit it to the specific device to which it is addressed.</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dirty="0">
                          <a:latin typeface="Quicksand"/>
                          <a:ea typeface="Quicksand"/>
                          <a:cs typeface="Quicksand"/>
                          <a:sym typeface="Quicksand"/>
                        </a:rPr>
                        <a:t>Network interface card (NIC)</a:t>
                      </a:r>
                      <a:endParaRPr sz="1100" b="1" dirty="0">
                        <a:latin typeface="Quicksand"/>
                        <a:ea typeface="Quicksand"/>
                        <a:cs typeface="Quicksand"/>
                        <a:sym typeface="Quicksand"/>
                      </a:endParaRPr>
                    </a:p>
                    <a:p>
                      <a:pPr marL="0" lvl="0" indent="0" algn="l" rtl="0">
                        <a:spcBef>
                          <a:spcPts val="0"/>
                        </a:spcBef>
                        <a:spcAft>
                          <a:spcPts val="0"/>
                        </a:spcAft>
                        <a:buNone/>
                      </a:pPr>
                      <a:endParaRPr sz="1100" b="1" dirty="0">
                        <a:latin typeface="Quicksand"/>
                        <a:ea typeface="Quicksand"/>
                        <a:cs typeface="Quicksand"/>
                        <a:sym typeface="Quicksand"/>
                      </a:endParaRPr>
                    </a:p>
                    <a:p>
                      <a:pPr marL="0" lvl="0" indent="0" algn="l" rtl="0">
                        <a:spcBef>
                          <a:spcPts val="0"/>
                        </a:spcBef>
                        <a:spcAft>
                          <a:spcPts val="0"/>
                        </a:spcAft>
                        <a:buNone/>
                      </a:pPr>
                      <a:r>
                        <a:rPr lang="en-GB" sz="1100" dirty="0">
                          <a:latin typeface="Quicksand"/>
                          <a:ea typeface="Quicksand"/>
                          <a:cs typeface="Quicksand"/>
                          <a:sym typeface="Quicksand"/>
                        </a:rPr>
                        <a:t>A network interface card (NIC) allows a device to connect to a network. It is used to receive data from the network and to transmit data onto the network.</a:t>
                      </a:r>
                      <a:endParaRPr sz="1100" dirty="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graphicFrame>
        <p:nvGraphicFramePr>
          <p:cNvPr id="89" name="Google Shape;89;p15"/>
          <p:cNvGraphicFramePr/>
          <p:nvPr>
            <p:extLst>
              <p:ext uri="{D42A27DB-BD31-4B8C-83A1-F6EECF244321}">
                <p14:modId xmlns:p14="http://schemas.microsoft.com/office/powerpoint/2010/main" val="3391121749"/>
              </p:ext>
            </p:extLst>
          </p:nvPr>
        </p:nvGraphicFramePr>
        <p:xfrm>
          <a:off x="304800" y="304800"/>
          <a:ext cx="9944100" cy="684784"/>
        </p:xfrm>
        <a:graphic>
          <a:graphicData uri="http://schemas.openxmlformats.org/drawingml/2006/table">
            <a:tbl>
              <a:tblPr>
                <a:noFill/>
                <a:tableStyleId>{758E1322-9AF1-4545-8A0C-8866D04F57CE}</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None/>
                      </a:pPr>
                      <a:r>
                        <a:rPr lang="en-GB" sz="800" dirty="0">
                          <a:solidFill>
                            <a:schemeClr val="dk1"/>
                          </a:solidFill>
                          <a:latin typeface="Quicksand"/>
                          <a:ea typeface="Quicksand"/>
                          <a:cs typeface="Quicksand"/>
                          <a:sym typeface="Quicksand"/>
                        </a:rPr>
                        <a:t>Activity sheet answers</a:t>
                      </a:r>
                      <a:endParaRPr sz="900" dirty="0">
                        <a:solidFill>
                          <a:srgbClr val="666666"/>
                        </a:solidFill>
                        <a:latin typeface="Quicksand"/>
                        <a:ea typeface="Quicksand"/>
                        <a:cs typeface="Quicksand"/>
                        <a:sym typeface="Quicksand"/>
                      </a:endParaRPr>
                    </a:p>
                    <a:p>
                      <a:pPr marL="0" marR="95250" lvl="0" indent="0" algn="r" rtl="0">
                        <a:spcBef>
                          <a:spcPts val="0"/>
                        </a:spcBef>
                        <a:spcAft>
                          <a:spcPts val="0"/>
                        </a:spcAft>
                        <a:buNone/>
                      </a:pPr>
                      <a:endParaRPr sz="900" dirty="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0" name="Google Shape;90;p15"/>
          <p:cNvSpPr txBox="1"/>
          <p:nvPr/>
        </p:nvSpPr>
        <p:spPr>
          <a:xfrm>
            <a:off x="304802" y="676497"/>
            <a:ext cx="5505900" cy="507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2100" b="1">
                <a:solidFill>
                  <a:schemeClr val="accent6"/>
                </a:solidFill>
                <a:latin typeface="Quicksand"/>
                <a:ea typeface="Quicksand"/>
                <a:cs typeface="Quicksand"/>
                <a:sym typeface="Quicksand"/>
              </a:rPr>
              <a:t>Network hardware components</a:t>
            </a:r>
            <a:endParaRPr sz="1900" b="1">
              <a:solidFill>
                <a:schemeClr val="accent6"/>
              </a:solidFill>
            </a:endParaRPr>
          </a:p>
        </p:txBody>
      </p:sp>
      <p:pic>
        <p:nvPicPr>
          <p:cNvPr id="91" name="Google Shape;91;p15"/>
          <p:cNvPicPr preferRelativeResize="0"/>
          <p:nvPr/>
        </p:nvPicPr>
        <p:blipFill>
          <a:blip r:embed="rId3">
            <a:alphaModFix/>
          </a:blip>
          <a:stretch>
            <a:fillRect/>
          </a:stretch>
        </p:blipFill>
        <p:spPr>
          <a:xfrm>
            <a:off x="599502" y="6300456"/>
            <a:ext cx="1375949" cy="270291"/>
          </a:xfrm>
          <a:prstGeom prst="rect">
            <a:avLst/>
          </a:prstGeom>
          <a:noFill/>
          <a:ln>
            <a:noFill/>
          </a:ln>
        </p:spPr>
      </p:pic>
      <p:pic>
        <p:nvPicPr>
          <p:cNvPr id="92" name="Google Shape;92;p15"/>
          <p:cNvPicPr preferRelativeResize="0"/>
          <p:nvPr/>
        </p:nvPicPr>
        <p:blipFill>
          <a:blip r:embed="rId4">
            <a:alphaModFix/>
          </a:blip>
          <a:stretch>
            <a:fillRect/>
          </a:stretch>
        </p:blipFill>
        <p:spPr>
          <a:xfrm>
            <a:off x="874200" y="1399004"/>
            <a:ext cx="695324" cy="695324"/>
          </a:xfrm>
          <a:prstGeom prst="rect">
            <a:avLst/>
          </a:prstGeom>
          <a:noFill/>
          <a:ln>
            <a:noFill/>
          </a:ln>
        </p:spPr>
      </p:pic>
      <p:pic>
        <p:nvPicPr>
          <p:cNvPr id="93" name="Google Shape;93;p15"/>
          <p:cNvPicPr preferRelativeResize="0"/>
          <p:nvPr/>
        </p:nvPicPr>
        <p:blipFill>
          <a:blip r:embed="rId5">
            <a:alphaModFix/>
          </a:blip>
          <a:stretch>
            <a:fillRect/>
          </a:stretch>
        </p:blipFill>
        <p:spPr>
          <a:xfrm>
            <a:off x="707513" y="1995898"/>
            <a:ext cx="1028700" cy="1028700"/>
          </a:xfrm>
          <a:prstGeom prst="rect">
            <a:avLst/>
          </a:prstGeom>
          <a:noFill/>
          <a:ln>
            <a:noFill/>
          </a:ln>
        </p:spPr>
      </p:pic>
      <p:pic>
        <p:nvPicPr>
          <p:cNvPr id="94" name="Google Shape;94;p15"/>
          <p:cNvPicPr preferRelativeResize="0"/>
          <p:nvPr/>
        </p:nvPicPr>
        <p:blipFill>
          <a:blip r:embed="rId6">
            <a:alphaModFix/>
          </a:blip>
          <a:stretch>
            <a:fillRect/>
          </a:stretch>
        </p:blipFill>
        <p:spPr>
          <a:xfrm>
            <a:off x="916000" y="3024600"/>
            <a:ext cx="742950" cy="742950"/>
          </a:xfrm>
          <a:prstGeom prst="rect">
            <a:avLst/>
          </a:prstGeom>
          <a:noFill/>
          <a:ln>
            <a:noFill/>
          </a:ln>
        </p:spPr>
      </p:pic>
      <p:pic>
        <p:nvPicPr>
          <p:cNvPr id="95" name="Google Shape;95;p15"/>
          <p:cNvPicPr preferRelativeResize="0"/>
          <p:nvPr/>
        </p:nvPicPr>
        <p:blipFill>
          <a:blip r:embed="rId7">
            <a:alphaModFix/>
          </a:blip>
          <a:stretch>
            <a:fillRect/>
          </a:stretch>
        </p:blipFill>
        <p:spPr>
          <a:xfrm>
            <a:off x="719500" y="3629413"/>
            <a:ext cx="1135950" cy="1135950"/>
          </a:xfrm>
          <a:prstGeom prst="rect">
            <a:avLst/>
          </a:prstGeom>
          <a:noFill/>
          <a:ln>
            <a:noFill/>
          </a:ln>
        </p:spPr>
      </p:pic>
      <p:pic>
        <p:nvPicPr>
          <p:cNvPr id="96" name="Google Shape;96;p15"/>
          <p:cNvPicPr preferRelativeResize="0"/>
          <p:nvPr/>
        </p:nvPicPr>
        <p:blipFill>
          <a:blip r:embed="rId8">
            <a:alphaModFix/>
          </a:blip>
          <a:stretch>
            <a:fillRect/>
          </a:stretch>
        </p:blipFill>
        <p:spPr>
          <a:xfrm>
            <a:off x="657700" y="5040900"/>
            <a:ext cx="1259550" cy="1259550"/>
          </a:xfrm>
          <a:prstGeom prst="rect">
            <a:avLst/>
          </a:prstGeom>
          <a:noFill/>
          <a:ln>
            <a:noFill/>
          </a:ln>
        </p:spPr>
      </p:pic>
      <p:pic>
        <p:nvPicPr>
          <p:cNvPr id="97" name="Google Shape;97;p15"/>
          <p:cNvPicPr preferRelativeResize="0"/>
          <p:nvPr/>
        </p:nvPicPr>
        <p:blipFill>
          <a:blip r:embed="rId9">
            <a:alphaModFix/>
          </a:blip>
          <a:stretch>
            <a:fillRect/>
          </a:stretch>
        </p:blipFill>
        <p:spPr>
          <a:xfrm>
            <a:off x="599500" y="4587050"/>
            <a:ext cx="1375951" cy="68797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6"/>
          <p:cNvSpPr/>
          <p:nvPr/>
        </p:nvSpPr>
        <p:spPr>
          <a:xfrm>
            <a:off x="6608363" y="2225863"/>
            <a:ext cx="1047300" cy="6096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6"/>
          <p:cNvSpPr/>
          <p:nvPr/>
        </p:nvSpPr>
        <p:spPr>
          <a:xfrm>
            <a:off x="561950" y="5726025"/>
            <a:ext cx="9509100" cy="16146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04" name="Google Shape;104;p16"/>
          <p:cNvGraphicFramePr/>
          <p:nvPr>
            <p:extLst>
              <p:ext uri="{D42A27DB-BD31-4B8C-83A1-F6EECF244321}">
                <p14:modId xmlns:p14="http://schemas.microsoft.com/office/powerpoint/2010/main" val="1758420741"/>
              </p:ext>
            </p:extLst>
          </p:nvPr>
        </p:nvGraphicFramePr>
        <p:xfrm>
          <a:off x="304800" y="304800"/>
          <a:ext cx="9944100" cy="546100"/>
        </p:xfrm>
        <a:graphic>
          <a:graphicData uri="http://schemas.openxmlformats.org/drawingml/2006/table">
            <a:tbl>
              <a:tblPr>
                <a:noFill/>
                <a:tableStyleId>{758E1322-9AF1-4545-8A0C-8866D04F57CE}</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Activity sheet answers</a:t>
                      </a:r>
                      <a:endParaRPr sz="800" dirty="0">
                        <a:solidFill>
                          <a:schemeClr val="dk1"/>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05" name="Google Shape;105;p16"/>
          <p:cNvSpPr txBox="1"/>
          <p:nvPr/>
        </p:nvSpPr>
        <p:spPr>
          <a:xfrm>
            <a:off x="1229625" y="6785800"/>
            <a:ext cx="63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NIC</a:t>
            </a:r>
            <a:endParaRPr>
              <a:latin typeface="Quicksand"/>
              <a:ea typeface="Quicksand"/>
              <a:cs typeface="Quicksand"/>
              <a:sym typeface="Quicksand"/>
            </a:endParaRPr>
          </a:p>
        </p:txBody>
      </p:sp>
      <p:sp>
        <p:nvSpPr>
          <p:cNvPr id="106" name="Google Shape;106;p16"/>
          <p:cNvSpPr txBox="1"/>
          <p:nvPr/>
        </p:nvSpPr>
        <p:spPr>
          <a:xfrm>
            <a:off x="259355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Switch</a:t>
            </a:r>
            <a:endParaRPr>
              <a:latin typeface="Quicksand"/>
              <a:ea typeface="Quicksand"/>
              <a:cs typeface="Quicksand"/>
              <a:sym typeface="Quicksand"/>
            </a:endParaRPr>
          </a:p>
        </p:txBody>
      </p:sp>
      <p:sp>
        <p:nvSpPr>
          <p:cNvPr id="107" name="Google Shape;107;p16"/>
          <p:cNvSpPr txBox="1"/>
          <p:nvPr/>
        </p:nvSpPr>
        <p:spPr>
          <a:xfrm>
            <a:off x="378063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Bridge</a:t>
            </a:r>
            <a:endParaRPr>
              <a:latin typeface="Quicksand"/>
              <a:ea typeface="Quicksand"/>
              <a:cs typeface="Quicksand"/>
              <a:sym typeface="Quicksand"/>
            </a:endParaRPr>
          </a:p>
        </p:txBody>
      </p:sp>
      <p:sp>
        <p:nvSpPr>
          <p:cNvPr id="108" name="Google Shape;108;p16"/>
          <p:cNvSpPr txBox="1"/>
          <p:nvPr/>
        </p:nvSpPr>
        <p:spPr>
          <a:xfrm>
            <a:off x="511950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Router</a:t>
            </a:r>
            <a:endParaRPr>
              <a:latin typeface="Quicksand"/>
              <a:ea typeface="Quicksand"/>
              <a:cs typeface="Quicksand"/>
              <a:sym typeface="Quicksand"/>
            </a:endParaRPr>
          </a:p>
        </p:txBody>
      </p:sp>
      <p:sp>
        <p:nvSpPr>
          <p:cNvPr id="109" name="Google Shape;109;p16"/>
          <p:cNvSpPr txBox="1"/>
          <p:nvPr/>
        </p:nvSpPr>
        <p:spPr>
          <a:xfrm>
            <a:off x="653862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WAP</a:t>
            </a:r>
            <a:endParaRPr>
              <a:latin typeface="Quicksand"/>
              <a:ea typeface="Quicksand"/>
              <a:cs typeface="Quicksand"/>
              <a:sym typeface="Quicksand"/>
            </a:endParaRPr>
          </a:p>
        </p:txBody>
      </p:sp>
      <p:sp>
        <p:nvSpPr>
          <p:cNvPr id="110" name="Google Shape;110;p16"/>
          <p:cNvSpPr txBox="1"/>
          <p:nvPr/>
        </p:nvSpPr>
        <p:spPr>
          <a:xfrm>
            <a:off x="785967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Hub</a:t>
            </a:r>
            <a:endParaRPr>
              <a:latin typeface="Quicksand"/>
              <a:ea typeface="Quicksand"/>
              <a:cs typeface="Quicksand"/>
              <a:sym typeface="Quicksand"/>
            </a:endParaRPr>
          </a:p>
        </p:txBody>
      </p:sp>
      <p:sp>
        <p:nvSpPr>
          <p:cNvPr id="111" name="Google Shape;111;p16"/>
          <p:cNvSpPr txBox="1"/>
          <p:nvPr/>
        </p:nvSpPr>
        <p:spPr>
          <a:xfrm>
            <a:off x="906458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Server</a:t>
            </a:r>
            <a:endParaRPr>
              <a:latin typeface="Quicksand"/>
              <a:ea typeface="Quicksand"/>
              <a:cs typeface="Quicksand"/>
              <a:sym typeface="Quicksand"/>
            </a:endParaRPr>
          </a:p>
        </p:txBody>
      </p:sp>
      <p:sp>
        <p:nvSpPr>
          <p:cNvPr id="112" name="Google Shape;112;p16"/>
          <p:cNvSpPr txBox="1"/>
          <p:nvPr/>
        </p:nvSpPr>
        <p:spPr>
          <a:xfrm>
            <a:off x="490275" y="1729075"/>
            <a:ext cx="2364600" cy="2495700"/>
          </a:xfrm>
          <a:prstGeom prst="rect">
            <a:avLst/>
          </a:prstGeom>
          <a:solidFill>
            <a:srgbClr val="EFEFEF"/>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GB" sz="1100">
                <a:solidFill>
                  <a:schemeClr val="dk1"/>
                </a:solidFill>
                <a:latin typeface="Quicksand"/>
                <a:ea typeface="Quicksand"/>
                <a:cs typeface="Quicksand"/>
                <a:sym typeface="Quicksand"/>
              </a:rPr>
              <a:t>An apprentice wants to test their networking skills and set up a wired network using three devices. They have a laptop and two PCs that they want to connect together. Each device already has a standard network interface card. The network will not be connected to the internet. Label the network hardware component that you think is missing from the diagram.</a:t>
            </a:r>
            <a:endParaRPr sz="1100">
              <a:solidFill>
                <a:schemeClr val="dk1"/>
              </a:solidFill>
              <a:latin typeface="Quicksand"/>
              <a:ea typeface="Quicksand"/>
              <a:cs typeface="Quicksand"/>
              <a:sym typeface="Quicksand"/>
            </a:endParaRPr>
          </a:p>
        </p:txBody>
      </p:sp>
      <p:cxnSp>
        <p:nvCxnSpPr>
          <p:cNvPr id="113" name="Google Shape;113;p16"/>
          <p:cNvCxnSpPr>
            <a:stCxn id="102" idx="2"/>
            <a:endCxn id="114" idx="0"/>
          </p:cNvCxnSpPr>
          <p:nvPr/>
        </p:nvCxnSpPr>
        <p:spPr>
          <a:xfrm flipH="1">
            <a:off x="5461313" y="2835463"/>
            <a:ext cx="1670700" cy="861300"/>
          </a:xfrm>
          <a:prstGeom prst="straightConnector1">
            <a:avLst/>
          </a:prstGeom>
          <a:noFill/>
          <a:ln w="9525" cap="flat" cmpd="sng">
            <a:solidFill>
              <a:srgbClr val="000000"/>
            </a:solidFill>
            <a:prstDash val="solid"/>
            <a:round/>
            <a:headEnd type="none" w="med" len="med"/>
            <a:tailEnd type="none" w="med" len="med"/>
          </a:ln>
        </p:spPr>
      </p:cxnSp>
      <p:cxnSp>
        <p:nvCxnSpPr>
          <p:cNvPr id="115" name="Google Shape;115;p16"/>
          <p:cNvCxnSpPr>
            <a:stCxn id="102" idx="2"/>
            <a:endCxn id="116" idx="0"/>
          </p:cNvCxnSpPr>
          <p:nvPr/>
        </p:nvCxnSpPr>
        <p:spPr>
          <a:xfrm>
            <a:off x="7132013" y="2835463"/>
            <a:ext cx="0" cy="866100"/>
          </a:xfrm>
          <a:prstGeom prst="straightConnector1">
            <a:avLst/>
          </a:prstGeom>
          <a:noFill/>
          <a:ln w="9525" cap="flat" cmpd="sng">
            <a:solidFill>
              <a:srgbClr val="000000"/>
            </a:solidFill>
            <a:prstDash val="solid"/>
            <a:round/>
            <a:headEnd type="none" w="med" len="med"/>
            <a:tailEnd type="none" w="med" len="med"/>
          </a:ln>
        </p:spPr>
      </p:cxnSp>
      <p:cxnSp>
        <p:nvCxnSpPr>
          <p:cNvPr id="117" name="Google Shape;117;p16"/>
          <p:cNvCxnSpPr>
            <a:stCxn id="102" idx="2"/>
            <a:endCxn id="118" idx="0"/>
          </p:cNvCxnSpPr>
          <p:nvPr/>
        </p:nvCxnSpPr>
        <p:spPr>
          <a:xfrm>
            <a:off x="7132013" y="2835463"/>
            <a:ext cx="1599300" cy="866100"/>
          </a:xfrm>
          <a:prstGeom prst="straightConnector1">
            <a:avLst/>
          </a:prstGeom>
          <a:noFill/>
          <a:ln w="9525" cap="flat" cmpd="sng">
            <a:solidFill>
              <a:srgbClr val="000000"/>
            </a:solidFill>
            <a:prstDash val="solid"/>
            <a:round/>
            <a:headEnd type="none" w="med" len="med"/>
            <a:tailEnd type="none" w="med" len="med"/>
          </a:ln>
        </p:spPr>
      </p:cxnSp>
      <p:sp>
        <p:nvSpPr>
          <p:cNvPr id="119" name="Google Shape;119;p16"/>
          <p:cNvSpPr txBox="1"/>
          <p:nvPr/>
        </p:nvSpPr>
        <p:spPr>
          <a:xfrm>
            <a:off x="930673" y="5726025"/>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1600">
                <a:solidFill>
                  <a:schemeClr val="dk1"/>
                </a:solidFill>
                <a:latin typeface="Quicksand"/>
                <a:ea typeface="Quicksand"/>
                <a:cs typeface="Quicksand"/>
                <a:sym typeface="Quicksand"/>
              </a:rPr>
              <a:t>Network hardware</a:t>
            </a:r>
            <a:endParaRPr/>
          </a:p>
        </p:txBody>
      </p:sp>
      <p:sp>
        <p:nvSpPr>
          <p:cNvPr id="120" name="Google Shape;120;p16"/>
          <p:cNvSpPr/>
          <p:nvPr/>
        </p:nvSpPr>
        <p:spPr>
          <a:xfrm>
            <a:off x="0" y="1036100"/>
            <a:ext cx="2854800" cy="431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chemeClr val="lt1"/>
                </a:solidFill>
                <a:latin typeface="Quicksand"/>
                <a:ea typeface="Quicksand"/>
                <a:cs typeface="Quicksand"/>
                <a:sym typeface="Quicksand"/>
              </a:rPr>
              <a:t>Scenario 1</a:t>
            </a:r>
            <a:endParaRPr>
              <a:solidFill>
                <a:schemeClr val="lt1"/>
              </a:solidFill>
              <a:latin typeface="Quicksand"/>
              <a:ea typeface="Quicksand"/>
              <a:cs typeface="Quicksand"/>
              <a:sym typeface="Quicksand"/>
            </a:endParaRPr>
          </a:p>
        </p:txBody>
      </p:sp>
      <p:pic>
        <p:nvPicPr>
          <p:cNvPr id="121" name="Google Shape;121;p16"/>
          <p:cNvPicPr preferRelativeResize="0"/>
          <p:nvPr/>
        </p:nvPicPr>
        <p:blipFill>
          <a:blip r:embed="rId3">
            <a:alphaModFix/>
          </a:blip>
          <a:stretch>
            <a:fillRect/>
          </a:stretch>
        </p:blipFill>
        <p:spPr>
          <a:xfrm>
            <a:off x="813527" y="6398244"/>
            <a:ext cx="1375949" cy="270291"/>
          </a:xfrm>
          <a:prstGeom prst="rect">
            <a:avLst/>
          </a:prstGeom>
          <a:noFill/>
          <a:ln>
            <a:noFill/>
          </a:ln>
        </p:spPr>
      </p:pic>
      <p:pic>
        <p:nvPicPr>
          <p:cNvPr id="122" name="Google Shape;122;p16"/>
          <p:cNvPicPr preferRelativeResize="0"/>
          <p:nvPr/>
        </p:nvPicPr>
        <p:blipFill>
          <a:blip r:embed="rId4">
            <a:alphaModFix/>
          </a:blip>
          <a:stretch>
            <a:fillRect/>
          </a:stretch>
        </p:blipFill>
        <p:spPr>
          <a:xfrm>
            <a:off x="7239913" y="2363774"/>
            <a:ext cx="400226" cy="400226"/>
          </a:xfrm>
          <a:prstGeom prst="rect">
            <a:avLst/>
          </a:prstGeom>
          <a:noFill/>
          <a:ln>
            <a:noFill/>
          </a:ln>
        </p:spPr>
      </p:pic>
      <p:pic>
        <p:nvPicPr>
          <p:cNvPr id="123" name="Google Shape;123;p16"/>
          <p:cNvPicPr preferRelativeResize="0"/>
          <p:nvPr/>
        </p:nvPicPr>
        <p:blipFill>
          <a:blip r:embed="rId5">
            <a:alphaModFix/>
          </a:blip>
          <a:stretch>
            <a:fillRect/>
          </a:stretch>
        </p:blipFill>
        <p:spPr>
          <a:xfrm>
            <a:off x="4970445" y="5987370"/>
            <a:ext cx="1274324" cy="1274324"/>
          </a:xfrm>
          <a:prstGeom prst="rect">
            <a:avLst/>
          </a:prstGeom>
          <a:noFill/>
          <a:ln>
            <a:noFill/>
          </a:ln>
        </p:spPr>
      </p:pic>
      <p:pic>
        <p:nvPicPr>
          <p:cNvPr id="124" name="Google Shape;124;p16"/>
          <p:cNvPicPr preferRelativeResize="0"/>
          <p:nvPr/>
        </p:nvPicPr>
        <p:blipFill>
          <a:blip r:embed="rId6">
            <a:alphaModFix/>
          </a:blip>
          <a:stretch>
            <a:fillRect/>
          </a:stretch>
        </p:blipFill>
        <p:spPr>
          <a:xfrm>
            <a:off x="6492326" y="5987379"/>
            <a:ext cx="934824" cy="934844"/>
          </a:xfrm>
          <a:prstGeom prst="rect">
            <a:avLst/>
          </a:prstGeom>
          <a:noFill/>
          <a:ln>
            <a:noFill/>
          </a:ln>
        </p:spPr>
      </p:pic>
      <p:pic>
        <p:nvPicPr>
          <p:cNvPr id="125" name="Google Shape;125;p16"/>
          <p:cNvPicPr preferRelativeResize="0"/>
          <p:nvPr/>
        </p:nvPicPr>
        <p:blipFill>
          <a:blip r:embed="rId7">
            <a:alphaModFix/>
          </a:blip>
          <a:stretch>
            <a:fillRect/>
          </a:stretch>
        </p:blipFill>
        <p:spPr>
          <a:xfrm>
            <a:off x="6608376" y="2335177"/>
            <a:ext cx="400222" cy="400200"/>
          </a:xfrm>
          <a:prstGeom prst="rect">
            <a:avLst/>
          </a:prstGeom>
          <a:noFill/>
          <a:ln>
            <a:noFill/>
          </a:ln>
        </p:spPr>
      </p:pic>
      <p:pic>
        <p:nvPicPr>
          <p:cNvPr id="126" name="Google Shape;126;p16"/>
          <p:cNvPicPr preferRelativeResize="0"/>
          <p:nvPr/>
        </p:nvPicPr>
        <p:blipFill>
          <a:blip r:embed="rId8">
            <a:alphaModFix/>
          </a:blip>
          <a:stretch>
            <a:fillRect/>
          </a:stretch>
        </p:blipFill>
        <p:spPr>
          <a:xfrm>
            <a:off x="9064599" y="6065999"/>
            <a:ext cx="934826" cy="934824"/>
          </a:xfrm>
          <a:prstGeom prst="rect">
            <a:avLst/>
          </a:prstGeom>
          <a:noFill/>
          <a:ln>
            <a:noFill/>
          </a:ln>
        </p:spPr>
      </p:pic>
      <p:pic>
        <p:nvPicPr>
          <p:cNvPr id="127" name="Google Shape;127;p16"/>
          <p:cNvPicPr preferRelativeResize="0"/>
          <p:nvPr/>
        </p:nvPicPr>
        <p:blipFill>
          <a:blip r:embed="rId9">
            <a:alphaModFix/>
          </a:blip>
          <a:stretch>
            <a:fillRect/>
          </a:stretch>
        </p:blipFill>
        <p:spPr>
          <a:xfrm>
            <a:off x="4965000" y="3779997"/>
            <a:ext cx="762000" cy="653853"/>
          </a:xfrm>
          <a:prstGeom prst="rect">
            <a:avLst/>
          </a:prstGeom>
          <a:noFill/>
          <a:ln>
            <a:noFill/>
          </a:ln>
        </p:spPr>
      </p:pic>
      <p:pic>
        <p:nvPicPr>
          <p:cNvPr id="128" name="Google Shape;128;p16"/>
          <p:cNvPicPr preferRelativeResize="0"/>
          <p:nvPr/>
        </p:nvPicPr>
        <p:blipFill>
          <a:blip r:embed="rId10">
            <a:alphaModFix/>
          </a:blip>
          <a:stretch>
            <a:fillRect/>
          </a:stretch>
        </p:blipFill>
        <p:spPr>
          <a:xfrm>
            <a:off x="6444050" y="3796874"/>
            <a:ext cx="1375949" cy="620101"/>
          </a:xfrm>
          <a:prstGeom prst="rect">
            <a:avLst/>
          </a:prstGeom>
          <a:noFill/>
          <a:ln>
            <a:noFill/>
          </a:ln>
        </p:spPr>
      </p:pic>
      <p:pic>
        <p:nvPicPr>
          <p:cNvPr id="129" name="Google Shape;129;p16"/>
          <p:cNvPicPr preferRelativeResize="0"/>
          <p:nvPr/>
        </p:nvPicPr>
        <p:blipFill>
          <a:blip r:embed="rId10">
            <a:alphaModFix/>
          </a:blip>
          <a:stretch>
            <a:fillRect/>
          </a:stretch>
        </p:blipFill>
        <p:spPr>
          <a:xfrm>
            <a:off x="8280800" y="3796874"/>
            <a:ext cx="1375949" cy="620101"/>
          </a:xfrm>
          <a:prstGeom prst="rect">
            <a:avLst/>
          </a:prstGeom>
          <a:noFill/>
          <a:ln>
            <a:noFill/>
          </a:ln>
        </p:spPr>
      </p:pic>
      <p:pic>
        <p:nvPicPr>
          <p:cNvPr id="130" name="Google Shape;130;p16"/>
          <p:cNvPicPr preferRelativeResize="0"/>
          <p:nvPr/>
        </p:nvPicPr>
        <p:blipFill>
          <a:blip r:embed="rId11">
            <a:alphaModFix/>
          </a:blip>
          <a:stretch>
            <a:fillRect/>
          </a:stretch>
        </p:blipFill>
        <p:spPr>
          <a:xfrm>
            <a:off x="3598013" y="6280550"/>
            <a:ext cx="1375951" cy="687976"/>
          </a:xfrm>
          <a:prstGeom prst="rect">
            <a:avLst/>
          </a:prstGeom>
          <a:noFill/>
          <a:ln>
            <a:noFill/>
          </a:ln>
        </p:spPr>
      </p:pic>
      <p:sp>
        <p:nvSpPr>
          <p:cNvPr id="131" name="Google Shape;131;p16"/>
          <p:cNvSpPr txBox="1"/>
          <p:nvPr/>
        </p:nvSpPr>
        <p:spPr>
          <a:xfrm>
            <a:off x="6953263" y="2344700"/>
            <a:ext cx="459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a:latin typeface="Quicksand"/>
                <a:ea typeface="Quicksand"/>
                <a:cs typeface="Quicksand"/>
                <a:sym typeface="Quicksand"/>
              </a:rPr>
              <a:t>or</a:t>
            </a:r>
            <a:endParaRPr sz="1100">
              <a:latin typeface="Quicksand"/>
              <a:ea typeface="Quicksand"/>
              <a:cs typeface="Quicksand"/>
              <a:sym typeface="Quicksan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7"/>
          <p:cNvSpPr/>
          <p:nvPr/>
        </p:nvSpPr>
        <p:spPr>
          <a:xfrm>
            <a:off x="6624438" y="2118863"/>
            <a:ext cx="1047300" cy="6096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37" name="Google Shape;137;p17"/>
          <p:cNvGraphicFramePr/>
          <p:nvPr>
            <p:extLst>
              <p:ext uri="{D42A27DB-BD31-4B8C-83A1-F6EECF244321}">
                <p14:modId xmlns:p14="http://schemas.microsoft.com/office/powerpoint/2010/main" val="3409385910"/>
              </p:ext>
            </p:extLst>
          </p:nvPr>
        </p:nvGraphicFramePr>
        <p:xfrm>
          <a:off x="304800" y="304800"/>
          <a:ext cx="9944100" cy="546100"/>
        </p:xfrm>
        <a:graphic>
          <a:graphicData uri="http://schemas.openxmlformats.org/drawingml/2006/table">
            <a:tbl>
              <a:tblPr>
                <a:noFill/>
                <a:tableStyleId>{758E1322-9AF1-4545-8A0C-8866D04F57CE}</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Activity sheet answers</a:t>
                      </a:r>
                      <a:endParaRPr sz="800" dirty="0">
                        <a:solidFill>
                          <a:schemeClr val="dk1"/>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38" name="Google Shape;138;p17"/>
          <p:cNvSpPr txBox="1"/>
          <p:nvPr/>
        </p:nvSpPr>
        <p:spPr>
          <a:xfrm>
            <a:off x="490275" y="1729075"/>
            <a:ext cx="2364600" cy="1716900"/>
          </a:xfrm>
          <a:prstGeom prst="rect">
            <a:avLst/>
          </a:prstGeom>
          <a:solidFill>
            <a:srgbClr val="EFEFEF"/>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GB" sz="1100">
                <a:solidFill>
                  <a:schemeClr val="dk1"/>
                </a:solidFill>
                <a:latin typeface="Quicksand"/>
                <a:ea typeface="Quicksand"/>
                <a:cs typeface="Quicksand"/>
                <a:sym typeface="Quicksand"/>
              </a:rPr>
              <a:t>A wireless network has been set up. Currently, the laptops on the network can connect wirelessly, but they do not have a way to access the internet. Label the network hardware component that you think is missing from the diagram. </a:t>
            </a:r>
            <a:endParaRPr sz="1100">
              <a:solidFill>
                <a:schemeClr val="dk1"/>
              </a:solidFill>
              <a:latin typeface="Quicksand"/>
              <a:ea typeface="Quicksand"/>
              <a:cs typeface="Quicksand"/>
              <a:sym typeface="Quicksand"/>
            </a:endParaRPr>
          </a:p>
        </p:txBody>
      </p:sp>
      <p:sp>
        <p:nvSpPr>
          <p:cNvPr id="139" name="Google Shape;139;p17"/>
          <p:cNvSpPr/>
          <p:nvPr/>
        </p:nvSpPr>
        <p:spPr>
          <a:xfrm>
            <a:off x="0" y="1036100"/>
            <a:ext cx="2854800" cy="431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chemeClr val="lt1"/>
                </a:solidFill>
                <a:latin typeface="Quicksand"/>
                <a:ea typeface="Quicksand"/>
                <a:cs typeface="Quicksand"/>
                <a:sym typeface="Quicksand"/>
              </a:rPr>
              <a:t>Scenario 2</a:t>
            </a:r>
            <a:endParaRPr>
              <a:solidFill>
                <a:schemeClr val="lt1"/>
              </a:solidFill>
              <a:latin typeface="Quicksand"/>
              <a:ea typeface="Quicksand"/>
              <a:cs typeface="Quicksand"/>
              <a:sym typeface="Quicksand"/>
            </a:endParaRPr>
          </a:p>
        </p:txBody>
      </p:sp>
      <p:pic>
        <p:nvPicPr>
          <p:cNvPr id="140" name="Google Shape;140;p17"/>
          <p:cNvPicPr preferRelativeResize="0"/>
          <p:nvPr/>
        </p:nvPicPr>
        <p:blipFill>
          <a:blip r:embed="rId3">
            <a:alphaModFix/>
          </a:blip>
          <a:stretch>
            <a:fillRect/>
          </a:stretch>
        </p:blipFill>
        <p:spPr>
          <a:xfrm>
            <a:off x="6592438" y="1036088"/>
            <a:ext cx="1111325" cy="743200"/>
          </a:xfrm>
          <a:prstGeom prst="rect">
            <a:avLst/>
          </a:prstGeom>
          <a:noFill/>
          <a:ln>
            <a:noFill/>
          </a:ln>
        </p:spPr>
      </p:pic>
      <p:sp>
        <p:nvSpPr>
          <p:cNvPr id="141" name="Google Shape;141;p17"/>
          <p:cNvSpPr txBox="1"/>
          <p:nvPr/>
        </p:nvSpPr>
        <p:spPr>
          <a:xfrm>
            <a:off x="6753605" y="1250108"/>
            <a:ext cx="917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b="1">
                <a:latin typeface="Quicksand"/>
                <a:ea typeface="Quicksand"/>
                <a:cs typeface="Quicksand"/>
                <a:sym typeface="Quicksand"/>
              </a:rPr>
              <a:t>Internet</a:t>
            </a:r>
            <a:endParaRPr b="1">
              <a:latin typeface="Quicksand"/>
              <a:ea typeface="Quicksand"/>
              <a:cs typeface="Quicksand"/>
              <a:sym typeface="Quicksand"/>
            </a:endParaRPr>
          </a:p>
        </p:txBody>
      </p:sp>
      <p:cxnSp>
        <p:nvCxnSpPr>
          <p:cNvPr id="142" name="Google Shape;142;p17"/>
          <p:cNvCxnSpPr>
            <a:stCxn id="140" idx="2"/>
            <a:endCxn id="136" idx="0"/>
          </p:cNvCxnSpPr>
          <p:nvPr/>
        </p:nvCxnSpPr>
        <p:spPr>
          <a:xfrm>
            <a:off x="7148100" y="1779288"/>
            <a:ext cx="0" cy="339600"/>
          </a:xfrm>
          <a:prstGeom prst="straightConnector1">
            <a:avLst/>
          </a:prstGeom>
          <a:noFill/>
          <a:ln w="9525" cap="flat" cmpd="sng">
            <a:solidFill>
              <a:schemeClr val="dk1"/>
            </a:solidFill>
            <a:prstDash val="solid"/>
            <a:round/>
            <a:headEnd type="none" w="med" len="med"/>
            <a:tailEnd type="none" w="med" len="med"/>
          </a:ln>
        </p:spPr>
      </p:cxnSp>
      <p:cxnSp>
        <p:nvCxnSpPr>
          <p:cNvPr id="143" name="Google Shape;143;p17"/>
          <p:cNvCxnSpPr>
            <a:stCxn id="136" idx="2"/>
            <a:endCxn id="144" idx="0"/>
          </p:cNvCxnSpPr>
          <p:nvPr/>
        </p:nvCxnSpPr>
        <p:spPr>
          <a:xfrm flipH="1">
            <a:off x="7146588" y="2728463"/>
            <a:ext cx="1500" cy="468600"/>
          </a:xfrm>
          <a:prstGeom prst="straightConnector1">
            <a:avLst/>
          </a:prstGeom>
          <a:noFill/>
          <a:ln w="9525" cap="flat" cmpd="sng">
            <a:solidFill>
              <a:schemeClr val="dk1"/>
            </a:solidFill>
            <a:prstDash val="solid"/>
            <a:round/>
            <a:headEnd type="none" w="med" len="med"/>
            <a:tailEnd type="none" w="med" len="med"/>
          </a:ln>
        </p:spPr>
      </p:cxnSp>
      <p:cxnSp>
        <p:nvCxnSpPr>
          <p:cNvPr id="145" name="Google Shape;145;p17"/>
          <p:cNvCxnSpPr>
            <a:stCxn id="146" idx="3"/>
            <a:endCxn id="144" idx="2"/>
          </p:cNvCxnSpPr>
          <p:nvPr/>
        </p:nvCxnSpPr>
        <p:spPr>
          <a:xfrm rot="10800000" flipH="1">
            <a:off x="5871975" y="3606738"/>
            <a:ext cx="1274400" cy="782100"/>
          </a:xfrm>
          <a:prstGeom prst="straightConnector1">
            <a:avLst/>
          </a:prstGeom>
          <a:noFill/>
          <a:ln w="9525" cap="flat" cmpd="sng">
            <a:solidFill>
              <a:schemeClr val="dk1"/>
            </a:solidFill>
            <a:prstDash val="dash"/>
            <a:round/>
            <a:headEnd type="none" w="med" len="med"/>
            <a:tailEnd type="none" w="med" len="med"/>
          </a:ln>
        </p:spPr>
      </p:cxnSp>
      <p:cxnSp>
        <p:nvCxnSpPr>
          <p:cNvPr id="147" name="Google Shape;147;p17"/>
          <p:cNvCxnSpPr>
            <a:stCxn id="148" idx="1"/>
            <a:endCxn id="144" idx="2"/>
          </p:cNvCxnSpPr>
          <p:nvPr/>
        </p:nvCxnSpPr>
        <p:spPr>
          <a:xfrm rot="10800000">
            <a:off x="7146413" y="3606588"/>
            <a:ext cx="874200" cy="728700"/>
          </a:xfrm>
          <a:prstGeom prst="straightConnector1">
            <a:avLst/>
          </a:prstGeom>
          <a:noFill/>
          <a:ln w="9525" cap="flat" cmpd="sng">
            <a:solidFill>
              <a:schemeClr val="dk1"/>
            </a:solidFill>
            <a:prstDash val="dash"/>
            <a:round/>
            <a:headEnd type="none" w="med" len="med"/>
            <a:tailEnd type="none" w="med" len="med"/>
          </a:ln>
        </p:spPr>
      </p:cxnSp>
      <p:sp>
        <p:nvSpPr>
          <p:cNvPr id="149" name="Google Shape;149;p17"/>
          <p:cNvSpPr/>
          <p:nvPr/>
        </p:nvSpPr>
        <p:spPr>
          <a:xfrm>
            <a:off x="561950" y="5726025"/>
            <a:ext cx="9509100" cy="16146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7"/>
          <p:cNvSpPr txBox="1"/>
          <p:nvPr/>
        </p:nvSpPr>
        <p:spPr>
          <a:xfrm>
            <a:off x="1229625" y="6785800"/>
            <a:ext cx="63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NIC</a:t>
            </a:r>
            <a:endParaRPr>
              <a:latin typeface="Quicksand"/>
              <a:ea typeface="Quicksand"/>
              <a:cs typeface="Quicksand"/>
              <a:sym typeface="Quicksand"/>
            </a:endParaRPr>
          </a:p>
        </p:txBody>
      </p:sp>
      <p:sp>
        <p:nvSpPr>
          <p:cNvPr id="151" name="Google Shape;151;p17"/>
          <p:cNvSpPr txBox="1"/>
          <p:nvPr/>
        </p:nvSpPr>
        <p:spPr>
          <a:xfrm>
            <a:off x="259355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Switch</a:t>
            </a:r>
            <a:endParaRPr>
              <a:latin typeface="Quicksand"/>
              <a:ea typeface="Quicksand"/>
              <a:cs typeface="Quicksand"/>
              <a:sym typeface="Quicksand"/>
            </a:endParaRPr>
          </a:p>
        </p:txBody>
      </p:sp>
      <p:sp>
        <p:nvSpPr>
          <p:cNvPr id="152" name="Google Shape;152;p17"/>
          <p:cNvSpPr txBox="1"/>
          <p:nvPr/>
        </p:nvSpPr>
        <p:spPr>
          <a:xfrm>
            <a:off x="378063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Bridge</a:t>
            </a:r>
            <a:endParaRPr>
              <a:latin typeface="Quicksand"/>
              <a:ea typeface="Quicksand"/>
              <a:cs typeface="Quicksand"/>
              <a:sym typeface="Quicksand"/>
            </a:endParaRPr>
          </a:p>
        </p:txBody>
      </p:sp>
      <p:sp>
        <p:nvSpPr>
          <p:cNvPr id="153" name="Google Shape;153;p17"/>
          <p:cNvSpPr txBox="1"/>
          <p:nvPr/>
        </p:nvSpPr>
        <p:spPr>
          <a:xfrm>
            <a:off x="511950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Router</a:t>
            </a:r>
            <a:endParaRPr>
              <a:latin typeface="Quicksand"/>
              <a:ea typeface="Quicksand"/>
              <a:cs typeface="Quicksand"/>
              <a:sym typeface="Quicksand"/>
            </a:endParaRPr>
          </a:p>
        </p:txBody>
      </p:sp>
      <p:sp>
        <p:nvSpPr>
          <p:cNvPr id="154" name="Google Shape;154;p17"/>
          <p:cNvSpPr txBox="1"/>
          <p:nvPr/>
        </p:nvSpPr>
        <p:spPr>
          <a:xfrm>
            <a:off x="653862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WAP</a:t>
            </a:r>
            <a:endParaRPr>
              <a:latin typeface="Quicksand"/>
              <a:ea typeface="Quicksand"/>
              <a:cs typeface="Quicksand"/>
              <a:sym typeface="Quicksand"/>
            </a:endParaRPr>
          </a:p>
        </p:txBody>
      </p:sp>
      <p:sp>
        <p:nvSpPr>
          <p:cNvPr id="155" name="Google Shape;155;p17"/>
          <p:cNvSpPr txBox="1"/>
          <p:nvPr/>
        </p:nvSpPr>
        <p:spPr>
          <a:xfrm>
            <a:off x="785967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Hub</a:t>
            </a:r>
            <a:endParaRPr>
              <a:latin typeface="Quicksand"/>
              <a:ea typeface="Quicksand"/>
              <a:cs typeface="Quicksand"/>
              <a:sym typeface="Quicksand"/>
            </a:endParaRPr>
          </a:p>
        </p:txBody>
      </p:sp>
      <p:sp>
        <p:nvSpPr>
          <p:cNvPr id="156" name="Google Shape;156;p17"/>
          <p:cNvSpPr txBox="1"/>
          <p:nvPr/>
        </p:nvSpPr>
        <p:spPr>
          <a:xfrm>
            <a:off x="906458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Server</a:t>
            </a:r>
            <a:endParaRPr>
              <a:latin typeface="Quicksand"/>
              <a:ea typeface="Quicksand"/>
              <a:cs typeface="Quicksand"/>
              <a:sym typeface="Quicksand"/>
            </a:endParaRPr>
          </a:p>
        </p:txBody>
      </p:sp>
      <p:sp>
        <p:nvSpPr>
          <p:cNvPr id="157" name="Google Shape;157;p17"/>
          <p:cNvSpPr txBox="1"/>
          <p:nvPr/>
        </p:nvSpPr>
        <p:spPr>
          <a:xfrm>
            <a:off x="930673" y="5726025"/>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1600">
                <a:solidFill>
                  <a:schemeClr val="dk1"/>
                </a:solidFill>
                <a:latin typeface="Quicksand"/>
                <a:ea typeface="Quicksand"/>
                <a:cs typeface="Quicksand"/>
                <a:sym typeface="Quicksand"/>
              </a:rPr>
              <a:t>Network hardware</a:t>
            </a:r>
            <a:endParaRPr/>
          </a:p>
        </p:txBody>
      </p:sp>
      <p:pic>
        <p:nvPicPr>
          <p:cNvPr id="158" name="Google Shape;158;p17"/>
          <p:cNvPicPr preferRelativeResize="0"/>
          <p:nvPr/>
        </p:nvPicPr>
        <p:blipFill>
          <a:blip r:embed="rId4">
            <a:alphaModFix/>
          </a:blip>
          <a:stretch>
            <a:fillRect/>
          </a:stretch>
        </p:blipFill>
        <p:spPr>
          <a:xfrm>
            <a:off x="813527" y="6398244"/>
            <a:ext cx="1375949" cy="270291"/>
          </a:xfrm>
          <a:prstGeom prst="rect">
            <a:avLst/>
          </a:prstGeom>
          <a:noFill/>
          <a:ln>
            <a:noFill/>
          </a:ln>
        </p:spPr>
      </p:pic>
      <p:pic>
        <p:nvPicPr>
          <p:cNvPr id="159" name="Google Shape;159;p17"/>
          <p:cNvPicPr preferRelativeResize="0"/>
          <p:nvPr/>
        </p:nvPicPr>
        <p:blipFill>
          <a:blip r:embed="rId5">
            <a:alphaModFix/>
          </a:blip>
          <a:stretch>
            <a:fillRect/>
          </a:stretch>
        </p:blipFill>
        <p:spPr>
          <a:xfrm>
            <a:off x="2517643" y="6157118"/>
            <a:ext cx="934824" cy="934824"/>
          </a:xfrm>
          <a:prstGeom prst="rect">
            <a:avLst/>
          </a:prstGeom>
          <a:noFill/>
          <a:ln>
            <a:noFill/>
          </a:ln>
        </p:spPr>
      </p:pic>
      <p:pic>
        <p:nvPicPr>
          <p:cNvPr id="160" name="Google Shape;160;p17"/>
          <p:cNvPicPr preferRelativeResize="0"/>
          <p:nvPr/>
        </p:nvPicPr>
        <p:blipFill>
          <a:blip r:embed="rId6">
            <a:alphaModFix/>
          </a:blip>
          <a:stretch>
            <a:fillRect/>
          </a:stretch>
        </p:blipFill>
        <p:spPr>
          <a:xfrm>
            <a:off x="6766348" y="2039973"/>
            <a:ext cx="762000" cy="762000"/>
          </a:xfrm>
          <a:prstGeom prst="rect">
            <a:avLst/>
          </a:prstGeom>
          <a:noFill/>
          <a:ln>
            <a:noFill/>
          </a:ln>
        </p:spPr>
      </p:pic>
      <p:pic>
        <p:nvPicPr>
          <p:cNvPr id="161" name="Google Shape;161;p17"/>
          <p:cNvPicPr preferRelativeResize="0"/>
          <p:nvPr/>
        </p:nvPicPr>
        <p:blipFill>
          <a:blip r:embed="rId7">
            <a:alphaModFix/>
          </a:blip>
          <a:stretch>
            <a:fillRect/>
          </a:stretch>
        </p:blipFill>
        <p:spPr>
          <a:xfrm>
            <a:off x="7676999" y="5885926"/>
            <a:ext cx="1137750" cy="1137750"/>
          </a:xfrm>
          <a:prstGeom prst="rect">
            <a:avLst/>
          </a:prstGeom>
          <a:noFill/>
          <a:ln>
            <a:noFill/>
          </a:ln>
        </p:spPr>
      </p:pic>
      <p:pic>
        <p:nvPicPr>
          <p:cNvPr id="162" name="Google Shape;162;p17"/>
          <p:cNvPicPr preferRelativeResize="0"/>
          <p:nvPr/>
        </p:nvPicPr>
        <p:blipFill>
          <a:blip r:embed="rId8">
            <a:alphaModFix/>
          </a:blip>
          <a:stretch>
            <a:fillRect/>
          </a:stretch>
        </p:blipFill>
        <p:spPr>
          <a:xfrm>
            <a:off x="9064599" y="6065999"/>
            <a:ext cx="934826" cy="934824"/>
          </a:xfrm>
          <a:prstGeom prst="rect">
            <a:avLst/>
          </a:prstGeom>
          <a:noFill/>
          <a:ln>
            <a:noFill/>
          </a:ln>
        </p:spPr>
      </p:pic>
      <p:pic>
        <p:nvPicPr>
          <p:cNvPr id="163" name="Google Shape;163;p17"/>
          <p:cNvPicPr preferRelativeResize="0"/>
          <p:nvPr/>
        </p:nvPicPr>
        <p:blipFill>
          <a:blip r:embed="rId9">
            <a:alphaModFix/>
          </a:blip>
          <a:stretch>
            <a:fillRect/>
          </a:stretch>
        </p:blipFill>
        <p:spPr>
          <a:xfrm>
            <a:off x="4878586" y="4388849"/>
            <a:ext cx="934825" cy="802143"/>
          </a:xfrm>
          <a:prstGeom prst="rect">
            <a:avLst/>
          </a:prstGeom>
          <a:noFill/>
          <a:ln>
            <a:noFill/>
          </a:ln>
        </p:spPr>
      </p:pic>
      <p:pic>
        <p:nvPicPr>
          <p:cNvPr id="164" name="Google Shape;164;p17"/>
          <p:cNvPicPr preferRelativeResize="0"/>
          <p:nvPr/>
        </p:nvPicPr>
        <p:blipFill>
          <a:blip r:embed="rId9">
            <a:alphaModFix/>
          </a:blip>
          <a:stretch>
            <a:fillRect/>
          </a:stretch>
        </p:blipFill>
        <p:spPr>
          <a:xfrm>
            <a:off x="7879936" y="4388849"/>
            <a:ext cx="934825" cy="802143"/>
          </a:xfrm>
          <a:prstGeom prst="rect">
            <a:avLst/>
          </a:prstGeom>
          <a:noFill/>
          <a:ln>
            <a:noFill/>
          </a:ln>
        </p:spPr>
      </p:pic>
      <p:pic>
        <p:nvPicPr>
          <p:cNvPr id="165" name="Google Shape;165;p17"/>
          <p:cNvPicPr preferRelativeResize="0"/>
          <p:nvPr/>
        </p:nvPicPr>
        <p:blipFill>
          <a:blip r:embed="rId10">
            <a:alphaModFix/>
          </a:blip>
          <a:stretch>
            <a:fillRect/>
          </a:stretch>
        </p:blipFill>
        <p:spPr>
          <a:xfrm>
            <a:off x="6847826" y="2928872"/>
            <a:ext cx="728634" cy="728700"/>
          </a:xfrm>
          <a:prstGeom prst="rect">
            <a:avLst/>
          </a:prstGeom>
          <a:noFill/>
          <a:ln>
            <a:noFill/>
          </a:ln>
        </p:spPr>
      </p:pic>
      <p:pic>
        <p:nvPicPr>
          <p:cNvPr id="166" name="Google Shape;166;p17"/>
          <p:cNvPicPr preferRelativeResize="0"/>
          <p:nvPr/>
        </p:nvPicPr>
        <p:blipFill>
          <a:blip r:embed="rId11">
            <a:alphaModFix/>
          </a:blip>
          <a:stretch>
            <a:fillRect/>
          </a:stretch>
        </p:blipFill>
        <p:spPr>
          <a:xfrm>
            <a:off x="3598013" y="6280550"/>
            <a:ext cx="1375951" cy="68797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8"/>
          <p:cNvSpPr/>
          <p:nvPr/>
        </p:nvSpPr>
        <p:spPr>
          <a:xfrm>
            <a:off x="5723225" y="2554088"/>
            <a:ext cx="1047300" cy="6096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8"/>
          <p:cNvSpPr/>
          <p:nvPr/>
        </p:nvSpPr>
        <p:spPr>
          <a:xfrm>
            <a:off x="5723225" y="1669813"/>
            <a:ext cx="1047300" cy="6096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73" name="Google Shape;173;p18"/>
          <p:cNvGraphicFramePr/>
          <p:nvPr>
            <p:extLst>
              <p:ext uri="{D42A27DB-BD31-4B8C-83A1-F6EECF244321}">
                <p14:modId xmlns:p14="http://schemas.microsoft.com/office/powerpoint/2010/main" val="3728407710"/>
              </p:ext>
            </p:extLst>
          </p:nvPr>
        </p:nvGraphicFramePr>
        <p:xfrm>
          <a:off x="381000" y="304800"/>
          <a:ext cx="9944100" cy="546100"/>
        </p:xfrm>
        <a:graphic>
          <a:graphicData uri="http://schemas.openxmlformats.org/drawingml/2006/table">
            <a:tbl>
              <a:tblPr>
                <a:noFill/>
                <a:tableStyleId>{758E1322-9AF1-4545-8A0C-8866D04F57CE}</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Activity sheet answers</a:t>
                      </a:r>
                      <a:endParaRPr sz="800" dirty="0">
                        <a:solidFill>
                          <a:schemeClr val="dk1"/>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74" name="Google Shape;174;p18"/>
          <p:cNvSpPr txBox="1"/>
          <p:nvPr/>
        </p:nvSpPr>
        <p:spPr>
          <a:xfrm>
            <a:off x="490275" y="1729075"/>
            <a:ext cx="2364600" cy="2301000"/>
          </a:xfrm>
          <a:prstGeom prst="rect">
            <a:avLst/>
          </a:prstGeom>
          <a:solidFill>
            <a:srgbClr val="EFEFEF"/>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GB" sz="1100">
                <a:solidFill>
                  <a:schemeClr val="dk1"/>
                </a:solidFill>
                <a:latin typeface="Quicksand"/>
                <a:ea typeface="Quicksand"/>
                <a:cs typeface="Quicksand"/>
                <a:sym typeface="Quicksand"/>
              </a:rPr>
              <a:t>A network of four PCs is required for a small office of a media production company. The network will use wired connections as lots of large video files are shared regularly. The company also requires internet access. Label the network hardware components that you think are missing from the diagram.</a:t>
            </a:r>
            <a:endParaRPr sz="1100">
              <a:solidFill>
                <a:schemeClr val="dk1"/>
              </a:solidFill>
              <a:latin typeface="Quicksand"/>
              <a:ea typeface="Quicksand"/>
              <a:cs typeface="Quicksand"/>
              <a:sym typeface="Quicksand"/>
            </a:endParaRPr>
          </a:p>
        </p:txBody>
      </p:sp>
      <p:sp>
        <p:nvSpPr>
          <p:cNvPr id="175" name="Google Shape;175;p18"/>
          <p:cNvSpPr/>
          <p:nvPr/>
        </p:nvSpPr>
        <p:spPr>
          <a:xfrm>
            <a:off x="0" y="1036100"/>
            <a:ext cx="2854800" cy="431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chemeClr val="lt1"/>
                </a:solidFill>
                <a:latin typeface="Quicksand"/>
                <a:ea typeface="Quicksand"/>
                <a:cs typeface="Quicksand"/>
                <a:sym typeface="Quicksand"/>
              </a:rPr>
              <a:t>Scenario 3</a:t>
            </a:r>
            <a:endParaRPr>
              <a:solidFill>
                <a:schemeClr val="lt1"/>
              </a:solidFill>
              <a:latin typeface="Quicksand"/>
              <a:ea typeface="Quicksand"/>
              <a:cs typeface="Quicksand"/>
              <a:sym typeface="Quicksand"/>
            </a:endParaRPr>
          </a:p>
        </p:txBody>
      </p:sp>
      <p:pic>
        <p:nvPicPr>
          <p:cNvPr id="176" name="Google Shape;176;p18"/>
          <p:cNvPicPr preferRelativeResize="0"/>
          <p:nvPr/>
        </p:nvPicPr>
        <p:blipFill>
          <a:blip r:embed="rId3">
            <a:alphaModFix/>
          </a:blip>
          <a:stretch>
            <a:fillRect/>
          </a:stretch>
        </p:blipFill>
        <p:spPr>
          <a:xfrm>
            <a:off x="7255638" y="1036088"/>
            <a:ext cx="1111325" cy="743200"/>
          </a:xfrm>
          <a:prstGeom prst="rect">
            <a:avLst/>
          </a:prstGeom>
          <a:noFill/>
          <a:ln>
            <a:noFill/>
          </a:ln>
        </p:spPr>
      </p:pic>
      <p:sp>
        <p:nvSpPr>
          <p:cNvPr id="177" name="Google Shape;177;p18"/>
          <p:cNvSpPr txBox="1"/>
          <p:nvPr/>
        </p:nvSpPr>
        <p:spPr>
          <a:xfrm>
            <a:off x="7416805" y="1250108"/>
            <a:ext cx="917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b="1">
                <a:latin typeface="Quicksand"/>
                <a:ea typeface="Quicksand"/>
                <a:cs typeface="Quicksand"/>
                <a:sym typeface="Quicksand"/>
              </a:rPr>
              <a:t>Internet</a:t>
            </a:r>
            <a:endParaRPr b="1">
              <a:latin typeface="Quicksand"/>
              <a:ea typeface="Quicksand"/>
              <a:cs typeface="Quicksand"/>
              <a:sym typeface="Quicksand"/>
            </a:endParaRPr>
          </a:p>
        </p:txBody>
      </p:sp>
      <p:cxnSp>
        <p:nvCxnSpPr>
          <p:cNvPr id="178" name="Google Shape;178;p18"/>
          <p:cNvCxnSpPr>
            <a:stCxn id="171" idx="2"/>
            <a:endCxn id="179" idx="0"/>
          </p:cNvCxnSpPr>
          <p:nvPr/>
        </p:nvCxnSpPr>
        <p:spPr>
          <a:xfrm flipH="1">
            <a:off x="4436375" y="3163688"/>
            <a:ext cx="1810500" cy="494700"/>
          </a:xfrm>
          <a:prstGeom prst="straightConnector1">
            <a:avLst/>
          </a:prstGeom>
          <a:noFill/>
          <a:ln w="9525" cap="flat" cmpd="sng">
            <a:solidFill>
              <a:schemeClr val="dk1"/>
            </a:solidFill>
            <a:prstDash val="solid"/>
            <a:round/>
            <a:headEnd type="none" w="med" len="med"/>
            <a:tailEnd type="none" w="med" len="med"/>
          </a:ln>
        </p:spPr>
      </p:cxnSp>
      <p:cxnSp>
        <p:nvCxnSpPr>
          <p:cNvPr id="180" name="Google Shape;180;p18"/>
          <p:cNvCxnSpPr>
            <a:stCxn id="171" idx="2"/>
            <a:endCxn id="181" idx="0"/>
          </p:cNvCxnSpPr>
          <p:nvPr/>
        </p:nvCxnSpPr>
        <p:spPr>
          <a:xfrm flipH="1">
            <a:off x="5679275" y="3163688"/>
            <a:ext cx="567600" cy="494700"/>
          </a:xfrm>
          <a:prstGeom prst="straightConnector1">
            <a:avLst/>
          </a:prstGeom>
          <a:noFill/>
          <a:ln w="9525" cap="flat" cmpd="sng">
            <a:solidFill>
              <a:schemeClr val="dk1"/>
            </a:solidFill>
            <a:prstDash val="solid"/>
            <a:round/>
            <a:headEnd type="none" w="med" len="med"/>
            <a:tailEnd type="none" w="med" len="med"/>
          </a:ln>
        </p:spPr>
      </p:cxnSp>
      <p:cxnSp>
        <p:nvCxnSpPr>
          <p:cNvPr id="182" name="Google Shape;182;p18"/>
          <p:cNvCxnSpPr>
            <a:stCxn id="171" idx="2"/>
            <a:endCxn id="183" idx="0"/>
          </p:cNvCxnSpPr>
          <p:nvPr/>
        </p:nvCxnSpPr>
        <p:spPr>
          <a:xfrm>
            <a:off x="6246875" y="3163688"/>
            <a:ext cx="675300" cy="497100"/>
          </a:xfrm>
          <a:prstGeom prst="straightConnector1">
            <a:avLst/>
          </a:prstGeom>
          <a:noFill/>
          <a:ln w="9525" cap="flat" cmpd="sng">
            <a:solidFill>
              <a:schemeClr val="dk1"/>
            </a:solidFill>
            <a:prstDash val="solid"/>
            <a:round/>
            <a:headEnd type="none" w="med" len="med"/>
            <a:tailEnd type="none" w="med" len="med"/>
          </a:ln>
        </p:spPr>
      </p:cxnSp>
      <p:cxnSp>
        <p:nvCxnSpPr>
          <p:cNvPr id="184" name="Google Shape;184;p18"/>
          <p:cNvCxnSpPr>
            <a:stCxn id="171" idx="2"/>
            <a:endCxn id="185" idx="0"/>
          </p:cNvCxnSpPr>
          <p:nvPr/>
        </p:nvCxnSpPr>
        <p:spPr>
          <a:xfrm>
            <a:off x="6246875" y="3163688"/>
            <a:ext cx="1918200" cy="497100"/>
          </a:xfrm>
          <a:prstGeom prst="straightConnector1">
            <a:avLst/>
          </a:prstGeom>
          <a:noFill/>
          <a:ln w="9525" cap="flat" cmpd="sng">
            <a:solidFill>
              <a:schemeClr val="dk1"/>
            </a:solidFill>
            <a:prstDash val="solid"/>
            <a:round/>
            <a:headEnd type="none" w="med" len="med"/>
            <a:tailEnd type="none" w="med" len="med"/>
          </a:ln>
        </p:spPr>
      </p:cxnSp>
      <p:cxnSp>
        <p:nvCxnSpPr>
          <p:cNvPr id="186" name="Google Shape;186;p18"/>
          <p:cNvCxnSpPr>
            <a:stCxn id="172" idx="2"/>
            <a:endCxn id="171" idx="0"/>
          </p:cNvCxnSpPr>
          <p:nvPr/>
        </p:nvCxnSpPr>
        <p:spPr>
          <a:xfrm>
            <a:off x="6246875" y="2279413"/>
            <a:ext cx="0" cy="274800"/>
          </a:xfrm>
          <a:prstGeom prst="straightConnector1">
            <a:avLst/>
          </a:prstGeom>
          <a:noFill/>
          <a:ln w="9525" cap="flat" cmpd="sng">
            <a:solidFill>
              <a:schemeClr val="dk1"/>
            </a:solidFill>
            <a:prstDash val="solid"/>
            <a:round/>
            <a:headEnd type="none" w="med" len="med"/>
            <a:tailEnd type="none" w="med" len="med"/>
          </a:ln>
        </p:spPr>
      </p:cxnSp>
      <p:cxnSp>
        <p:nvCxnSpPr>
          <p:cNvPr id="187" name="Google Shape;187;p18"/>
          <p:cNvCxnSpPr>
            <a:stCxn id="172" idx="3"/>
          </p:cNvCxnSpPr>
          <p:nvPr/>
        </p:nvCxnSpPr>
        <p:spPr>
          <a:xfrm rot="10800000" flipH="1">
            <a:off x="6770525" y="1651213"/>
            <a:ext cx="584100" cy="323400"/>
          </a:xfrm>
          <a:prstGeom prst="straightConnector1">
            <a:avLst/>
          </a:prstGeom>
          <a:noFill/>
          <a:ln w="9525" cap="flat" cmpd="sng">
            <a:solidFill>
              <a:schemeClr val="dk2"/>
            </a:solidFill>
            <a:prstDash val="solid"/>
            <a:round/>
            <a:headEnd type="none" w="med" len="med"/>
            <a:tailEnd type="none" w="med" len="med"/>
          </a:ln>
        </p:spPr>
      </p:cxnSp>
      <p:sp>
        <p:nvSpPr>
          <p:cNvPr id="188" name="Google Shape;188;p18"/>
          <p:cNvSpPr/>
          <p:nvPr/>
        </p:nvSpPr>
        <p:spPr>
          <a:xfrm>
            <a:off x="561950" y="5726025"/>
            <a:ext cx="9509100" cy="16146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8"/>
          <p:cNvSpPr txBox="1"/>
          <p:nvPr/>
        </p:nvSpPr>
        <p:spPr>
          <a:xfrm>
            <a:off x="1229625" y="6785800"/>
            <a:ext cx="63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NIC</a:t>
            </a:r>
            <a:endParaRPr>
              <a:latin typeface="Quicksand"/>
              <a:ea typeface="Quicksand"/>
              <a:cs typeface="Quicksand"/>
              <a:sym typeface="Quicksand"/>
            </a:endParaRPr>
          </a:p>
        </p:txBody>
      </p:sp>
      <p:sp>
        <p:nvSpPr>
          <p:cNvPr id="190" name="Google Shape;190;p18"/>
          <p:cNvSpPr txBox="1"/>
          <p:nvPr/>
        </p:nvSpPr>
        <p:spPr>
          <a:xfrm>
            <a:off x="259355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Switch</a:t>
            </a:r>
            <a:endParaRPr>
              <a:latin typeface="Quicksand"/>
              <a:ea typeface="Quicksand"/>
              <a:cs typeface="Quicksand"/>
              <a:sym typeface="Quicksand"/>
            </a:endParaRPr>
          </a:p>
        </p:txBody>
      </p:sp>
      <p:sp>
        <p:nvSpPr>
          <p:cNvPr id="191" name="Google Shape;191;p18"/>
          <p:cNvSpPr txBox="1"/>
          <p:nvPr/>
        </p:nvSpPr>
        <p:spPr>
          <a:xfrm>
            <a:off x="378063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Bridge</a:t>
            </a:r>
            <a:endParaRPr>
              <a:latin typeface="Quicksand"/>
              <a:ea typeface="Quicksand"/>
              <a:cs typeface="Quicksand"/>
              <a:sym typeface="Quicksand"/>
            </a:endParaRPr>
          </a:p>
        </p:txBody>
      </p:sp>
      <p:sp>
        <p:nvSpPr>
          <p:cNvPr id="192" name="Google Shape;192;p18"/>
          <p:cNvSpPr txBox="1"/>
          <p:nvPr/>
        </p:nvSpPr>
        <p:spPr>
          <a:xfrm>
            <a:off x="511950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Router</a:t>
            </a:r>
            <a:endParaRPr>
              <a:latin typeface="Quicksand"/>
              <a:ea typeface="Quicksand"/>
              <a:cs typeface="Quicksand"/>
              <a:sym typeface="Quicksand"/>
            </a:endParaRPr>
          </a:p>
        </p:txBody>
      </p:sp>
      <p:sp>
        <p:nvSpPr>
          <p:cNvPr id="193" name="Google Shape;193;p18"/>
          <p:cNvSpPr txBox="1"/>
          <p:nvPr/>
        </p:nvSpPr>
        <p:spPr>
          <a:xfrm>
            <a:off x="653862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WAP</a:t>
            </a:r>
            <a:endParaRPr>
              <a:latin typeface="Quicksand"/>
              <a:ea typeface="Quicksand"/>
              <a:cs typeface="Quicksand"/>
              <a:sym typeface="Quicksand"/>
            </a:endParaRPr>
          </a:p>
        </p:txBody>
      </p:sp>
      <p:sp>
        <p:nvSpPr>
          <p:cNvPr id="194" name="Google Shape;194;p18"/>
          <p:cNvSpPr txBox="1"/>
          <p:nvPr/>
        </p:nvSpPr>
        <p:spPr>
          <a:xfrm>
            <a:off x="785967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Hub</a:t>
            </a:r>
            <a:endParaRPr>
              <a:latin typeface="Quicksand"/>
              <a:ea typeface="Quicksand"/>
              <a:cs typeface="Quicksand"/>
              <a:sym typeface="Quicksand"/>
            </a:endParaRPr>
          </a:p>
        </p:txBody>
      </p:sp>
      <p:sp>
        <p:nvSpPr>
          <p:cNvPr id="195" name="Google Shape;195;p18"/>
          <p:cNvSpPr txBox="1"/>
          <p:nvPr/>
        </p:nvSpPr>
        <p:spPr>
          <a:xfrm>
            <a:off x="906458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Server</a:t>
            </a:r>
            <a:endParaRPr>
              <a:latin typeface="Quicksand"/>
              <a:ea typeface="Quicksand"/>
              <a:cs typeface="Quicksand"/>
              <a:sym typeface="Quicksand"/>
            </a:endParaRPr>
          </a:p>
        </p:txBody>
      </p:sp>
      <p:sp>
        <p:nvSpPr>
          <p:cNvPr id="196" name="Google Shape;196;p18"/>
          <p:cNvSpPr txBox="1"/>
          <p:nvPr/>
        </p:nvSpPr>
        <p:spPr>
          <a:xfrm>
            <a:off x="930673" y="5726025"/>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1600">
                <a:solidFill>
                  <a:schemeClr val="dk1"/>
                </a:solidFill>
                <a:latin typeface="Quicksand"/>
                <a:ea typeface="Quicksand"/>
                <a:cs typeface="Quicksand"/>
                <a:sym typeface="Quicksand"/>
              </a:rPr>
              <a:t>Network hardware</a:t>
            </a:r>
            <a:endParaRPr/>
          </a:p>
        </p:txBody>
      </p:sp>
      <p:pic>
        <p:nvPicPr>
          <p:cNvPr id="197" name="Google Shape;197;p18"/>
          <p:cNvPicPr preferRelativeResize="0"/>
          <p:nvPr/>
        </p:nvPicPr>
        <p:blipFill>
          <a:blip r:embed="rId4">
            <a:alphaModFix/>
          </a:blip>
          <a:stretch>
            <a:fillRect/>
          </a:stretch>
        </p:blipFill>
        <p:spPr>
          <a:xfrm>
            <a:off x="813527" y="6398244"/>
            <a:ext cx="1375949" cy="270291"/>
          </a:xfrm>
          <a:prstGeom prst="rect">
            <a:avLst/>
          </a:prstGeom>
          <a:noFill/>
          <a:ln>
            <a:noFill/>
          </a:ln>
        </p:spPr>
      </p:pic>
      <p:pic>
        <p:nvPicPr>
          <p:cNvPr id="198" name="Google Shape;198;p18"/>
          <p:cNvPicPr preferRelativeResize="0"/>
          <p:nvPr/>
        </p:nvPicPr>
        <p:blipFill>
          <a:blip r:embed="rId5">
            <a:alphaModFix/>
          </a:blip>
          <a:stretch>
            <a:fillRect/>
          </a:stretch>
        </p:blipFill>
        <p:spPr>
          <a:xfrm>
            <a:off x="5865888" y="2477901"/>
            <a:ext cx="762000" cy="762000"/>
          </a:xfrm>
          <a:prstGeom prst="rect">
            <a:avLst/>
          </a:prstGeom>
          <a:noFill/>
          <a:ln>
            <a:noFill/>
          </a:ln>
        </p:spPr>
      </p:pic>
      <p:pic>
        <p:nvPicPr>
          <p:cNvPr id="199" name="Google Shape;199;p18"/>
          <p:cNvPicPr preferRelativeResize="0"/>
          <p:nvPr/>
        </p:nvPicPr>
        <p:blipFill>
          <a:blip r:embed="rId6">
            <a:alphaModFix/>
          </a:blip>
          <a:stretch>
            <a:fillRect/>
          </a:stretch>
        </p:blipFill>
        <p:spPr>
          <a:xfrm>
            <a:off x="5779474" y="1544661"/>
            <a:ext cx="934824" cy="934826"/>
          </a:xfrm>
          <a:prstGeom prst="rect">
            <a:avLst/>
          </a:prstGeom>
          <a:noFill/>
          <a:ln>
            <a:noFill/>
          </a:ln>
        </p:spPr>
      </p:pic>
      <p:pic>
        <p:nvPicPr>
          <p:cNvPr id="200" name="Google Shape;200;p18"/>
          <p:cNvPicPr preferRelativeResize="0"/>
          <p:nvPr/>
        </p:nvPicPr>
        <p:blipFill>
          <a:blip r:embed="rId7">
            <a:alphaModFix/>
          </a:blip>
          <a:stretch>
            <a:fillRect/>
          </a:stretch>
        </p:blipFill>
        <p:spPr>
          <a:xfrm>
            <a:off x="6492326" y="5987379"/>
            <a:ext cx="934824" cy="934844"/>
          </a:xfrm>
          <a:prstGeom prst="rect">
            <a:avLst/>
          </a:prstGeom>
          <a:noFill/>
          <a:ln>
            <a:noFill/>
          </a:ln>
        </p:spPr>
      </p:pic>
      <p:pic>
        <p:nvPicPr>
          <p:cNvPr id="201" name="Google Shape;201;p18"/>
          <p:cNvPicPr preferRelativeResize="0"/>
          <p:nvPr/>
        </p:nvPicPr>
        <p:blipFill>
          <a:blip r:embed="rId8">
            <a:alphaModFix/>
          </a:blip>
          <a:stretch>
            <a:fillRect/>
          </a:stretch>
        </p:blipFill>
        <p:spPr>
          <a:xfrm>
            <a:off x="7676999" y="5885926"/>
            <a:ext cx="1137750" cy="1137750"/>
          </a:xfrm>
          <a:prstGeom prst="rect">
            <a:avLst/>
          </a:prstGeom>
          <a:noFill/>
          <a:ln>
            <a:noFill/>
          </a:ln>
        </p:spPr>
      </p:pic>
      <p:pic>
        <p:nvPicPr>
          <p:cNvPr id="202" name="Google Shape;202;p18"/>
          <p:cNvPicPr preferRelativeResize="0"/>
          <p:nvPr/>
        </p:nvPicPr>
        <p:blipFill>
          <a:blip r:embed="rId9">
            <a:alphaModFix/>
          </a:blip>
          <a:stretch>
            <a:fillRect/>
          </a:stretch>
        </p:blipFill>
        <p:spPr>
          <a:xfrm>
            <a:off x="9064599" y="6065999"/>
            <a:ext cx="934826" cy="934824"/>
          </a:xfrm>
          <a:prstGeom prst="rect">
            <a:avLst/>
          </a:prstGeom>
          <a:noFill/>
          <a:ln>
            <a:noFill/>
          </a:ln>
        </p:spPr>
      </p:pic>
      <p:pic>
        <p:nvPicPr>
          <p:cNvPr id="203" name="Google Shape;203;p18"/>
          <p:cNvPicPr preferRelativeResize="0"/>
          <p:nvPr/>
        </p:nvPicPr>
        <p:blipFill>
          <a:blip r:embed="rId10">
            <a:alphaModFix/>
          </a:blip>
          <a:stretch>
            <a:fillRect/>
          </a:stretch>
        </p:blipFill>
        <p:spPr>
          <a:xfrm>
            <a:off x="3473675" y="3779999"/>
            <a:ext cx="1375949" cy="620101"/>
          </a:xfrm>
          <a:prstGeom prst="rect">
            <a:avLst/>
          </a:prstGeom>
          <a:noFill/>
          <a:ln>
            <a:noFill/>
          </a:ln>
        </p:spPr>
      </p:pic>
      <p:pic>
        <p:nvPicPr>
          <p:cNvPr id="204" name="Google Shape;204;p18"/>
          <p:cNvPicPr preferRelativeResize="0"/>
          <p:nvPr/>
        </p:nvPicPr>
        <p:blipFill>
          <a:blip r:embed="rId10">
            <a:alphaModFix/>
          </a:blip>
          <a:stretch>
            <a:fillRect/>
          </a:stretch>
        </p:blipFill>
        <p:spPr>
          <a:xfrm>
            <a:off x="5029625" y="3779999"/>
            <a:ext cx="1375949" cy="620101"/>
          </a:xfrm>
          <a:prstGeom prst="rect">
            <a:avLst/>
          </a:prstGeom>
          <a:noFill/>
          <a:ln>
            <a:noFill/>
          </a:ln>
        </p:spPr>
      </p:pic>
      <p:pic>
        <p:nvPicPr>
          <p:cNvPr id="205" name="Google Shape;205;p18"/>
          <p:cNvPicPr preferRelativeResize="0"/>
          <p:nvPr/>
        </p:nvPicPr>
        <p:blipFill>
          <a:blip r:embed="rId10">
            <a:alphaModFix/>
          </a:blip>
          <a:stretch>
            <a:fillRect/>
          </a:stretch>
        </p:blipFill>
        <p:spPr>
          <a:xfrm>
            <a:off x="6518000" y="3772624"/>
            <a:ext cx="1375949" cy="620101"/>
          </a:xfrm>
          <a:prstGeom prst="rect">
            <a:avLst/>
          </a:prstGeom>
          <a:noFill/>
          <a:ln>
            <a:noFill/>
          </a:ln>
        </p:spPr>
      </p:pic>
      <p:pic>
        <p:nvPicPr>
          <p:cNvPr id="206" name="Google Shape;206;p18"/>
          <p:cNvPicPr preferRelativeResize="0"/>
          <p:nvPr/>
        </p:nvPicPr>
        <p:blipFill>
          <a:blip r:embed="rId10">
            <a:alphaModFix/>
          </a:blip>
          <a:stretch>
            <a:fillRect/>
          </a:stretch>
        </p:blipFill>
        <p:spPr>
          <a:xfrm>
            <a:off x="8102500" y="3772624"/>
            <a:ext cx="1375949" cy="620101"/>
          </a:xfrm>
          <a:prstGeom prst="rect">
            <a:avLst/>
          </a:prstGeom>
          <a:noFill/>
          <a:ln>
            <a:noFill/>
          </a:ln>
        </p:spPr>
      </p:pic>
      <p:pic>
        <p:nvPicPr>
          <p:cNvPr id="207" name="Google Shape;207;p18"/>
          <p:cNvPicPr preferRelativeResize="0"/>
          <p:nvPr/>
        </p:nvPicPr>
        <p:blipFill>
          <a:blip r:embed="rId11">
            <a:alphaModFix/>
          </a:blip>
          <a:stretch>
            <a:fillRect/>
          </a:stretch>
        </p:blipFill>
        <p:spPr>
          <a:xfrm>
            <a:off x="3549550" y="6234250"/>
            <a:ext cx="1375951" cy="68797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9"/>
          <p:cNvSpPr/>
          <p:nvPr/>
        </p:nvSpPr>
        <p:spPr>
          <a:xfrm>
            <a:off x="7416275" y="2610288"/>
            <a:ext cx="1047300" cy="6096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213" name="Google Shape;213;p19"/>
          <p:cNvGraphicFramePr/>
          <p:nvPr>
            <p:extLst>
              <p:ext uri="{D42A27DB-BD31-4B8C-83A1-F6EECF244321}">
                <p14:modId xmlns:p14="http://schemas.microsoft.com/office/powerpoint/2010/main" val="1113985567"/>
              </p:ext>
            </p:extLst>
          </p:nvPr>
        </p:nvGraphicFramePr>
        <p:xfrm>
          <a:off x="304800" y="304800"/>
          <a:ext cx="9944100" cy="546100"/>
        </p:xfrm>
        <a:graphic>
          <a:graphicData uri="http://schemas.openxmlformats.org/drawingml/2006/table">
            <a:tbl>
              <a:tblPr>
                <a:noFill/>
                <a:tableStyleId>{758E1322-9AF1-4545-8A0C-8866D04F57CE}</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Activity sheet answers</a:t>
                      </a:r>
                      <a:endParaRPr sz="800" dirty="0">
                        <a:solidFill>
                          <a:schemeClr val="dk1"/>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14" name="Google Shape;214;p19"/>
          <p:cNvSpPr txBox="1"/>
          <p:nvPr/>
        </p:nvSpPr>
        <p:spPr>
          <a:xfrm>
            <a:off x="490275" y="1729075"/>
            <a:ext cx="2364600" cy="2131322"/>
          </a:xfrm>
          <a:prstGeom prst="rect">
            <a:avLst/>
          </a:prstGeom>
          <a:solidFill>
            <a:srgbClr val="EFEFEF"/>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GB" sz="1100" dirty="0">
                <a:solidFill>
                  <a:schemeClr val="dk1"/>
                </a:solidFill>
                <a:latin typeface="Quicksand"/>
                <a:ea typeface="Quicksand"/>
                <a:cs typeface="Quicksand"/>
                <a:sym typeface="Quicksand"/>
              </a:rPr>
              <a:t>A doctor’s surgery has been using a wired network for many years. They now want to add in wireless capabilities to allow doctors to use tablets whilst working in different parts of the building. Label the network hardware component that you think is missing from the diagram.</a:t>
            </a:r>
            <a:endParaRPr sz="1100" dirty="0">
              <a:solidFill>
                <a:schemeClr val="dk1"/>
              </a:solidFill>
              <a:latin typeface="Quicksand"/>
              <a:ea typeface="Quicksand"/>
              <a:cs typeface="Quicksand"/>
              <a:sym typeface="Quicksand"/>
            </a:endParaRPr>
          </a:p>
        </p:txBody>
      </p:sp>
      <p:sp>
        <p:nvSpPr>
          <p:cNvPr id="215" name="Google Shape;215;p19"/>
          <p:cNvSpPr/>
          <p:nvPr/>
        </p:nvSpPr>
        <p:spPr>
          <a:xfrm>
            <a:off x="0" y="1036100"/>
            <a:ext cx="2854800" cy="431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chemeClr val="lt1"/>
                </a:solidFill>
                <a:latin typeface="Quicksand"/>
                <a:ea typeface="Quicksand"/>
                <a:cs typeface="Quicksand"/>
                <a:sym typeface="Quicksand"/>
              </a:rPr>
              <a:t>Scenario 4</a:t>
            </a:r>
            <a:endParaRPr>
              <a:solidFill>
                <a:schemeClr val="lt1"/>
              </a:solidFill>
              <a:latin typeface="Quicksand"/>
              <a:ea typeface="Quicksand"/>
              <a:cs typeface="Quicksand"/>
              <a:sym typeface="Quicksand"/>
            </a:endParaRPr>
          </a:p>
        </p:txBody>
      </p:sp>
      <p:cxnSp>
        <p:nvCxnSpPr>
          <p:cNvPr id="216" name="Google Shape;216;p19"/>
          <p:cNvCxnSpPr>
            <a:stCxn id="217" idx="2"/>
            <a:endCxn id="218" idx="0"/>
          </p:cNvCxnSpPr>
          <p:nvPr/>
        </p:nvCxnSpPr>
        <p:spPr>
          <a:xfrm>
            <a:off x="5818675" y="2315438"/>
            <a:ext cx="618300" cy="366300"/>
          </a:xfrm>
          <a:prstGeom prst="straightConnector1">
            <a:avLst/>
          </a:prstGeom>
          <a:noFill/>
          <a:ln w="9525" cap="flat" cmpd="sng">
            <a:solidFill>
              <a:schemeClr val="dk1"/>
            </a:solidFill>
            <a:prstDash val="solid"/>
            <a:round/>
            <a:headEnd type="none" w="med" len="med"/>
            <a:tailEnd type="none" w="med" len="med"/>
          </a:ln>
        </p:spPr>
      </p:cxnSp>
      <p:cxnSp>
        <p:nvCxnSpPr>
          <p:cNvPr id="219" name="Google Shape;219;p19"/>
          <p:cNvCxnSpPr>
            <a:stCxn id="218" idx="0"/>
            <a:endCxn id="220" idx="2"/>
          </p:cNvCxnSpPr>
          <p:nvPr/>
        </p:nvCxnSpPr>
        <p:spPr>
          <a:xfrm rot="10800000" flipH="1">
            <a:off x="6437063" y="2315425"/>
            <a:ext cx="660300" cy="366300"/>
          </a:xfrm>
          <a:prstGeom prst="straightConnector1">
            <a:avLst/>
          </a:prstGeom>
          <a:noFill/>
          <a:ln w="9525" cap="flat" cmpd="sng">
            <a:solidFill>
              <a:schemeClr val="dk1"/>
            </a:solidFill>
            <a:prstDash val="solid"/>
            <a:round/>
            <a:headEnd type="none" w="med" len="med"/>
            <a:tailEnd type="none" w="med" len="med"/>
          </a:ln>
        </p:spPr>
      </p:cxnSp>
      <p:cxnSp>
        <p:nvCxnSpPr>
          <p:cNvPr id="221" name="Google Shape;221;p19"/>
          <p:cNvCxnSpPr>
            <a:stCxn id="218" idx="2"/>
            <a:endCxn id="222" idx="0"/>
          </p:cNvCxnSpPr>
          <p:nvPr/>
        </p:nvCxnSpPr>
        <p:spPr>
          <a:xfrm flipH="1">
            <a:off x="5792663" y="3148450"/>
            <a:ext cx="644400" cy="393600"/>
          </a:xfrm>
          <a:prstGeom prst="straightConnector1">
            <a:avLst/>
          </a:prstGeom>
          <a:noFill/>
          <a:ln w="9525" cap="flat" cmpd="sng">
            <a:solidFill>
              <a:schemeClr val="dk1"/>
            </a:solidFill>
            <a:prstDash val="solid"/>
            <a:round/>
            <a:headEnd type="none" w="med" len="med"/>
            <a:tailEnd type="none" w="med" len="med"/>
          </a:ln>
        </p:spPr>
      </p:cxnSp>
      <p:cxnSp>
        <p:nvCxnSpPr>
          <p:cNvPr id="223" name="Google Shape;223;p19"/>
          <p:cNvCxnSpPr>
            <a:stCxn id="218" idx="2"/>
            <a:endCxn id="224" idx="0"/>
          </p:cNvCxnSpPr>
          <p:nvPr/>
        </p:nvCxnSpPr>
        <p:spPr>
          <a:xfrm>
            <a:off x="6437063" y="3148450"/>
            <a:ext cx="662400" cy="366300"/>
          </a:xfrm>
          <a:prstGeom prst="straightConnector1">
            <a:avLst/>
          </a:prstGeom>
          <a:noFill/>
          <a:ln w="9525" cap="flat" cmpd="sng">
            <a:solidFill>
              <a:schemeClr val="dk1"/>
            </a:solidFill>
            <a:prstDash val="solid"/>
            <a:round/>
            <a:headEnd type="none" w="med" len="med"/>
            <a:tailEnd type="none" w="med" len="med"/>
          </a:ln>
        </p:spPr>
      </p:cxnSp>
      <p:cxnSp>
        <p:nvCxnSpPr>
          <p:cNvPr id="225" name="Google Shape;225;p19"/>
          <p:cNvCxnSpPr>
            <a:stCxn id="226" idx="3"/>
            <a:endCxn id="227" idx="1"/>
          </p:cNvCxnSpPr>
          <p:nvPr/>
        </p:nvCxnSpPr>
        <p:spPr>
          <a:xfrm>
            <a:off x="5019249" y="2928789"/>
            <a:ext cx="1046400" cy="0"/>
          </a:xfrm>
          <a:prstGeom prst="straightConnector1">
            <a:avLst/>
          </a:prstGeom>
          <a:noFill/>
          <a:ln w="9525" cap="flat" cmpd="sng">
            <a:solidFill>
              <a:schemeClr val="dk1"/>
            </a:solidFill>
            <a:prstDash val="solid"/>
            <a:round/>
            <a:headEnd type="none" w="med" len="med"/>
            <a:tailEnd type="none" w="med" len="med"/>
          </a:ln>
        </p:spPr>
      </p:cxnSp>
      <p:pic>
        <p:nvPicPr>
          <p:cNvPr id="228" name="Google Shape;228;p19"/>
          <p:cNvPicPr preferRelativeResize="0"/>
          <p:nvPr/>
        </p:nvPicPr>
        <p:blipFill>
          <a:blip r:embed="rId3">
            <a:alphaModFix/>
          </a:blip>
          <a:stretch>
            <a:fillRect/>
          </a:stretch>
        </p:blipFill>
        <p:spPr>
          <a:xfrm>
            <a:off x="9148413" y="1925438"/>
            <a:ext cx="790575" cy="485775"/>
          </a:xfrm>
          <a:prstGeom prst="rect">
            <a:avLst/>
          </a:prstGeom>
          <a:noFill/>
          <a:ln>
            <a:noFill/>
          </a:ln>
        </p:spPr>
      </p:pic>
      <p:pic>
        <p:nvPicPr>
          <p:cNvPr id="229" name="Google Shape;229;p19"/>
          <p:cNvPicPr preferRelativeResize="0"/>
          <p:nvPr/>
        </p:nvPicPr>
        <p:blipFill>
          <a:blip r:embed="rId3">
            <a:alphaModFix/>
          </a:blip>
          <a:stretch>
            <a:fillRect/>
          </a:stretch>
        </p:blipFill>
        <p:spPr>
          <a:xfrm>
            <a:off x="9148413" y="3345288"/>
            <a:ext cx="790575" cy="485775"/>
          </a:xfrm>
          <a:prstGeom prst="rect">
            <a:avLst/>
          </a:prstGeom>
          <a:noFill/>
          <a:ln>
            <a:noFill/>
          </a:ln>
        </p:spPr>
      </p:pic>
      <p:cxnSp>
        <p:nvCxnSpPr>
          <p:cNvPr id="230" name="Google Shape;230;p19"/>
          <p:cNvCxnSpPr>
            <a:stCxn id="227" idx="3"/>
            <a:endCxn id="212" idx="1"/>
          </p:cNvCxnSpPr>
          <p:nvPr/>
        </p:nvCxnSpPr>
        <p:spPr>
          <a:xfrm rot="10800000" flipH="1">
            <a:off x="6856225" y="2914989"/>
            <a:ext cx="560100" cy="13800"/>
          </a:xfrm>
          <a:prstGeom prst="straightConnector1">
            <a:avLst/>
          </a:prstGeom>
          <a:noFill/>
          <a:ln w="9525" cap="flat" cmpd="sng">
            <a:solidFill>
              <a:schemeClr val="dk1"/>
            </a:solidFill>
            <a:prstDash val="solid"/>
            <a:round/>
            <a:headEnd type="none" w="med" len="med"/>
            <a:tailEnd type="none" w="med" len="med"/>
          </a:ln>
        </p:spPr>
      </p:cxnSp>
      <p:cxnSp>
        <p:nvCxnSpPr>
          <p:cNvPr id="231" name="Google Shape;231;p19"/>
          <p:cNvCxnSpPr>
            <a:stCxn id="212" idx="3"/>
            <a:endCxn id="228" idx="1"/>
          </p:cNvCxnSpPr>
          <p:nvPr/>
        </p:nvCxnSpPr>
        <p:spPr>
          <a:xfrm rot="10800000" flipH="1">
            <a:off x="8463575" y="2168388"/>
            <a:ext cx="684900" cy="746700"/>
          </a:xfrm>
          <a:prstGeom prst="straightConnector1">
            <a:avLst/>
          </a:prstGeom>
          <a:noFill/>
          <a:ln w="9525" cap="flat" cmpd="sng">
            <a:solidFill>
              <a:schemeClr val="dk1"/>
            </a:solidFill>
            <a:prstDash val="dashDot"/>
            <a:round/>
            <a:headEnd type="none" w="med" len="med"/>
            <a:tailEnd type="none" w="med" len="med"/>
          </a:ln>
        </p:spPr>
      </p:cxnSp>
      <p:cxnSp>
        <p:nvCxnSpPr>
          <p:cNvPr id="232" name="Google Shape;232;p19"/>
          <p:cNvCxnSpPr>
            <a:stCxn id="212" idx="3"/>
            <a:endCxn id="229" idx="1"/>
          </p:cNvCxnSpPr>
          <p:nvPr/>
        </p:nvCxnSpPr>
        <p:spPr>
          <a:xfrm>
            <a:off x="8463575" y="2915088"/>
            <a:ext cx="684900" cy="673200"/>
          </a:xfrm>
          <a:prstGeom prst="straightConnector1">
            <a:avLst/>
          </a:prstGeom>
          <a:noFill/>
          <a:ln w="9525" cap="flat" cmpd="sng">
            <a:solidFill>
              <a:schemeClr val="dk1"/>
            </a:solidFill>
            <a:prstDash val="dashDot"/>
            <a:round/>
            <a:headEnd type="none" w="med" len="med"/>
            <a:tailEnd type="none" w="med" len="med"/>
          </a:ln>
        </p:spPr>
      </p:cxnSp>
      <p:sp>
        <p:nvSpPr>
          <p:cNvPr id="233" name="Google Shape;233;p19"/>
          <p:cNvSpPr/>
          <p:nvPr/>
        </p:nvSpPr>
        <p:spPr>
          <a:xfrm>
            <a:off x="561950" y="5726025"/>
            <a:ext cx="9509100" cy="16146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9"/>
          <p:cNvSpPr txBox="1"/>
          <p:nvPr/>
        </p:nvSpPr>
        <p:spPr>
          <a:xfrm>
            <a:off x="1229625" y="6785800"/>
            <a:ext cx="63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NIC</a:t>
            </a:r>
            <a:endParaRPr>
              <a:latin typeface="Quicksand"/>
              <a:ea typeface="Quicksand"/>
              <a:cs typeface="Quicksand"/>
              <a:sym typeface="Quicksand"/>
            </a:endParaRPr>
          </a:p>
        </p:txBody>
      </p:sp>
      <p:sp>
        <p:nvSpPr>
          <p:cNvPr id="235" name="Google Shape;235;p19"/>
          <p:cNvSpPr txBox="1"/>
          <p:nvPr/>
        </p:nvSpPr>
        <p:spPr>
          <a:xfrm>
            <a:off x="259355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Switch</a:t>
            </a:r>
            <a:endParaRPr>
              <a:latin typeface="Quicksand"/>
              <a:ea typeface="Quicksand"/>
              <a:cs typeface="Quicksand"/>
              <a:sym typeface="Quicksand"/>
            </a:endParaRPr>
          </a:p>
        </p:txBody>
      </p:sp>
      <p:sp>
        <p:nvSpPr>
          <p:cNvPr id="236" name="Google Shape;236;p19"/>
          <p:cNvSpPr txBox="1"/>
          <p:nvPr/>
        </p:nvSpPr>
        <p:spPr>
          <a:xfrm>
            <a:off x="378063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Bridge</a:t>
            </a:r>
            <a:endParaRPr>
              <a:latin typeface="Quicksand"/>
              <a:ea typeface="Quicksand"/>
              <a:cs typeface="Quicksand"/>
              <a:sym typeface="Quicksand"/>
            </a:endParaRPr>
          </a:p>
        </p:txBody>
      </p:sp>
      <p:sp>
        <p:nvSpPr>
          <p:cNvPr id="237" name="Google Shape;237;p19"/>
          <p:cNvSpPr txBox="1"/>
          <p:nvPr/>
        </p:nvSpPr>
        <p:spPr>
          <a:xfrm>
            <a:off x="511950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Router</a:t>
            </a:r>
            <a:endParaRPr>
              <a:latin typeface="Quicksand"/>
              <a:ea typeface="Quicksand"/>
              <a:cs typeface="Quicksand"/>
              <a:sym typeface="Quicksand"/>
            </a:endParaRPr>
          </a:p>
        </p:txBody>
      </p:sp>
      <p:sp>
        <p:nvSpPr>
          <p:cNvPr id="238" name="Google Shape;238;p19"/>
          <p:cNvSpPr txBox="1"/>
          <p:nvPr/>
        </p:nvSpPr>
        <p:spPr>
          <a:xfrm>
            <a:off x="653862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WAP</a:t>
            </a:r>
            <a:endParaRPr>
              <a:latin typeface="Quicksand"/>
              <a:ea typeface="Quicksand"/>
              <a:cs typeface="Quicksand"/>
              <a:sym typeface="Quicksand"/>
            </a:endParaRPr>
          </a:p>
        </p:txBody>
      </p:sp>
      <p:sp>
        <p:nvSpPr>
          <p:cNvPr id="239" name="Google Shape;239;p19"/>
          <p:cNvSpPr txBox="1"/>
          <p:nvPr/>
        </p:nvSpPr>
        <p:spPr>
          <a:xfrm>
            <a:off x="785967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Hub</a:t>
            </a:r>
            <a:endParaRPr>
              <a:latin typeface="Quicksand"/>
              <a:ea typeface="Quicksand"/>
              <a:cs typeface="Quicksand"/>
              <a:sym typeface="Quicksand"/>
            </a:endParaRPr>
          </a:p>
        </p:txBody>
      </p:sp>
      <p:sp>
        <p:nvSpPr>
          <p:cNvPr id="240" name="Google Shape;240;p19"/>
          <p:cNvSpPr txBox="1"/>
          <p:nvPr/>
        </p:nvSpPr>
        <p:spPr>
          <a:xfrm>
            <a:off x="906458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Server</a:t>
            </a:r>
            <a:endParaRPr>
              <a:latin typeface="Quicksand"/>
              <a:ea typeface="Quicksand"/>
              <a:cs typeface="Quicksand"/>
              <a:sym typeface="Quicksand"/>
            </a:endParaRPr>
          </a:p>
        </p:txBody>
      </p:sp>
      <p:sp>
        <p:nvSpPr>
          <p:cNvPr id="241" name="Google Shape;241;p19"/>
          <p:cNvSpPr txBox="1"/>
          <p:nvPr/>
        </p:nvSpPr>
        <p:spPr>
          <a:xfrm>
            <a:off x="930673" y="5726025"/>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1600">
                <a:solidFill>
                  <a:schemeClr val="dk1"/>
                </a:solidFill>
                <a:latin typeface="Quicksand"/>
                <a:ea typeface="Quicksand"/>
                <a:cs typeface="Quicksand"/>
                <a:sym typeface="Quicksand"/>
              </a:rPr>
              <a:t>Network hardware</a:t>
            </a:r>
            <a:endParaRPr/>
          </a:p>
        </p:txBody>
      </p:sp>
      <p:pic>
        <p:nvPicPr>
          <p:cNvPr id="242" name="Google Shape;242;p19"/>
          <p:cNvPicPr preferRelativeResize="0"/>
          <p:nvPr/>
        </p:nvPicPr>
        <p:blipFill>
          <a:blip r:embed="rId4">
            <a:alphaModFix/>
          </a:blip>
          <a:stretch>
            <a:fillRect/>
          </a:stretch>
        </p:blipFill>
        <p:spPr>
          <a:xfrm>
            <a:off x="813527" y="6398244"/>
            <a:ext cx="1375949" cy="270291"/>
          </a:xfrm>
          <a:prstGeom prst="rect">
            <a:avLst/>
          </a:prstGeom>
          <a:noFill/>
          <a:ln>
            <a:noFill/>
          </a:ln>
        </p:spPr>
      </p:pic>
      <p:pic>
        <p:nvPicPr>
          <p:cNvPr id="243" name="Google Shape;243;p19"/>
          <p:cNvPicPr preferRelativeResize="0"/>
          <p:nvPr/>
        </p:nvPicPr>
        <p:blipFill>
          <a:blip r:embed="rId5">
            <a:alphaModFix/>
          </a:blip>
          <a:stretch>
            <a:fillRect/>
          </a:stretch>
        </p:blipFill>
        <p:spPr>
          <a:xfrm>
            <a:off x="2517643" y="6157118"/>
            <a:ext cx="934824" cy="934824"/>
          </a:xfrm>
          <a:prstGeom prst="rect">
            <a:avLst/>
          </a:prstGeom>
          <a:noFill/>
          <a:ln>
            <a:noFill/>
          </a:ln>
        </p:spPr>
      </p:pic>
      <p:pic>
        <p:nvPicPr>
          <p:cNvPr id="244" name="Google Shape;244;p19"/>
          <p:cNvPicPr preferRelativeResize="0"/>
          <p:nvPr/>
        </p:nvPicPr>
        <p:blipFill>
          <a:blip r:embed="rId6">
            <a:alphaModFix/>
          </a:blip>
          <a:stretch>
            <a:fillRect/>
          </a:stretch>
        </p:blipFill>
        <p:spPr>
          <a:xfrm>
            <a:off x="4970445" y="5987370"/>
            <a:ext cx="1274324" cy="1274324"/>
          </a:xfrm>
          <a:prstGeom prst="rect">
            <a:avLst/>
          </a:prstGeom>
          <a:noFill/>
          <a:ln>
            <a:noFill/>
          </a:ln>
        </p:spPr>
      </p:pic>
      <p:pic>
        <p:nvPicPr>
          <p:cNvPr id="245" name="Google Shape;245;p19"/>
          <p:cNvPicPr preferRelativeResize="0"/>
          <p:nvPr/>
        </p:nvPicPr>
        <p:blipFill>
          <a:blip r:embed="rId7">
            <a:alphaModFix/>
          </a:blip>
          <a:stretch>
            <a:fillRect/>
          </a:stretch>
        </p:blipFill>
        <p:spPr>
          <a:xfrm>
            <a:off x="7697069" y="2672212"/>
            <a:ext cx="485756" cy="485776"/>
          </a:xfrm>
          <a:prstGeom prst="rect">
            <a:avLst/>
          </a:prstGeom>
          <a:noFill/>
          <a:ln>
            <a:noFill/>
          </a:ln>
        </p:spPr>
      </p:pic>
      <p:pic>
        <p:nvPicPr>
          <p:cNvPr id="246" name="Google Shape;246;p19"/>
          <p:cNvPicPr preferRelativeResize="0"/>
          <p:nvPr/>
        </p:nvPicPr>
        <p:blipFill>
          <a:blip r:embed="rId8">
            <a:alphaModFix/>
          </a:blip>
          <a:stretch>
            <a:fillRect/>
          </a:stretch>
        </p:blipFill>
        <p:spPr>
          <a:xfrm>
            <a:off x="7676999" y="5885926"/>
            <a:ext cx="1137750" cy="1137750"/>
          </a:xfrm>
          <a:prstGeom prst="rect">
            <a:avLst/>
          </a:prstGeom>
          <a:noFill/>
          <a:ln>
            <a:noFill/>
          </a:ln>
        </p:spPr>
      </p:pic>
      <p:pic>
        <p:nvPicPr>
          <p:cNvPr id="247" name="Google Shape;247;p19"/>
          <p:cNvPicPr preferRelativeResize="0"/>
          <p:nvPr/>
        </p:nvPicPr>
        <p:blipFill>
          <a:blip r:embed="rId9">
            <a:alphaModFix/>
          </a:blip>
          <a:stretch>
            <a:fillRect/>
          </a:stretch>
        </p:blipFill>
        <p:spPr>
          <a:xfrm>
            <a:off x="9064599" y="6065999"/>
            <a:ext cx="934826" cy="934824"/>
          </a:xfrm>
          <a:prstGeom prst="rect">
            <a:avLst/>
          </a:prstGeom>
          <a:noFill/>
          <a:ln>
            <a:noFill/>
          </a:ln>
        </p:spPr>
      </p:pic>
      <p:pic>
        <p:nvPicPr>
          <p:cNvPr id="227" name="Google Shape;227;p19"/>
          <p:cNvPicPr preferRelativeResize="0"/>
          <p:nvPr/>
        </p:nvPicPr>
        <p:blipFill>
          <a:blip r:embed="rId5">
            <a:alphaModFix/>
          </a:blip>
          <a:stretch>
            <a:fillRect/>
          </a:stretch>
        </p:blipFill>
        <p:spPr>
          <a:xfrm>
            <a:off x="6065649" y="2533501"/>
            <a:ext cx="790576" cy="790576"/>
          </a:xfrm>
          <a:prstGeom prst="rect">
            <a:avLst/>
          </a:prstGeom>
          <a:noFill/>
          <a:ln>
            <a:noFill/>
          </a:ln>
        </p:spPr>
      </p:pic>
      <p:pic>
        <p:nvPicPr>
          <p:cNvPr id="248" name="Google Shape;248;p19"/>
          <p:cNvPicPr preferRelativeResize="0"/>
          <p:nvPr/>
        </p:nvPicPr>
        <p:blipFill>
          <a:blip r:embed="rId9">
            <a:alphaModFix/>
          </a:blip>
          <a:stretch>
            <a:fillRect/>
          </a:stretch>
        </p:blipFill>
        <p:spPr>
          <a:xfrm>
            <a:off x="3992849" y="2447699"/>
            <a:ext cx="934826" cy="934824"/>
          </a:xfrm>
          <a:prstGeom prst="rect">
            <a:avLst/>
          </a:prstGeom>
          <a:noFill/>
          <a:ln>
            <a:noFill/>
          </a:ln>
        </p:spPr>
      </p:pic>
      <p:pic>
        <p:nvPicPr>
          <p:cNvPr id="249" name="Google Shape;249;p19"/>
          <p:cNvPicPr preferRelativeResize="0"/>
          <p:nvPr/>
        </p:nvPicPr>
        <p:blipFill>
          <a:blip r:embed="rId10">
            <a:alphaModFix/>
          </a:blip>
          <a:stretch>
            <a:fillRect/>
          </a:stretch>
        </p:blipFill>
        <p:spPr>
          <a:xfrm>
            <a:off x="4771950" y="3588299"/>
            <a:ext cx="1375949" cy="620101"/>
          </a:xfrm>
          <a:prstGeom prst="rect">
            <a:avLst/>
          </a:prstGeom>
          <a:noFill/>
          <a:ln>
            <a:noFill/>
          </a:ln>
        </p:spPr>
      </p:pic>
      <p:pic>
        <p:nvPicPr>
          <p:cNvPr id="250" name="Google Shape;250;p19"/>
          <p:cNvPicPr preferRelativeResize="0"/>
          <p:nvPr/>
        </p:nvPicPr>
        <p:blipFill>
          <a:blip r:embed="rId10">
            <a:alphaModFix/>
          </a:blip>
          <a:stretch>
            <a:fillRect/>
          </a:stretch>
        </p:blipFill>
        <p:spPr>
          <a:xfrm>
            <a:off x="6581425" y="3588299"/>
            <a:ext cx="1375949" cy="620101"/>
          </a:xfrm>
          <a:prstGeom prst="rect">
            <a:avLst/>
          </a:prstGeom>
          <a:noFill/>
          <a:ln>
            <a:noFill/>
          </a:ln>
        </p:spPr>
      </p:pic>
      <p:pic>
        <p:nvPicPr>
          <p:cNvPr id="251" name="Google Shape;251;p19"/>
          <p:cNvPicPr preferRelativeResize="0"/>
          <p:nvPr/>
        </p:nvPicPr>
        <p:blipFill>
          <a:blip r:embed="rId10">
            <a:alphaModFix/>
          </a:blip>
          <a:stretch>
            <a:fillRect/>
          </a:stretch>
        </p:blipFill>
        <p:spPr>
          <a:xfrm>
            <a:off x="5061025" y="1649174"/>
            <a:ext cx="1375949" cy="620101"/>
          </a:xfrm>
          <a:prstGeom prst="rect">
            <a:avLst/>
          </a:prstGeom>
          <a:noFill/>
          <a:ln>
            <a:noFill/>
          </a:ln>
        </p:spPr>
      </p:pic>
      <p:pic>
        <p:nvPicPr>
          <p:cNvPr id="252" name="Google Shape;252;p19"/>
          <p:cNvPicPr preferRelativeResize="0"/>
          <p:nvPr/>
        </p:nvPicPr>
        <p:blipFill>
          <a:blip r:embed="rId10">
            <a:alphaModFix/>
          </a:blip>
          <a:stretch>
            <a:fillRect/>
          </a:stretch>
        </p:blipFill>
        <p:spPr>
          <a:xfrm>
            <a:off x="6716625" y="1649174"/>
            <a:ext cx="1375949" cy="620101"/>
          </a:xfrm>
          <a:prstGeom prst="rect">
            <a:avLst/>
          </a:prstGeom>
          <a:noFill/>
          <a:ln>
            <a:noFill/>
          </a:ln>
        </p:spPr>
      </p:pic>
      <p:pic>
        <p:nvPicPr>
          <p:cNvPr id="253" name="Google Shape;253;p19"/>
          <p:cNvPicPr preferRelativeResize="0"/>
          <p:nvPr/>
        </p:nvPicPr>
        <p:blipFill>
          <a:blip r:embed="rId11">
            <a:alphaModFix/>
          </a:blip>
          <a:stretch>
            <a:fillRect/>
          </a:stretch>
        </p:blipFill>
        <p:spPr>
          <a:xfrm>
            <a:off x="3523488" y="6189425"/>
            <a:ext cx="1375951" cy="6879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graphicFrame>
        <p:nvGraphicFramePr>
          <p:cNvPr id="258" name="Google Shape;258;p20"/>
          <p:cNvGraphicFramePr/>
          <p:nvPr>
            <p:extLst>
              <p:ext uri="{D42A27DB-BD31-4B8C-83A1-F6EECF244321}">
                <p14:modId xmlns:p14="http://schemas.microsoft.com/office/powerpoint/2010/main" val="1545383997"/>
              </p:ext>
            </p:extLst>
          </p:nvPr>
        </p:nvGraphicFramePr>
        <p:xfrm>
          <a:off x="304800" y="304800"/>
          <a:ext cx="9944100" cy="677164"/>
        </p:xfrm>
        <a:graphic>
          <a:graphicData uri="http://schemas.openxmlformats.org/drawingml/2006/table">
            <a:tbl>
              <a:tblPr>
                <a:noFill/>
                <a:tableStyleId>{758E1322-9AF1-4545-8A0C-8866D04F57CE}</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Activity sheet answers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None/>
                      </a:pPr>
                      <a:endParaRPr sz="800" dirty="0">
                        <a:solidFill>
                          <a:schemeClr val="dk1"/>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59" name="Google Shape;259;p20"/>
          <p:cNvSpPr txBox="1"/>
          <p:nvPr/>
        </p:nvSpPr>
        <p:spPr>
          <a:xfrm>
            <a:off x="490275" y="1729075"/>
            <a:ext cx="2364600" cy="1716900"/>
          </a:xfrm>
          <a:prstGeom prst="rect">
            <a:avLst/>
          </a:prstGeom>
          <a:solidFill>
            <a:srgbClr val="EFEFEF"/>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GB" sz="1100">
                <a:solidFill>
                  <a:schemeClr val="dk1"/>
                </a:solidFill>
                <a:latin typeface="Quicksand"/>
                <a:ea typeface="Quicksand"/>
                <a:cs typeface="Quicksand"/>
                <a:sym typeface="Quicksand"/>
              </a:rPr>
              <a:t>Create a network for an office that requires wired and wireless connectivity. It also requires access to the internet. The company has four laptops and two tablets. The company wants to share software and files using a file server.</a:t>
            </a:r>
            <a:endParaRPr sz="1100">
              <a:solidFill>
                <a:schemeClr val="dk1"/>
              </a:solidFill>
              <a:latin typeface="Quicksand"/>
              <a:ea typeface="Quicksand"/>
              <a:cs typeface="Quicksand"/>
              <a:sym typeface="Quicksand"/>
            </a:endParaRPr>
          </a:p>
        </p:txBody>
      </p:sp>
      <p:sp>
        <p:nvSpPr>
          <p:cNvPr id="260" name="Google Shape;260;p20"/>
          <p:cNvSpPr/>
          <p:nvPr/>
        </p:nvSpPr>
        <p:spPr>
          <a:xfrm>
            <a:off x="0" y="1036100"/>
            <a:ext cx="2854800" cy="431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chemeClr val="lt1"/>
                </a:solidFill>
                <a:latin typeface="Quicksand"/>
                <a:ea typeface="Quicksand"/>
                <a:cs typeface="Quicksand"/>
                <a:sym typeface="Quicksand"/>
              </a:rPr>
              <a:t>Explorer task</a:t>
            </a:r>
            <a:endParaRPr>
              <a:solidFill>
                <a:schemeClr val="lt1"/>
              </a:solidFill>
              <a:latin typeface="Quicksand"/>
              <a:ea typeface="Quicksand"/>
              <a:cs typeface="Quicksand"/>
              <a:sym typeface="Quicksand"/>
            </a:endParaRPr>
          </a:p>
        </p:txBody>
      </p:sp>
      <p:pic>
        <p:nvPicPr>
          <p:cNvPr id="261" name="Google Shape;261;p20"/>
          <p:cNvPicPr preferRelativeResize="0"/>
          <p:nvPr/>
        </p:nvPicPr>
        <p:blipFill>
          <a:blip r:embed="rId3">
            <a:alphaModFix/>
          </a:blip>
          <a:stretch>
            <a:fillRect/>
          </a:stretch>
        </p:blipFill>
        <p:spPr>
          <a:xfrm>
            <a:off x="509663" y="4743363"/>
            <a:ext cx="790575" cy="485775"/>
          </a:xfrm>
          <a:prstGeom prst="rect">
            <a:avLst/>
          </a:prstGeom>
          <a:noFill/>
          <a:ln>
            <a:noFill/>
          </a:ln>
        </p:spPr>
      </p:pic>
      <p:sp>
        <p:nvSpPr>
          <p:cNvPr id="262" name="Google Shape;262;p20"/>
          <p:cNvSpPr/>
          <p:nvPr/>
        </p:nvSpPr>
        <p:spPr>
          <a:xfrm>
            <a:off x="561950" y="5726025"/>
            <a:ext cx="9509100" cy="16146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0"/>
          <p:cNvSpPr txBox="1"/>
          <p:nvPr/>
        </p:nvSpPr>
        <p:spPr>
          <a:xfrm>
            <a:off x="1229625" y="6785800"/>
            <a:ext cx="63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NIC</a:t>
            </a:r>
            <a:endParaRPr>
              <a:latin typeface="Quicksand"/>
              <a:ea typeface="Quicksand"/>
              <a:cs typeface="Quicksand"/>
              <a:sym typeface="Quicksand"/>
            </a:endParaRPr>
          </a:p>
        </p:txBody>
      </p:sp>
      <p:sp>
        <p:nvSpPr>
          <p:cNvPr id="264" name="Google Shape;264;p20"/>
          <p:cNvSpPr txBox="1"/>
          <p:nvPr/>
        </p:nvSpPr>
        <p:spPr>
          <a:xfrm>
            <a:off x="259355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Switch</a:t>
            </a:r>
            <a:endParaRPr>
              <a:latin typeface="Quicksand"/>
              <a:ea typeface="Quicksand"/>
              <a:cs typeface="Quicksand"/>
              <a:sym typeface="Quicksand"/>
            </a:endParaRPr>
          </a:p>
        </p:txBody>
      </p:sp>
      <p:sp>
        <p:nvSpPr>
          <p:cNvPr id="265" name="Google Shape;265;p20"/>
          <p:cNvSpPr txBox="1"/>
          <p:nvPr/>
        </p:nvSpPr>
        <p:spPr>
          <a:xfrm>
            <a:off x="378063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Bridge</a:t>
            </a:r>
            <a:endParaRPr>
              <a:latin typeface="Quicksand"/>
              <a:ea typeface="Quicksand"/>
              <a:cs typeface="Quicksand"/>
              <a:sym typeface="Quicksand"/>
            </a:endParaRPr>
          </a:p>
        </p:txBody>
      </p:sp>
      <p:sp>
        <p:nvSpPr>
          <p:cNvPr id="266" name="Google Shape;266;p20"/>
          <p:cNvSpPr txBox="1"/>
          <p:nvPr/>
        </p:nvSpPr>
        <p:spPr>
          <a:xfrm>
            <a:off x="511950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Router</a:t>
            </a:r>
            <a:endParaRPr>
              <a:latin typeface="Quicksand"/>
              <a:ea typeface="Quicksand"/>
              <a:cs typeface="Quicksand"/>
              <a:sym typeface="Quicksand"/>
            </a:endParaRPr>
          </a:p>
        </p:txBody>
      </p:sp>
      <p:sp>
        <p:nvSpPr>
          <p:cNvPr id="267" name="Google Shape;267;p20"/>
          <p:cNvSpPr txBox="1"/>
          <p:nvPr/>
        </p:nvSpPr>
        <p:spPr>
          <a:xfrm>
            <a:off x="653862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WAP</a:t>
            </a:r>
            <a:endParaRPr>
              <a:latin typeface="Quicksand"/>
              <a:ea typeface="Quicksand"/>
              <a:cs typeface="Quicksand"/>
              <a:sym typeface="Quicksand"/>
            </a:endParaRPr>
          </a:p>
        </p:txBody>
      </p:sp>
      <p:sp>
        <p:nvSpPr>
          <p:cNvPr id="268" name="Google Shape;268;p20"/>
          <p:cNvSpPr txBox="1"/>
          <p:nvPr/>
        </p:nvSpPr>
        <p:spPr>
          <a:xfrm>
            <a:off x="785967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Hub</a:t>
            </a:r>
            <a:endParaRPr>
              <a:latin typeface="Quicksand"/>
              <a:ea typeface="Quicksand"/>
              <a:cs typeface="Quicksand"/>
              <a:sym typeface="Quicksand"/>
            </a:endParaRPr>
          </a:p>
        </p:txBody>
      </p:sp>
      <p:sp>
        <p:nvSpPr>
          <p:cNvPr id="269" name="Google Shape;269;p20"/>
          <p:cNvSpPr txBox="1"/>
          <p:nvPr/>
        </p:nvSpPr>
        <p:spPr>
          <a:xfrm>
            <a:off x="906458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Server</a:t>
            </a:r>
            <a:endParaRPr>
              <a:latin typeface="Quicksand"/>
              <a:ea typeface="Quicksand"/>
              <a:cs typeface="Quicksand"/>
              <a:sym typeface="Quicksand"/>
            </a:endParaRPr>
          </a:p>
        </p:txBody>
      </p:sp>
      <p:sp>
        <p:nvSpPr>
          <p:cNvPr id="270" name="Google Shape;270;p20"/>
          <p:cNvSpPr txBox="1"/>
          <p:nvPr/>
        </p:nvSpPr>
        <p:spPr>
          <a:xfrm>
            <a:off x="930673" y="5726025"/>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1600">
                <a:solidFill>
                  <a:schemeClr val="dk1"/>
                </a:solidFill>
                <a:latin typeface="Quicksand"/>
                <a:ea typeface="Quicksand"/>
                <a:cs typeface="Quicksand"/>
                <a:sym typeface="Quicksand"/>
              </a:rPr>
              <a:t>Network hardware</a:t>
            </a:r>
            <a:endParaRPr/>
          </a:p>
        </p:txBody>
      </p:sp>
      <p:pic>
        <p:nvPicPr>
          <p:cNvPr id="271" name="Google Shape;271;p20"/>
          <p:cNvPicPr preferRelativeResize="0"/>
          <p:nvPr/>
        </p:nvPicPr>
        <p:blipFill>
          <a:blip r:embed="rId4">
            <a:alphaModFix/>
          </a:blip>
          <a:stretch>
            <a:fillRect/>
          </a:stretch>
        </p:blipFill>
        <p:spPr>
          <a:xfrm>
            <a:off x="813527" y="6398244"/>
            <a:ext cx="1375949" cy="270291"/>
          </a:xfrm>
          <a:prstGeom prst="rect">
            <a:avLst/>
          </a:prstGeom>
          <a:noFill/>
          <a:ln>
            <a:noFill/>
          </a:ln>
        </p:spPr>
      </p:pic>
      <p:pic>
        <p:nvPicPr>
          <p:cNvPr id="272" name="Google Shape;272;p20"/>
          <p:cNvPicPr preferRelativeResize="0"/>
          <p:nvPr/>
        </p:nvPicPr>
        <p:blipFill>
          <a:blip r:embed="rId5">
            <a:alphaModFix/>
          </a:blip>
          <a:stretch>
            <a:fillRect/>
          </a:stretch>
        </p:blipFill>
        <p:spPr>
          <a:xfrm>
            <a:off x="6192489" y="2891772"/>
            <a:ext cx="633600" cy="633600"/>
          </a:xfrm>
          <a:prstGeom prst="rect">
            <a:avLst/>
          </a:prstGeom>
          <a:noFill/>
          <a:ln>
            <a:noFill/>
          </a:ln>
        </p:spPr>
      </p:pic>
      <p:pic>
        <p:nvPicPr>
          <p:cNvPr id="273" name="Google Shape;273;p20"/>
          <p:cNvPicPr preferRelativeResize="0"/>
          <p:nvPr/>
        </p:nvPicPr>
        <p:blipFill>
          <a:blip r:embed="rId6">
            <a:alphaModFix/>
          </a:blip>
          <a:stretch>
            <a:fillRect/>
          </a:stretch>
        </p:blipFill>
        <p:spPr>
          <a:xfrm>
            <a:off x="6022774" y="2025538"/>
            <a:ext cx="917100" cy="917100"/>
          </a:xfrm>
          <a:prstGeom prst="rect">
            <a:avLst/>
          </a:prstGeom>
          <a:noFill/>
          <a:ln>
            <a:noFill/>
          </a:ln>
        </p:spPr>
      </p:pic>
      <p:pic>
        <p:nvPicPr>
          <p:cNvPr id="274" name="Google Shape;274;p20"/>
          <p:cNvPicPr preferRelativeResize="0"/>
          <p:nvPr/>
        </p:nvPicPr>
        <p:blipFill>
          <a:blip r:embed="rId7">
            <a:alphaModFix/>
          </a:blip>
          <a:stretch>
            <a:fillRect/>
          </a:stretch>
        </p:blipFill>
        <p:spPr>
          <a:xfrm>
            <a:off x="6268800" y="3687005"/>
            <a:ext cx="497700" cy="497700"/>
          </a:xfrm>
          <a:prstGeom prst="rect">
            <a:avLst/>
          </a:prstGeom>
          <a:noFill/>
          <a:ln>
            <a:noFill/>
          </a:ln>
        </p:spPr>
      </p:pic>
      <p:pic>
        <p:nvPicPr>
          <p:cNvPr id="275" name="Google Shape;275;p20"/>
          <p:cNvPicPr preferRelativeResize="0"/>
          <p:nvPr/>
        </p:nvPicPr>
        <p:blipFill>
          <a:blip r:embed="rId8">
            <a:alphaModFix/>
          </a:blip>
          <a:stretch>
            <a:fillRect/>
          </a:stretch>
        </p:blipFill>
        <p:spPr>
          <a:xfrm>
            <a:off x="7676999" y="5885926"/>
            <a:ext cx="1137750" cy="1137750"/>
          </a:xfrm>
          <a:prstGeom prst="rect">
            <a:avLst/>
          </a:prstGeom>
          <a:noFill/>
          <a:ln>
            <a:noFill/>
          </a:ln>
        </p:spPr>
      </p:pic>
      <p:pic>
        <p:nvPicPr>
          <p:cNvPr id="276" name="Google Shape;276;p20"/>
          <p:cNvPicPr preferRelativeResize="0"/>
          <p:nvPr/>
        </p:nvPicPr>
        <p:blipFill>
          <a:blip r:embed="rId9">
            <a:alphaModFix/>
          </a:blip>
          <a:stretch>
            <a:fillRect/>
          </a:stretch>
        </p:blipFill>
        <p:spPr>
          <a:xfrm>
            <a:off x="7530599" y="2823862"/>
            <a:ext cx="934826" cy="934824"/>
          </a:xfrm>
          <a:prstGeom prst="rect">
            <a:avLst/>
          </a:prstGeom>
          <a:noFill/>
          <a:ln>
            <a:noFill/>
          </a:ln>
        </p:spPr>
      </p:pic>
      <p:pic>
        <p:nvPicPr>
          <p:cNvPr id="277" name="Google Shape;277;p20"/>
          <p:cNvPicPr preferRelativeResize="0"/>
          <p:nvPr/>
        </p:nvPicPr>
        <p:blipFill>
          <a:blip r:embed="rId10">
            <a:alphaModFix/>
          </a:blip>
          <a:stretch>
            <a:fillRect/>
          </a:stretch>
        </p:blipFill>
        <p:spPr>
          <a:xfrm>
            <a:off x="1546450" y="4659335"/>
            <a:ext cx="762000" cy="653853"/>
          </a:xfrm>
          <a:prstGeom prst="rect">
            <a:avLst/>
          </a:prstGeom>
          <a:noFill/>
          <a:ln>
            <a:noFill/>
          </a:ln>
        </p:spPr>
      </p:pic>
      <p:pic>
        <p:nvPicPr>
          <p:cNvPr id="278" name="Google Shape;278;p20"/>
          <p:cNvPicPr preferRelativeResize="0"/>
          <p:nvPr/>
        </p:nvPicPr>
        <p:blipFill>
          <a:blip r:embed="rId3">
            <a:alphaModFix/>
          </a:blip>
          <a:stretch>
            <a:fillRect/>
          </a:stretch>
        </p:blipFill>
        <p:spPr>
          <a:xfrm>
            <a:off x="6114000" y="4645138"/>
            <a:ext cx="790575" cy="485775"/>
          </a:xfrm>
          <a:prstGeom prst="rect">
            <a:avLst/>
          </a:prstGeom>
          <a:noFill/>
          <a:ln>
            <a:noFill/>
          </a:ln>
        </p:spPr>
      </p:pic>
      <p:pic>
        <p:nvPicPr>
          <p:cNvPr id="279" name="Google Shape;279;p20"/>
          <p:cNvPicPr preferRelativeResize="0"/>
          <p:nvPr/>
        </p:nvPicPr>
        <p:blipFill>
          <a:blip r:embed="rId3">
            <a:alphaModFix/>
          </a:blip>
          <a:stretch>
            <a:fillRect/>
          </a:stretch>
        </p:blipFill>
        <p:spPr>
          <a:xfrm>
            <a:off x="7341088" y="4645138"/>
            <a:ext cx="790575" cy="485775"/>
          </a:xfrm>
          <a:prstGeom prst="rect">
            <a:avLst/>
          </a:prstGeom>
          <a:noFill/>
          <a:ln>
            <a:noFill/>
          </a:ln>
        </p:spPr>
      </p:pic>
      <p:cxnSp>
        <p:nvCxnSpPr>
          <p:cNvPr id="280" name="Google Shape;280;p20"/>
          <p:cNvCxnSpPr>
            <a:stCxn id="281" idx="3"/>
          </p:cNvCxnSpPr>
          <p:nvPr/>
        </p:nvCxnSpPr>
        <p:spPr>
          <a:xfrm>
            <a:off x="5677475" y="1766088"/>
            <a:ext cx="460200" cy="1494000"/>
          </a:xfrm>
          <a:prstGeom prst="straightConnector1">
            <a:avLst/>
          </a:prstGeom>
          <a:noFill/>
          <a:ln w="9525" cap="flat" cmpd="sng">
            <a:solidFill>
              <a:srgbClr val="000000"/>
            </a:solidFill>
            <a:prstDash val="solid"/>
            <a:round/>
            <a:headEnd type="none" w="med" len="med"/>
            <a:tailEnd type="none" w="med" len="med"/>
          </a:ln>
        </p:spPr>
      </p:cxnSp>
      <p:cxnSp>
        <p:nvCxnSpPr>
          <p:cNvPr id="282" name="Google Shape;282;p20"/>
          <p:cNvCxnSpPr>
            <a:stCxn id="283" idx="3"/>
          </p:cNvCxnSpPr>
          <p:nvPr/>
        </p:nvCxnSpPr>
        <p:spPr>
          <a:xfrm>
            <a:off x="5640000" y="2827638"/>
            <a:ext cx="497700" cy="432300"/>
          </a:xfrm>
          <a:prstGeom prst="straightConnector1">
            <a:avLst/>
          </a:prstGeom>
          <a:noFill/>
          <a:ln w="9525" cap="flat" cmpd="sng">
            <a:solidFill>
              <a:srgbClr val="000000"/>
            </a:solidFill>
            <a:prstDash val="solid"/>
            <a:round/>
            <a:headEnd type="none" w="med" len="med"/>
            <a:tailEnd type="none" w="med" len="med"/>
          </a:ln>
        </p:spPr>
      </p:cxnSp>
      <p:cxnSp>
        <p:nvCxnSpPr>
          <p:cNvPr id="284" name="Google Shape;284;p20"/>
          <p:cNvCxnSpPr>
            <a:stCxn id="285" idx="3"/>
          </p:cNvCxnSpPr>
          <p:nvPr/>
        </p:nvCxnSpPr>
        <p:spPr>
          <a:xfrm rot="10800000" flipH="1">
            <a:off x="5677475" y="3260088"/>
            <a:ext cx="460200" cy="629100"/>
          </a:xfrm>
          <a:prstGeom prst="straightConnector1">
            <a:avLst/>
          </a:prstGeom>
          <a:noFill/>
          <a:ln w="9525" cap="flat" cmpd="sng">
            <a:solidFill>
              <a:srgbClr val="000000"/>
            </a:solidFill>
            <a:prstDash val="solid"/>
            <a:round/>
            <a:headEnd type="none" w="med" len="med"/>
            <a:tailEnd type="none" w="med" len="med"/>
          </a:ln>
        </p:spPr>
      </p:cxnSp>
      <p:cxnSp>
        <p:nvCxnSpPr>
          <p:cNvPr id="286" name="Google Shape;286;p20"/>
          <p:cNvCxnSpPr>
            <a:stCxn id="287" idx="3"/>
          </p:cNvCxnSpPr>
          <p:nvPr/>
        </p:nvCxnSpPr>
        <p:spPr>
          <a:xfrm rot="10800000" flipH="1">
            <a:off x="5677475" y="3260113"/>
            <a:ext cx="460200" cy="1566000"/>
          </a:xfrm>
          <a:prstGeom prst="straightConnector1">
            <a:avLst/>
          </a:prstGeom>
          <a:noFill/>
          <a:ln w="9525" cap="flat" cmpd="sng">
            <a:solidFill>
              <a:srgbClr val="000000"/>
            </a:solidFill>
            <a:prstDash val="solid"/>
            <a:round/>
            <a:headEnd type="none" w="med" len="med"/>
            <a:tailEnd type="none" w="med" len="med"/>
          </a:ln>
        </p:spPr>
      </p:cxnSp>
      <p:cxnSp>
        <p:nvCxnSpPr>
          <p:cNvPr id="288" name="Google Shape;288;p20"/>
          <p:cNvCxnSpPr/>
          <p:nvPr/>
        </p:nvCxnSpPr>
        <p:spPr>
          <a:xfrm>
            <a:off x="6509288" y="3493425"/>
            <a:ext cx="0" cy="291000"/>
          </a:xfrm>
          <a:prstGeom prst="straightConnector1">
            <a:avLst/>
          </a:prstGeom>
          <a:noFill/>
          <a:ln w="9525" cap="flat" cmpd="sng">
            <a:solidFill>
              <a:srgbClr val="000000"/>
            </a:solidFill>
            <a:prstDash val="solid"/>
            <a:round/>
            <a:headEnd type="none" w="med" len="med"/>
            <a:tailEnd type="none" w="med" len="med"/>
          </a:ln>
        </p:spPr>
      </p:cxnSp>
      <p:cxnSp>
        <p:nvCxnSpPr>
          <p:cNvPr id="289" name="Google Shape;289;p20"/>
          <p:cNvCxnSpPr>
            <a:endCxn id="278" idx="0"/>
          </p:cNvCxnSpPr>
          <p:nvPr/>
        </p:nvCxnSpPr>
        <p:spPr>
          <a:xfrm>
            <a:off x="6509288" y="4193938"/>
            <a:ext cx="0" cy="451200"/>
          </a:xfrm>
          <a:prstGeom prst="straightConnector1">
            <a:avLst/>
          </a:prstGeom>
          <a:noFill/>
          <a:ln w="9525" cap="flat" cmpd="sng">
            <a:solidFill>
              <a:srgbClr val="000000"/>
            </a:solidFill>
            <a:prstDash val="dashDot"/>
            <a:round/>
            <a:headEnd type="none" w="med" len="med"/>
            <a:tailEnd type="none" w="med" len="med"/>
          </a:ln>
        </p:spPr>
      </p:cxnSp>
      <p:cxnSp>
        <p:nvCxnSpPr>
          <p:cNvPr id="290" name="Google Shape;290;p20"/>
          <p:cNvCxnSpPr>
            <a:endCxn id="279" idx="0"/>
          </p:cNvCxnSpPr>
          <p:nvPr/>
        </p:nvCxnSpPr>
        <p:spPr>
          <a:xfrm>
            <a:off x="6509375" y="4193938"/>
            <a:ext cx="1227000" cy="451200"/>
          </a:xfrm>
          <a:prstGeom prst="straightConnector1">
            <a:avLst/>
          </a:prstGeom>
          <a:noFill/>
          <a:ln w="9525" cap="flat" cmpd="sng">
            <a:solidFill>
              <a:srgbClr val="000000"/>
            </a:solidFill>
            <a:prstDash val="dashDot"/>
            <a:round/>
            <a:headEnd type="none" w="med" len="med"/>
            <a:tailEnd type="none" w="med" len="med"/>
          </a:ln>
        </p:spPr>
      </p:cxnSp>
      <p:cxnSp>
        <p:nvCxnSpPr>
          <p:cNvPr id="291" name="Google Shape;291;p20"/>
          <p:cNvCxnSpPr>
            <a:endCxn id="292" idx="1"/>
          </p:cNvCxnSpPr>
          <p:nvPr/>
        </p:nvCxnSpPr>
        <p:spPr>
          <a:xfrm>
            <a:off x="6880900" y="3260063"/>
            <a:ext cx="594900" cy="0"/>
          </a:xfrm>
          <a:prstGeom prst="straightConnector1">
            <a:avLst/>
          </a:prstGeom>
          <a:noFill/>
          <a:ln w="9525" cap="flat" cmpd="sng">
            <a:solidFill>
              <a:srgbClr val="000000"/>
            </a:solidFill>
            <a:prstDash val="dashDot"/>
            <a:round/>
            <a:headEnd type="none" w="med" len="med"/>
            <a:tailEnd type="none" w="med" len="med"/>
          </a:ln>
        </p:spPr>
      </p:cxnSp>
      <p:cxnSp>
        <p:nvCxnSpPr>
          <p:cNvPr id="293" name="Google Shape;293;p20"/>
          <p:cNvCxnSpPr/>
          <p:nvPr/>
        </p:nvCxnSpPr>
        <p:spPr>
          <a:xfrm rot="10800000">
            <a:off x="6509288" y="2679000"/>
            <a:ext cx="0" cy="347700"/>
          </a:xfrm>
          <a:prstGeom prst="straightConnector1">
            <a:avLst/>
          </a:prstGeom>
          <a:noFill/>
          <a:ln w="9525" cap="flat" cmpd="sng">
            <a:solidFill>
              <a:srgbClr val="000000"/>
            </a:solidFill>
            <a:prstDash val="solid"/>
            <a:round/>
            <a:headEnd type="none" w="med" len="med"/>
            <a:tailEnd type="none" w="med" len="med"/>
          </a:ln>
        </p:spPr>
      </p:cxnSp>
      <p:pic>
        <p:nvPicPr>
          <p:cNvPr id="294" name="Google Shape;294;p20"/>
          <p:cNvPicPr preferRelativeResize="0"/>
          <p:nvPr/>
        </p:nvPicPr>
        <p:blipFill>
          <a:blip r:embed="rId11">
            <a:alphaModFix/>
          </a:blip>
          <a:stretch>
            <a:fillRect/>
          </a:stretch>
        </p:blipFill>
        <p:spPr>
          <a:xfrm>
            <a:off x="7416288" y="1327688"/>
            <a:ext cx="1111325" cy="743200"/>
          </a:xfrm>
          <a:prstGeom prst="rect">
            <a:avLst/>
          </a:prstGeom>
          <a:noFill/>
          <a:ln>
            <a:noFill/>
          </a:ln>
        </p:spPr>
      </p:pic>
      <p:sp>
        <p:nvSpPr>
          <p:cNvPr id="295" name="Google Shape;295;p20"/>
          <p:cNvSpPr txBox="1"/>
          <p:nvPr/>
        </p:nvSpPr>
        <p:spPr>
          <a:xfrm>
            <a:off x="7577455" y="1541708"/>
            <a:ext cx="917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b="1">
                <a:latin typeface="Quicksand"/>
                <a:ea typeface="Quicksand"/>
                <a:cs typeface="Quicksand"/>
                <a:sym typeface="Quicksand"/>
              </a:rPr>
              <a:t>Internet</a:t>
            </a:r>
            <a:endParaRPr b="1">
              <a:latin typeface="Quicksand"/>
              <a:ea typeface="Quicksand"/>
              <a:cs typeface="Quicksand"/>
              <a:sym typeface="Quicksand"/>
            </a:endParaRPr>
          </a:p>
        </p:txBody>
      </p:sp>
      <p:cxnSp>
        <p:nvCxnSpPr>
          <p:cNvPr id="296" name="Google Shape;296;p20"/>
          <p:cNvCxnSpPr>
            <a:endCxn id="294" idx="2"/>
          </p:cNvCxnSpPr>
          <p:nvPr/>
        </p:nvCxnSpPr>
        <p:spPr>
          <a:xfrm rot="10800000" flipH="1">
            <a:off x="6880850" y="2070888"/>
            <a:ext cx="1091100" cy="317700"/>
          </a:xfrm>
          <a:prstGeom prst="straightConnector1">
            <a:avLst/>
          </a:prstGeom>
          <a:noFill/>
          <a:ln w="9525" cap="flat" cmpd="sng">
            <a:solidFill>
              <a:srgbClr val="000000"/>
            </a:solidFill>
            <a:prstDash val="solid"/>
            <a:round/>
            <a:headEnd type="none" w="med" len="med"/>
            <a:tailEnd type="none" w="med" len="med"/>
          </a:ln>
        </p:spPr>
      </p:cxnSp>
      <p:pic>
        <p:nvPicPr>
          <p:cNvPr id="297" name="Google Shape;297;p20"/>
          <p:cNvPicPr preferRelativeResize="0"/>
          <p:nvPr/>
        </p:nvPicPr>
        <p:blipFill>
          <a:blip r:embed="rId10">
            <a:alphaModFix/>
          </a:blip>
          <a:stretch>
            <a:fillRect/>
          </a:stretch>
        </p:blipFill>
        <p:spPr>
          <a:xfrm>
            <a:off x="4784338" y="3453072"/>
            <a:ext cx="762000" cy="653853"/>
          </a:xfrm>
          <a:prstGeom prst="rect">
            <a:avLst/>
          </a:prstGeom>
          <a:noFill/>
          <a:ln>
            <a:noFill/>
          </a:ln>
        </p:spPr>
      </p:pic>
      <p:pic>
        <p:nvPicPr>
          <p:cNvPr id="298" name="Google Shape;298;p20"/>
          <p:cNvPicPr preferRelativeResize="0"/>
          <p:nvPr/>
        </p:nvPicPr>
        <p:blipFill>
          <a:blip r:embed="rId10">
            <a:alphaModFix/>
          </a:blip>
          <a:stretch>
            <a:fillRect/>
          </a:stretch>
        </p:blipFill>
        <p:spPr>
          <a:xfrm>
            <a:off x="4784338" y="2388610"/>
            <a:ext cx="762000" cy="653853"/>
          </a:xfrm>
          <a:prstGeom prst="rect">
            <a:avLst/>
          </a:prstGeom>
          <a:noFill/>
          <a:ln>
            <a:noFill/>
          </a:ln>
        </p:spPr>
      </p:pic>
      <p:pic>
        <p:nvPicPr>
          <p:cNvPr id="299" name="Google Shape;299;p20"/>
          <p:cNvPicPr preferRelativeResize="0"/>
          <p:nvPr/>
        </p:nvPicPr>
        <p:blipFill>
          <a:blip r:embed="rId10">
            <a:alphaModFix/>
          </a:blip>
          <a:stretch>
            <a:fillRect/>
          </a:stretch>
        </p:blipFill>
        <p:spPr>
          <a:xfrm>
            <a:off x="4835125" y="1414872"/>
            <a:ext cx="762000" cy="653853"/>
          </a:xfrm>
          <a:prstGeom prst="rect">
            <a:avLst/>
          </a:prstGeom>
          <a:noFill/>
          <a:ln>
            <a:noFill/>
          </a:ln>
        </p:spPr>
      </p:pic>
      <p:pic>
        <p:nvPicPr>
          <p:cNvPr id="300" name="Google Shape;300;p20"/>
          <p:cNvPicPr preferRelativeResize="0"/>
          <p:nvPr/>
        </p:nvPicPr>
        <p:blipFill>
          <a:blip r:embed="rId10">
            <a:alphaModFix/>
          </a:blip>
          <a:stretch>
            <a:fillRect/>
          </a:stretch>
        </p:blipFill>
        <p:spPr>
          <a:xfrm>
            <a:off x="4853150" y="4517535"/>
            <a:ext cx="762000" cy="653853"/>
          </a:xfrm>
          <a:prstGeom prst="rect">
            <a:avLst/>
          </a:prstGeom>
          <a:noFill/>
          <a:ln>
            <a:noFill/>
          </a:ln>
        </p:spPr>
      </p:pic>
      <p:pic>
        <p:nvPicPr>
          <p:cNvPr id="301" name="Google Shape;301;p20"/>
          <p:cNvPicPr preferRelativeResize="0"/>
          <p:nvPr/>
        </p:nvPicPr>
        <p:blipFill>
          <a:blip r:embed="rId12">
            <a:alphaModFix/>
          </a:blip>
          <a:stretch>
            <a:fillRect/>
          </a:stretch>
        </p:blipFill>
        <p:spPr>
          <a:xfrm>
            <a:off x="3549550" y="6249150"/>
            <a:ext cx="1375951" cy="687976"/>
          </a:xfrm>
          <a:prstGeom prst="rect">
            <a:avLst/>
          </a:prstGeom>
          <a:noFill/>
          <a:ln>
            <a:noFill/>
          </a:ln>
        </p:spPr>
      </p:pic>
    </p:spTree>
  </p:cSld>
  <p:clrMapOvr>
    <a:masterClrMapping/>
  </p:clrMapOvr>
</p:sld>
</file>

<file path=ppt/theme/theme1.xml><?xml version="1.0" encoding="utf-8"?>
<a:theme xmlns:a="http://schemas.openxmlformats.org/drawingml/2006/main" name="RPF Curriculum Slides">
  <a:themeElements>
    <a:clrScheme name="Simple Light">
      <a:dk1>
        <a:srgbClr val="000000"/>
      </a:dk1>
      <a:lt1>
        <a:srgbClr val="FFFFFF"/>
      </a:lt1>
      <a:dk2>
        <a:srgbClr val="F7F6FB"/>
      </a:dk2>
      <a:lt2>
        <a:srgbClr val="F2FCFC"/>
      </a:lt2>
      <a:accent1>
        <a:srgbClr val="F1FAFF"/>
      </a:accent1>
      <a:accent2>
        <a:srgbClr val="FFF8F3"/>
      </a:accent2>
      <a:accent3>
        <a:srgbClr val="FFFEF2"/>
      </a:accent3>
      <a:accent4>
        <a:srgbClr val="F5FBF5"/>
      </a:accent4>
      <a:accent5>
        <a:srgbClr val="F5FBF5"/>
      </a:accent5>
      <a:accent6>
        <a:srgbClr val="CD2355"/>
      </a:accent6>
      <a:hlink>
        <a:srgbClr val="0000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498AC9-4DB7-4DE8-B8EF-2C84C2C303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3c77ee-4b4c-4c71-81d8-13ade05a2728"/>
    <ds:schemaRef ds:uri="35bd0bae-f88e-4010-86b3-4f837abcc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8BE934-6542-4C44-A0ED-AC3CA78A6054}">
  <ds:schemaRefs>
    <ds:schemaRef ds:uri="http://schemas.microsoft.com/office/2006/metadata/properties"/>
    <ds:schemaRef ds:uri="http://schemas.microsoft.com/office/infopath/2007/PartnerControls"/>
    <ds:schemaRef ds:uri="35bd0bae-f88e-4010-86b3-4f837abcc0be"/>
    <ds:schemaRef ds:uri="793c77ee-4b4c-4c71-81d8-13ade05a2728"/>
  </ds:schemaRefs>
</ds:datastoreItem>
</file>

<file path=customXml/itemProps3.xml><?xml version="1.0" encoding="utf-8"?>
<ds:datastoreItem xmlns:ds="http://schemas.openxmlformats.org/officeDocument/2006/customXml" ds:itemID="{A0B1B872-BC47-40D5-A3FC-F179FC995A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709</Words>
  <Application>Microsoft Office PowerPoint</Application>
  <PresentationFormat>Custom</PresentationFormat>
  <Paragraphs>107</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Quicksand Medium</vt:lpstr>
      <vt:lpstr>Handlee</vt:lpstr>
      <vt:lpstr>Quicksand</vt:lpstr>
      <vt:lpstr>RPF Curriculum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2024-06-11T15:21:06Z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