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70" r:id="rId4"/>
    <p:sldMasterId id="2147483671" r:id="rId5"/>
  </p:sldMasterIdLst>
  <p:notesMasterIdLst>
    <p:notesMasterId r:id="rId29"/>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x="9144000" cy="5143500" type="screen16x9"/>
  <p:notesSz cx="6858000" cy="9144000"/>
  <p:embeddedFontLst>
    <p:embeddedFont>
      <p:font typeface="Handlee" panose="020B0604020202020204" charset="0"/>
      <p:regular r:id="rId30"/>
    </p:embeddedFont>
    <p:embeddedFont>
      <p:font typeface="Quicksand" charset="0"/>
      <p:regular r:id="rId31"/>
      <p:bold r:id="rId32"/>
    </p:embeddedFont>
    <p:embeddedFont>
      <p:font typeface="Quicksand Medium" charset="0"/>
      <p:regular r:id="rId33"/>
      <p:bold r:id="rId34"/>
    </p:embeddedFont>
    <p:embeddedFont>
      <p:font typeface="Quicksand SemiBold" charset="0"/>
      <p:regular r:id="rId35"/>
      <p:bold r:id="rId36"/>
    </p:embeddedFont>
    <p:embeddedFont>
      <p:font typeface="Roboto" panose="02000000000000000000" pitchFamily="2"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195">
          <p15:clr>
            <a:srgbClr val="EA9999"/>
          </p15:clr>
        </p15:guide>
        <p15:guide id="2" pos="1034">
          <p15:clr>
            <a:srgbClr val="EA9999"/>
          </p15:clr>
        </p15:guide>
        <p15:guide id="3" pos="1102">
          <p15:clr>
            <a:srgbClr val="EA9999"/>
          </p15:clr>
        </p15:guide>
        <p15:guide id="4" pos="1940">
          <p15:clr>
            <a:srgbClr val="EA9999"/>
          </p15:clr>
        </p15:guide>
        <p15:guide id="5" pos="2007">
          <p15:clr>
            <a:srgbClr val="EA9999"/>
          </p15:clr>
        </p15:guide>
        <p15:guide id="6" pos="2846">
          <p15:clr>
            <a:srgbClr val="EA9999"/>
          </p15:clr>
        </p15:guide>
        <p15:guide id="7" pos="2914">
          <p15:clr>
            <a:srgbClr val="EA9999"/>
          </p15:clr>
        </p15:guide>
        <p15:guide id="8" pos="3753">
          <p15:clr>
            <a:srgbClr val="EA9999"/>
          </p15:clr>
        </p15:guide>
        <p15:guide id="9" pos="3821">
          <p15:clr>
            <a:srgbClr val="EA9999"/>
          </p15:clr>
        </p15:guide>
        <p15:guide id="10" pos="4660">
          <p15:clr>
            <a:srgbClr val="EA9999"/>
          </p15:clr>
        </p15:guide>
        <p15:guide id="11" pos="4728">
          <p15:clr>
            <a:srgbClr val="EA9999"/>
          </p15:clr>
        </p15:guide>
        <p15:guide id="12" pos="5567">
          <p15:clr>
            <a:srgbClr val="EA9999"/>
          </p15:clr>
        </p15:guide>
        <p15:guide id="13" orient="horz" pos="195">
          <p15:clr>
            <a:srgbClr val="EA9999"/>
          </p15:clr>
        </p15:guide>
        <p15:guide id="14" orient="horz" pos="1145">
          <p15:clr>
            <a:srgbClr val="EA9999"/>
          </p15:clr>
        </p15:guide>
        <p15:guide id="15" orient="horz" pos="1423">
          <p15:clr>
            <a:srgbClr val="EA9999"/>
          </p15:clr>
        </p15:guide>
        <p15:guide id="16" orient="horz" pos="2093">
          <p15:clr>
            <a:srgbClr val="EA9999"/>
          </p15:clr>
        </p15:guide>
        <p15:guide id="17" orient="horz" pos="3041">
          <p15:clr>
            <a:srgbClr val="EA9999"/>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ADDEAB8-7C09-4432-BDC3-7A409587C125}">
  <a:tblStyle styleId="{1ADDEAB8-7C09-4432-BDC3-7A409587C12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3A70A54-179E-4300-BE37-57C81D00A727}" styleName="Table_1">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7D3711D-0BD1-4532-9890-47BD60930D63}" styleName="Table_2">
    <a:wholeTbl>
      <a:tcTxStyle>
        <a:font>
          <a:latin typeface="Arial"/>
          <a:ea typeface="Arial"/>
          <a:cs typeface="Arial"/>
        </a:font>
        <a:srgbClr val="000000"/>
      </a:tcTxStyle>
      <a:tcStyle>
        <a:tcBdr>
          <a:left>
            <a:ln w="12700" cap="flat" cmpd="sng">
              <a:solidFill>
                <a:srgbClr val="9E9E9E"/>
              </a:solidFill>
              <a:prstDash val="solid"/>
              <a:round/>
              <a:headEnd type="none" w="sm" len="sm"/>
              <a:tailEnd type="none" w="sm" len="sm"/>
            </a:ln>
          </a:left>
          <a:right>
            <a:ln w="12700" cap="flat" cmpd="sng">
              <a:solidFill>
                <a:srgbClr val="9E9E9E"/>
              </a:solidFill>
              <a:prstDash val="solid"/>
              <a:round/>
              <a:headEnd type="none" w="sm" len="sm"/>
              <a:tailEnd type="none" w="sm" len="sm"/>
            </a:ln>
          </a:right>
          <a:top>
            <a:ln w="12700" cap="flat" cmpd="sng">
              <a:solidFill>
                <a:srgbClr val="9E9E9E"/>
              </a:solidFill>
              <a:prstDash val="solid"/>
              <a:round/>
              <a:headEnd type="none" w="sm" len="sm"/>
              <a:tailEnd type="none" w="sm" len="sm"/>
            </a:ln>
          </a:top>
          <a:bottom>
            <a:ln w="12700" cap="flat" cmpd="sng">
              <a:solidFill>
                <a:srgbClr val="9E9E9E"/>
              </a:solidFill>
              <a:prstDash val="solid"/>
              <a:round/>
              <a:headEnd type="none" w="sm" len="sm"/>
              <a:tailEnd type="none" w="sm" len="sm"/>
            </a:ln>
          </a:bottom>
          <a:insideH>
            <a:ln w="12700" cap="flat" cmpd="sng">
              <a:solidFill>
                <a:srgbClr val="9E9E9E"/>
              </a:solidFill>
              <a:prstDash val="solid"/>
              <a:round/>
              <a:headEnd type="none" w="sm" len="sm"/>
              <a:tailEnd type="none" w="sm" len="sm"/>
            </a:ln>
          </a:insideH>
          <a:insideV>
            <a:ln w="12700"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79"/>
    <p:restoredTop sz="88932" autoAdjust="0"/>
  </p:normalViewPr>
  <p:slideViewPr>
    <p:cSldViewPr snapToGrid="0">
      <p:cViewPr varScale="1">
        <p:scale>
          <a:sx n="82" d="100"/>
          <a:sy n="82" d="100"/>
        </p:scale>
        <p:origin x="680" y="56"/>
      </p:cViewPr>
      <p:guideLst>
        <p:guide pos="195"/>
        <p:guide pos="1034"/>
        <p:guide pos="1102"/>
        <p:guide pos="1940"/>
        <p:guide pos="2007"/>
        <p:guide pos="2846"/>
        <p:guide pos="2914"/>
        <p:guide pos="3753"/>
        <p:guide pos="3821"/>
        <p:guide pos="4660"/>
        <p:guide pos="4728"/>
        <p:guide pos="5567"/>
        <p:guide orient="horz" pos="195"/>
        <p:guide orient="horz" pos="1145"/>
        <p:guide orient="horz" pos="1423"/>
        <p:guide orient="horz" pos="2093"/>
        <p:guide orient="horz" pos="304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0.fntdata"/><Relationship Id="rId21" Type="http://schemas.openxmlformats.org/officeDocument/2006/relationships/slide" Target="slides/slide16.xml"/><Relationship Id="rId34" Type="http://schemas.openxmlformats.org/officeDocument/2006/relationships/font" Target="fonts/font5.fntdata"/><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7.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2.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4.fntdata"/><Relationship Id="rId38"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ixabay.com/vectors/folder-synchronize-sync-computer-26706/"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pexels.com/photo/woman-in-gray-hijab-holding-a-camera-4626345/"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ixabay.com/vectors/cloud-cloud-computing-3308170/"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pexels.com/photo/person-in-white-shirt-using-computer-4709289/"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pexels.com/photo/person-wearing-white-and-blue-air-jordan-1-s-1102777/"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pexels.com/photo/photo-of-clouds-during-daytime-2093252/"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pexels.com/photo/black-hardwares-on-data-server-room-4597280/"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ixabay.com/photos/network-server-system-2402637/"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cloudindustryforum.org/wp-content/uploads/2023/04/Breaking-new-ground-with-cloud.pdf"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ixabay.com/users/clker-free-vector-images-3736/"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pixabay.com/vectors/usb-disk-disc-storage-technology-47552/"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5ea948baa0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5ea948baa0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dirty="0"/>
              <a:t>Version 1, </a:t>
            </a:r>
            <a:r>
              <a:rPr lang="en-GB" dirty="0"/>
              <a:t>June</a:t>
            </a:r>
            <a:r>
              <a:rPr dirty="0"/>
              <a:t> 2024	</a:t>
            </a:r>
            <a:endParaRPr sz="1000" dirty="0">
              <a:latin typeface="Quicksand"/>
              <a:ea typeface="Quicksand"/>
              <a:cs typeface="Quicksand"/>
              <a:sym typeface="Quicksan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4e66f4aa7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24e66f4aa7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00">
                <a:latin typeface="Quicksand"/>
                <a:ea typeface="Quicksand"/>
                <a:cs typeface="Quicksand"/>
                <a:sym typeface="Quicksand"/>
              </a:rPr>
              <a:t>Image by Clkr-Free-Vector-images from Pixababy: </a:t>
            </a:r>
            <a:r>
              <a:rPr lang="en-GB" sz="1000" u="sng">
                <a:solidFill>
                  <a:schemeClr val="hlink"/>
                </a:solidFill>
                <a:latin typeface="Quicksand"/>
                <a:ea typeface="Quicksand"/>
                <a:cs typeface="Quicksand"/>
                <a:sym typeface="Quicksand"/>
                <a:hlinkClick r:id="rId3"/>
              </a:rPr>
              <a:t>https://pixabay.com/vectors/folder-synchronize-sync-computer-26706/</a:t>
            </a:r>
            <a:endParaRPr sz="1000">
              <a:latin typeface="Quicksand"/>
              <a:ea typeface="Quicksand"/>
              <a:cs typeface="Quicksand"/>
              <a:sym typeface="Quicksan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437bd41c6f_0_1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2437bd41c6f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50">
                <a:solidFill>
                  <a:schemeClr val="dk1"/>
                </a:solidFill>
                <a:latin typeface="Roboto"/>
                <a:ea typeface="Roboto"/>
                <a:cs typeface="Roboto"/>
                <a:sym typeface="Roboto"/>
              </a:rPr>
              <a:t>Photo by cottonbro studio from Pexels: </a:t>
            </a:r>
            <a:r>
              <a:rPr lang="en-GB" sz="1050" u="sng">
                <a:solidFill>
                  <a:schemeClr val="hlink"/>
                </a:solidFill>
                <a:latin typeface="Roboto"/>
                <a:ea typeface="Roboto"/>
                <a:cs typeface="Roboto"/>
                <a:sym typeface="Roboto"/>
                <a:hlinkClick r:id="rId3"/>
              </a:rPr>
              <a:t>https://www.pexels.com/photo/woman-in-gray-hijab-holding-a-camera-4626345/</a:t>
            </a:r>
            <a:endParaRPr sz="1000">
              <a:latin typeface="Quicksand"/>
              <a:ea typeface="Quicksand"/>
              <a:cs typeface="Quicksand"/>
              <a:sym typeface="Quicksan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437bd41c6f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437bd41c6f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00">
                <a:latin typeface="Quicksand"/>
                <a:ea typeface="Quicksand"/>
                <a:cs typeface="Quicksand"/>
                <a:sym typeface="Quicksand"/>
              </a:rPr>
              <a:t>Image source: </a:t>
            </a:r>
            <a:r>
              <a:rPr lang="en-GB" sz="1000" u="sng">
                <a:solidFill>
                  <a:schemeClr val="hlink"/>
                </a:solidFill>
                <a:latin typeface="Quicksand"/>
                <a:ea typeface="Quicksand"/>
                <a:cs typeface="Quicksand"/>
                <a:sym typeface="Quicksand"/>
                <a:hlinkClick r:id="rId3"/>
              </a:rPr>
              <a:t>https://pixabay.com/vectors/cloud-cloud-computing-3308170/</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437bd41c6f_1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2437bd41c6f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469b11800f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469b11800f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50">
                <a:solidFill>
                  <a:schemeClr val="dk1"/>
                </a:solidFill>
                <a:latin typeface="Roboto"/>
                <a:ea typeface="Roboto"/>
                <a:cs typeface="Roboto"/>
                <a:sym typeface="Roboto"/>
              </a:rPr>
              <a:t>Photo by cottonbro studio from Pexels: </a:t>
            </a:r>
            <a:r>
              <a:rPr lang="en-GB" sz="1050" u="sng">
                <a:solidFill>
                  <a:schemeClr val="hlink"/>
                </a:solidFill>
                <a:latin typeface="Roboto"/>
                <a:ea typeface="Roboto"/>
                <a:cs typeface="Roboto"/>
                <a:sym typeface="Roboto"/>
                <a:hlinkClick r:id="rId3"/>
              </a:rPr>
              <a:t>https://www.pexels.com/photo/person-in-white-shirt-using-computer-4709289/</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469b11800f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2469b11800f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469b11800f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2469b11800f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4bfee02c0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4bfee02c0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4869f440dc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24869f440d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4869f440d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24869f440d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4e316ad1eb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4e316ad1eb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437bd41c6f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2437bd41c6f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Answers: cloud storage – A, B and D; cloud </a:t>
            </a:r>
            <a:r>
              <a:rPr lang="en-GB"/>
              <a:t>deployment model - C</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3f3b03e96c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23f3b03e96c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50">
                <a:solidFill>
                  <a:schemeClr val="dk1"/>
                </a:solidFill>
                <a:latin typeface="Roboto"/>
                <a:ea typeface="Roboto"/>
                <a:cs typeface="Roboto"/>
                <a:sym typeface="Roboto"/>
              </a:rPr>
              <a:t>Photo by Arthur Ogleznev from Pexels: </a:t>
            </a:r>
            <a:r>
              <a:rPr lang="en-GB" sz="1050" u="sng">
                <a:solidFill>
                  <a:schemeClr val="hlink"/>
                </a:solidFill>
                <a:latin typeface="Roboto"/>
                <a:ea typeface="Roboto"/>
                <a:cs typeface="Roboto"/>
                <a:sym typeface="Roboto"/>
                <a:hlinkClick r:id="rId3"/>
              </a:rPr>
              <a:t>https://www.pexels.com/photo/person-wearing-white-and-blue-air-jordan-1-s-1102777/</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4e66f4aa75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24e66f4aa7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3f3b03e96c_0_1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8" name="Google Shape;338;g23f3b03e96c_0_1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517284607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517284607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3976b1957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3976b1957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A0 The cloud film: https://vimeo.com/883953099</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2a22e51af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2a22e51a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437bd41c6f_0_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437bd41c6f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Photo by Fillipe Gomes from Pexels: </a:t>
            </a:r>
            <a:r>
              <a:rPr lang="en-GB" u="sng">
                <a:solidFill>
                  <a:schemeClr val="hlink"/>
                </a:solidFill>
                <a:hlinkClick r:id="rId3"/>
              </a:rPr>
              <a:t>https://www.pexels.com/photo/photo-of-clouds-during-daytime-2093252/</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437bd41c6f_0_1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437bd41c6f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50">
                <a:solidFill>
                  <a:schemeClr val="dk1"/>
                </a:solidFill>
                <a:latin typeface="Roboto"/>
                <a:ea typeface="Roboto"/>
                <a:cs typeface="Roboto"/>
                <a:sym typeface="Roboto"/>
              </a:rPr>
              <a:t>Photo by Brett Sayles from Pexels: </a:t>
            </a:r>
            <a:r>
              <a:rPr lang="en-GB" sz="1050" u="sng">
                <a:solidFill>
                  <a:schemeClr val="hlink"/>
                </a:solidFill>
                <a:latin typeface="Roboto"/>
                <a:ea typeface="Roboto"/>
                <a:cs typeface="Roboto"/>
                <a:sym typeface="Roboto"/>
                <a:hlinkClick r:id="rId3"/>
              </a:rPr>
              <a:t>https://www.pexels.com/photo/black-hardwares-on-data-server-room-4597280/</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437bd41c6f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437bd41c6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00" dirty="0">
                <a:latin typeface="Quicksand"/>
                <a:ea typeface="Quicksand"/>
                <a:cs typeface="Quicksand"/>
                <a:sym typeface="Quicksand"/>
              </a:rPr>
              <a:t>Image by </a:t>
            </a:r>
            <a:r>
              <a:rPr lang="en-GB" sz="1000" dirty="0" err="1">
                <a:latin typeface="Quicksand"/>
                <a:ea typeface="Quicksand"/>
                <a:cs typeface="Quicksand"/>
                <a:sym typeface="Quicksand"/>
              </a:rPr>
              <a:t>bsdrouin</a:t>
            </a:r>
            <a:r>
              <a:rPr lang="en-GB" sz="1000" dirty="0">
                <a:latin typeface="Quicksand"/>
                <a:ea typeface="Quicksand"/>
                <a:cs typeface="Quicksand"/>
                <a:sym typeface="Quicksand"/>
              </a:rPr>
              <a:t> from </a:t>
            </a:r>
            <a:r>
              <a:rPr lang="en-GB" sz="1000" dirty="0" err="1">
                <a:latin typeface="Quicksand"/>
                <a:ea typeface="Quicksand"/>
                <a:cs typeface="Quicksand"/>
                <a:sym typeface="Quicksand"/>
              </a:rPr>
              <a:t>Pixabay</a:t>
            </a:r>
            <a:r>
              <a:rPr lang="en-GB" sz="1000" dirty="0">
                <a:latin typeface="Quicksand"/>
                <a:ea typeface="Quicksand"/>
                <a:cs typeface="Quicksand"/>
                <a:sym typeface="Quicksand"/>
              </a:rPr>
              <a:t>: </a:t>
            </a:r>
            <a:r>
              <a:rPr lang="en-GB" sz="1000" u="sng" dirty="0">
                <a:solidFill>
                  <a:schemeClr val="hlink"/>
                </a:solidFill>
                <a:latin typeface="Quicksand"/>
                <a:ea typeface="Quicksand"/>
                <a:cs typeface="Quicksand"/>
                <a:sym typeface="Quicksand"/>
                <a:hlinkClick r:id="rId3"/>
              </a:rPr>
              <a:t>https://pixabay.com/photos/network-server-system-2402637/</a:t>
            </a:r>
            <a:r>
              <a:rPr lang="en-GB" sz="1000" dirty="0">
                <a:latin typeface="Quicksand"/>
                <a:ea typeface="Quicksand"/>
                <a:cs typeface="Quicksand"/>
                <a:sym typeface="Quicksand"/>
              </a:rPr>
              <a:t> </a:t>
            </a:r>
            <a:endParaRPr sz="1000" dirty="0">
              <a:latin typeface="Quicksand"/>
              <a:ea typeface="Quicksand"/>
              <a:cs typeface="Quicksand"/>
              <a:sym typeface="Quicksand"/>
            </a:endParaRPr>
          </a:p>
          <a:p>
            <a:pPr marL="0" lvl="0" indent="0" algn="l" rtl="0">
              <a:spcBef>
                <a:spcPts val="0"/>
              </a:spcBef>
              <a:spcAft>
                <a:spcPts val="0"/>
              </a:spcAft>
              <a:buNone/>
            </a:pPr>
            <a:r>
              <a:rPr lang="en-GB" sz="1000" dirty="0">
                <a:latin typeface="Quicksand"/>
                <a:ea typeface="Quicksand"/>
                <a:cs typeface="Quicksand"/>
                <a:sym typeface="Quicksand"/>
              </a:rPr>
              <a:t>Report from </a:t>
            </a:r>
            <a:r>
              <a:rPr lang="en-GB" sz="1000" u="sng" dirty="0">
                <a:solidFill>
                  <a:schemeClr val="hlink"/>
                </a:solidFill>
                <a:latin typeface="Quicksand"/>
                <a:ea typeface="Quicksand"/>
                <a:cs typeface="Quicksand"/>
                <a:sym typeface="Quicksand"/>
                <a:hlinkClick r:id="rId4"/>
              </a:rPr>
              <a:t>https://cloudindustryforum.org/wp-content/uploads/2023/04/Breaking-new-ground-with-cloud.pdf</a:t>
            </a:r>
            <a:r>
              <a:rPr lang="en-GB" sz="1000" dirty="0">
                <a:latin typeface="Quicksand"/>
                <a:ea typeface="Quicksand"/>
                <a:cs typeface="Quicksand"/>
                <a:sym typeface="Quicksand"/>
              </a:rPr>
              <a:t> </a:t>
            </a:r>
            <a:endParaRPr sz="1000" dirty="0">
              <a:latin typeface="Quicksand"/>
              <a:ea typeface="Quicksand"/>
              <a:cs typeface="Quicksand"/>
              <a:sym typeface="Quicksan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437bd41c6f_0_1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2437bd41c6f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000">
                <a:solidFill>
                  <a:schemeClr val="dk1"/>
                </a:solidFill>
                <a:latin typeface="Quicksand"/>
                <a:ea typeface="Quicksand"/>
                <a:cs typeface="Quicksand"/>
                <a:sym typeface="Quicksand"/>
              </a:rPr>
              <a:t>Image by </a:t>
            </a:r>
            <a:r>
              <a:rPr lang="en-GB" sz="1000">
                <a:solidFill>
                  <a:schemeClr val="dk1"/>
                </a:solidFill>
                <a:uFill>
                  <a:noFill/>
                </a:uFill>
                <a:latin typeface="Quicksand"/>
                <a:ea typeface="Quicksand"/>
                <a:cs typeface="Quicksand"/>
                <a:sym typeface="Quicksand"/>
                <a:hlinkClick r:id="rId3">
                  <a:extLst>
                    <a:ext uri="{A12FA001-AC4F-418D-AE19-62706E023703}">
                      <ahyp:hlinkClr xmlns:ahyp="http://schemas.microsoft.com/office/drawing/2018/hyperlinkcolor" val="tx"/>
                    </a:ext>
                  </a:extLst>
                </a:hlinkClick>
              </a:rPr>
              <a:t>Clker-Free-Vector-Images</a:t>
            </a:r>
            <a:r>
              <a:rPr lang="en-GB" sz="1000">
                <a:solidFill>
                  <a:schemeClr val="dk1"/>
                </a:solidFill>
                <a:latin typeface="Quicksand"/>
                <a:ea typeface="Quicksand"/>
                <a:cs typeface="Quicksand"/>
                <a:sym typeface="Quicksand"/>
              </a:rPr>
              <a:t> from Pixabay:</a:t>
            </a:r>
            <a:r>
              <a:rPr lang="en-GB" sz="1000" u="sng">
                <a:solidFill>
                  <a:schemeClr val="hlink"/>
                </a:solidFill>
                <a:latin typeface="Quicksand"/>
                <a:ea typeface="Quicksand"/>
                <a:cs typeface="Quicksand"/>
                <a:sym typeface="Quicksand"/>
                <a:hlinkClick r:id="rId4"/>
              </a:rPr>
              <a:t> https://pixabay.com/vectors/usb-disk-disc-storage-technology-47552/</a:t>
            </a:r>
            <a:endParaRPr sz="1000">
              <a:latin typeface="Quicksand"/>
              <a:ea typeface="Quicksand"/>
              <a:cs typeface="Quicksand"/>
              <a:sym typeface="Quicksan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_3">
    <p:spTree>
      <p:nvGrpSpPr>
        <p:cNvPr id="1" name="Shape 9"/>
        <p:cNvGrpSpPr/>
        <p:nvPr/>
      </p:nvGrpSpPr>
      <p:grpSpPr>
        <a:xfrm>
          <a:off x="0" y="0"/>
          <a:ext cx="0" cy="0"/>
          <a:chOff x="0" y="0"/>
          <a:chExt cx="0" cy="0"/>
        </a:xfrm>
      </p:grpSpPr>
      <p:sp>
        <p:nvSpPr>
          <p:cNvPr id="10" name="Google Shape;10;p2"/>
          <p:cNvSpPr txBox="1">
            <a:spLocks noGrp="1"/>
          </p:cNvSpPr>
          <p:nvPr>
            <p:ph type="subTitle" idx="1"/>
          </p:nvPr>
        </p:nvSpPr>
        <p:spPr>
          <a:xfrm>
            <a:off x="6840000" y="0"/>
            <a:ext cx="1961100" cy="3141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200">
                <a:solidFill>
                  <a:schemeClr val="dk1"/>
                </a:solidFill>
                <a:latin typeface="Quicksand Medium"/>
                <a:ea typeface="Quicksand Medium"/>
                <a:cs typeface="Quicksand Medium"/>
                <a:sym typeface="Quicksand Medium"/>
              </a:defRPr>
            </a:lvl1pPr>
            <a:lvl2pPr lvl="1" algn="r" rtl="0">
              <a:spcBef>
                <a:spcPts val="0"/>
              </a:spcBef>
              <a:spcAft>
                <a:spcPts val="0"/>
              </a:spcAft>
              <a:buNone/>
              <a:defRPr/>
            </a:lvl2pPr>
            <a:lvl3pPr lvl="2" algn="r" rtl="0">
              <a:spcBef>
                <a:spcPts val="1600"/>
              </a:spcBef>
              <a:spcAft>
                <a:spcPts val="0"/>
              </a:spcAft>
              <a:buNone/>
              <a:defRPr/>
            </a:lvl3pPr>
            <a:lvl4pPr lvl="3" algn="r" rtl="0">
              <a:spcBef>
                <a:spcPts val="1600"/>
              </a:spcBef>
              <a:spcAft>
                <a:spcPts val="0"/>
              </a:spcAft>
              <a:buNone/>
              <a:defRPr/>
            </a:lvl4pPr>
            <a:lvl5pPr lvl="4" algn="r" rtl="0">
              <a:spcBef>
                <a:spcPts val="1600"/>
              </a:spcBef>
              <a:spcAft>
                <a:spcPts val="0"/>
              </a:spcAft>
              <a:buNone/>
              <a:defRPr/>
            </a:lvl5pPr>
            <a:lvl6pPr lvl="5" algn="r" rtl="0">
              <a:spcBef>
                <a:spcPts val="1600"/>
              </a:spcBef>
              <a:spcAft>
                <a:spcPts val="0"/>
              </a:spcAft>
              <a:buNone/>
              <a:defRPr/>
            </a:lvl6pPr>
            <a:lvl7pPr lvl="6" algn="r" rtl="0">
              <a:spcBef>
                <a:spcPts val="1600"/>
              </a:spcBef>
              <a:spcAft>
                <a:spcPts val="0"/>
              </a:spcAft>
              <a:buNone/>
              <a:defRPr/>
            </a:lvl7pPr>
            <a:lvl8pPr lvl="7" algn="r" rtl="0">
              <a:spcBef>
                <a:spcPts val="1600"/>
              </a:spcBef>
              <a:spcAft>
                <a:spcPts val="0"/>
              </a:spcAft>
              <a:buNone/>
              <a:defRPr/>
            </a:lvl8pPr>
            <a:lvl9pPr lvl="8" algn="r" rtl="0">
              <a:spcBef>
                <a:spcPts val="1600"/>
              </a:spcBef>
              <a:spcAft>
                <a:spcPts val="1600"/>
              </a:spcAft>
              <a:buNone/>
              <a:defRPr/>
            </a:lvl9pPr>
          </a:lstStyle>
          <a:p>
            <a:endParaRPr/>
          </a:p>
        </p:txBody>
      </p:sp>
      <p:sp>
        <p:nvSpPr>
          <p:cNvPr id="11" name="Google Shape;11;p2"/>
          <p:cNvSpPr txBox="1">
            <a:spLocks noGrp="1"/>
          </p:cNvSpPr>
          <p:nvPr>
            <p:ph type="title"/>
          </p:nvPr>
        </p:nvSpPr>
        <p:spPr>
          <a:xfrm>
            <a:off x="526875" y="576775"/>
            <a:ext cx="8095800" cy="2034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2" name="Google Shape;12;p2"/>
          <p:cNvSpPr txBox="1">
            <a:spLocks noGrp="1"/>
          </p:cNvSpPr>
          <p:nvPr>
            <p:ph type="subTitle" idx="2"/>
          </p:nvPr>
        </p:nvSpPr>
        <p:spPr>
          <a:xfrm>
            <a:off x="532725" y="2665400"/>
            <a:ext cx="8095800" cy="731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pic>
        <p:nvPicPr>
          <p:cNvPr id="13" name="Google Shape;13;p2"/>
          <p:cNvPicPr preferRelativeResize="0"/>
          <p:nvPr/>
        </p:nvPicPr>
        <p:blipFill>
          <a:blip r:embed="rId2">
            <a:alphaModFix/>
          </a:blip>
          <a:stretch>
            <a:fillRect/>
          </a:stretch>
        </p:blipFill>
        <p:spPr>
          <a:xfrm>
            <a:off x="7455500" y="4491500"/>
            <a:ext cx="1407075" cy="4252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arge text">
  <p:cSld name="TITLE_4_1_1_1_1_1_1">
    <p:spTree>
      <p:nvGrpSpPr>
        <p:cNvPr id="1" name="Shape 60"/>
        <p:cNvGrpSpPr/>
        <p:nvPr/>
      </p:nvGrpSpPr>
      <p:grpSpPr>
        <a:xfrm>
          <a:off x="0" y="0"/>
          <a:ext cx="0" cy="0"/>
          <a:chOff x="0" y="0"/>
          <a:chExt cx="0" cy="0"/>
        </a:xfrm>
      </p:grpSpPr>
      <p:sp>
        <p:nvSpPr>
          <p:cNvPr id="61" name="Google Shape;61;p11"/>
          <p:cNvSpPr txBox="1">
            <a:spLocks noGrp="1"/>
          </p:cNvSpPr>
          <p:nvPr>
            <p:ph type="title"/>
          </p:nvPr>
        </p:nvSpPr>
        <p:spPr>
          <a:xfrm>
            <a:off x="310900" y="319600"/>
            <a:ext cx="8521200" cy="450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0">
                <a:latin typeface="Quicksand Medium"/>
                <a:ea typeface="Quicksand Medium"/>
                <a:cs typeface="Quicksand Medium"/>
                <a:sym typeface="Quicksand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2" name="Google Shape;62;p11"/>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lvl1pPr lvl="0" rtl="0">
              <a:buNone/>
              <a:defRPr sz="800">
                <a:solidFill>
                  <a:srgbClr val="494985"/>
                </a:solidFill>
                <a:latin typeface="Quicksand Medium"/>
                <a:ea typeface="Quicksand Medium"/>
                <a:cs typeface="Quicksand Medium"/>
                <a:sym typeface="Quicksand Medium"/>
              </a:defRPr>
            </a:lvl1pPr>
            <a:lvl2pPr lvl="1" rtl="0">
              <a:buNone/>
              <a:defRPr sz="800">
                <a:solidFill>
                  <a:srgbClr val="494985"/>
                </a:solidFill>
                <a:latin typeface="Quicksand Medium"/>
                <a:ea typeface="Quicksand Medium"/>
                <a:cs typeface="Quicksand Medium"/>
                <a:sym typeface="Quicksand Medium"/>
              </a:defRPr>
            </a:lvl2pPr>
            <a:lvl3pPr lvl="2" rtl="0">
              <a:buNone/>
              <a:defRPr sz="800">
                <a:solidFill>
                  <a:srgbClr val="494985"/>
                </a:solidFill>
                <a:latin typeface="Quicksand Medium"/>
                <a:ea typeface="Quicksand Medium"/>
                <a:cs typeface="Quicksand Medium"/>
                <a:sym typeface="Quicksand Medium"/>
              </a:defRPr>
            </a:lvl3pPr>
            <a:lvl4pPr lvl="3" rtl="0">
              <a:buNone/>
              <a:defRPr sz="800">
                <a:solidFill>
                  <a:srgbClr val="494985"/>
                </a:solidFill>
                <a:latin typeface="Quicksand Medium"/>
                <a:ea typeface="Quicksand Medium"/>
                <a:cs typeface="Quicksand Medium"/>
                <a:sym typeface="Quicksand Medium"/>
              </a:defRPr>
            </a:lvl4pPr>
            <a:lvl5pPr lvl="4" rtl="0">
              <a:buNone/>
              <a:defRPr sz="800">
                <a:solidFill>
                  <a:srgbClr val="494985"/>
                </a:solidFill>
                <a:latin typeface="Quicksand Medium"/>
                <a:ea typeface="Quicksand Medium"/>
                <a:cs typeface="Quicksand Medium"/>
                <a:sym typeface="Quicksand Medium"/>
              </a:defRPr>
            </a:lvl5pPr>
            <a:lvl6pPr lvl="5" rtl="0">
              <a:buNone/>
              <a:defRPr sz="800">
                <a:solidFill>
                  <a:srgbClr val="494985"/>
                </a:solidFill>
                <a:latin typeface="Quicksand Medium"/>
                <a:ea typeface="Quicksand Medium"/>
                <a:cs typeface="Quicksand Medium"/>
                <a:sym typeface="Quicksand Medium"/>
              </a:defRPr>
            </a:lvl6pPr>
            <a:lvl7pPr lvl="6" rtl="0">
              <a:buNone/>
              <a:defRPr sz="800">
                <a:solidFill>
                  <a:srgbClr val="494985"/>
                </a:solidFill>
                <a:latin typeface="Quicksand Medium"/>
                <a:ea typeface="Quicksand Medium"/>
                <a:cs typeface="Quicksand Medium"/>
                <a:sym typeface="Quicksand Medium"/>
              </a:defRPr>
            </a:lvl7pPr>
            <a:lvl8pPr lvl="7" rtl="0">
              <a:buNone/>
              <a:defRPr sz="800">
                <a:solidFill>
                  <a:srgbClr val="494985"/>
                </a:solidFill>
                <a:latin typeface="Quicksand Medium"/>
                <a:ea typeface="Quicksand Medium"/>
                <a:cs typeface="Quicksand Medium"/>
                <a:sym typeface="Quicksand Medium"/>
              </a:defRPr>
            </a:lvl8pPr>
            <a:lvl9pPr lvl="8" rtl="0">
              <a:buNone/>
              <a:defRPr sz="800">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GB"/>
              <a:t>‹#›</a:t>
            </a:fld>
            <a:endParaRPr/>
          </a:p>
        </p:txBody>
      </p:sp>
      <p:sp>
        <p:nvSpPr>
          <p:cNvPr id="63" name="Google Shape;63;p11"/>
          <p:cNvSpPr txBox="1">
            <a:spLocks noGrp="1"/>
          </p:cNvSpPr>
          <p:nvPr>
            <p:ph type="subTitle" idx="1"/>
          </p:nvPr>
        </p:nvSpPr>
        <p:spPr>
          <a:xfrm>
            <a:off x="6840000" y="0"/>
            <a:ext cx="1962300" cy="3141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200">
                <a:solidFill>
                  <a:schemeClr val="dk1"/>
                </a:solidFill>
                <a:latin typeface="Quicksand Medium"/>
                <a:ea typeface="Quicksand Medium"/>
                <a:cs typeface="Quicksand Medium"/>
                <a:sym typeface="Quicksand Medium"/>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_4">
  <p:cSld name="TITLE_4">
    <p:spTree>
      <p:nvGrpSpPr>
        <p:cNvPr id="1" name="Shape 64"/>
        <p:cNvGrpSpPr/>
        <p:nvPr/>
      </p:nvGrpSpPr>
      <p:grpSpPr>
        <a:xfrm>
          <a:off x="0" y="0"/>
          <a:ext cx="0" cy="0"/>
          <a:chOff x="0" y="0"/>
          <a:chExt cx="0" cy="0"/>
        </a:xfrm>
      </p:grpSpPr>
      <p:sp>
        <p:nvSpPr>
          <p:cNvPr id="65" name="Google Shape;65;p1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6" name="Google Shape;66;p1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7" name="Google Shape;67;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_3">
    <p:spTree>
      <p:nvGrpSpPr>
        <p:cNvPr id="1" name="Shape 72"/>
        <p:cNvGrpSpPr/>
        <p:nvPr/>
      </p:nvGrpSpPr>
      <p:grpSpPr>
        <a:xfrm>
          <a:off x="0" y="0"/>
          <a:ext cx="0" cy="0"/>
          <a:chOff x="0" y="0"/>
          <a:chExt cx="0" cy="0"/>
        </a:xfrm>
      </p:grpSpPr>
      <p:sp>
        <p:nvSpPr>
          <p:cNvPr id="73" name="Google Shape;73;p14"/>
          <p:cNvSpPr txBox="1">
            <a:spLocks noGrp="1"/>
          </p:cNvSpPr>
          <p:nvPr>
            <p:ph type="subTitle" idx="1"/>
          </p:nvPr>
        </p:nvSpPr>
        <p:spPr>
          <a:xfrm>
            <a:off x="6840000" y="0"/>
            <a:ext cx="1961100" cy="3141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200">
                <a:solidFill>
                  <a:schemeClr val="dk1"/>
                </a:solidFill>
                <a:latin typeface="Quicksand Medium"/>
                <a:ea typeface="Quicksand Medium"/>
                <a:cs typeface="Quicksand Medium"/>
                <a:sym typeface="Quicksand Medium"/>
              </a:defRPr>
            </a:lvl1pPr>
            <a:lvl2pPr lvl="1" algn="r" rtl="0">
              <a:spcBef>
                <a:spcPts val="0"/>
              </a:spcBef>
              <a:spcAft>
                <a:spcPts val="0"/>
              </a:spcAft>
              <a:buNone/>
              <a:defRPr/>
            </a:lvl2pPr>
            <a:lvl3pPr lvl="2" algn="r" rtl="0">
              <a:spcBef>
                <a:spcPts val="1600"/>
              </a:spcBef>
              <a:spcAft>
                <a:spcPts val="0"/>
              </a:spcAft>
              <a:buNone/>
              <a:defRPr/>
            </a:lvl3pPr>
            <a:lvl4pPr lvl="3" algn="r" rtl="0">
              <a:spcBef>
                <a:spcPts val="1600"/>
              </a:spcBef>
              <a:spcAft>
                <a:spcPts val="0"/>
              </a:spcAft>
              <a:buNone/>
              <a:defRPr/>
            </a:lvl4pPr>
            <a:lvl5pPr lvl="4" algn="r" rtl="0">
              <a:spcBef>
                <a:spcPts val="1600"/>
              </a:spcBef>
              <a:spcAft>
                <a:spcPts val="0"/>
              </a:spcAft>
              <a:buNone/>
              <a:defRPr/>
            </a:lvl5pPr>
            <a:lvl6pPr lvl="5" algn="r" rtl="0">
              <a:spcBef>
                <a:spcPts val="1600"/>
              </a:spcBef>
              <a:spcAft>
                <a:spcPts val="0"/>
              </a:spcAft>
              <a:buNone/>
              <a:defRPr/>
            </a:lvl6pPr>
            <a:lvl7pPr lvl="6" algn="r" rtl="0">
              <a:spcBef>
                <a:spcPts val="1600"/>
              </a:spcBef>
              <a:spcAft>
                <a:spcPts val="0"/>
              </a:spcAft>
              <a:buNone/>
              <a:defRPr/>
            </a:lvl7pPr>
            <a:lvl8pPr lvl="7" algn="r" rtl="0">
              <a:spcBef>
                <a:spcPts val="1600"/>
              </a:spcBef>
              <a:spcAft>
                <a:spcPts val="0"/>
              </a:spcAft>
              <a:buNone/>
              <a:defRPr/>
            </a:lvl8pPr>
            <a:lvl9pPr lvl="8" algn="r" rtl="0">
              <a:spcBef>
                <a:spcPts val="1600"/>
              </a:spcBef>
              <a:spcAft>
                <a:spcPts val="1600"/>
              </a:spcAft>
              <a:buNone/>
              <a:defRPr/>
            </a:lvl9pPr>
          </a:lstStyle>
          <a:p>
            <a:endParaRPr/>
          </a:p>
        </p:txBody>
      </p:sp>
      <p:sp>
        <p:nvSpPr>
          <p:cNvPr id="74" name="Google Shape;74;p14"/>
          <p:cNvSpPr txBox="1">
            <a:spLocks noGrp="1"/>
          </p:cNvSpPr>
          <p:nvPr>
            <p:ph type="title"/>
          </p:nvPr>
        </p:nvSpPr>
        <p:spPr>
          <a:xfrm>
            <a:off x="526875" y="576775"/>
            <a:ext cx="8095800" cy="2034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75" name="Google Shape;75;p14"/>
          <p:cNvSpPr txBox="1">
            <a:spLocks noGrp="1"/>
          </p:cNvSpPr>
          <p:nvPr>
            <p:ph type="subTitle" idx="2"/>
          </p:nvPr>
        </p:nvSpPr>
        <p:spPr>
          <a:xfrm>
            <a:off x="532725" y="2665400"/>
            <a:ext cx="8095800" cy="731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pic>
        <p:nvPicPr>
          <p:cNvPr id="76" name="Google Shape;76;p14"/>
          <p:cNvPicPr preferRelativeResize="0"/>
          <p:nvPr/>
        </p:nvPicPr>
        <p:blipFill>
          <a:blip r:embed="rId2">
            <a:alphaModFix/>
          </a:blip>
          <a:stretch>
            <a:fillRect/>
          </a:stretch>
        </p:blipFill>
        <p:spPr>
          <a:xfrm>
            <a:off x="7455500" y="4491500"/>
            <a:ext cx="1407075" cy="42525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bjectives / Questions / Lists">
  <p:cSld name="TITLE_4_1_1_1_2">
    <p:spTree>
      <p:nvGrpSpPr>
        <p:cNvPr id="1" name="Shape 77"/>
        <p:cNvGrpSpPr/>
        <p:nvPr/>
      </p:nvGrpSpPr>
      <p:grpSpPr>
        <a:xfrm>
          <a:off x="0" y="0"/>
          <a:ext cx="0" cy="0"/>
          <a:chOff x="0" y="0"/>
          <a:chExt cx="0" cy="0"/>
        </a:xfrm>
      </p:grpSpPr>
      <p:sp>
        <p:nvSpPr>
          <p:cNvPr id="78" name="Google Shape;78;p15"/>
          <p:cNvSpPr txBox="1">
            <a:spLocks noGrp="1"/>
          </p:cNvSpPr>
          <p:nvPr>
            <p:ph type="body" idx="1"/>
          </p:nvPr>
        </p:nvSpPr>
        <p:spPr>
          <a:xfrm>
            <a:off x="310900" y="1017725"/>
            <a:ext cx="8522100" cy="3811500"/>
          </a:xfrm>
          <a:prstGeom prst="rect">
            <a:avLst/>
          </a:prstGeom>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Char char="●"/>
              <a:defRPr>
                <a:solidFill>
                  <a:schemeClr val="dk1"/>
                </a:solidFill>
              </a:defRPr>
            </a:lvl1pPr>
            <a:lvl2pPr marL="914400" lvl="1" indent="-317500" rtl="0">
              <a:lnSpc>
                <a:spcPct val="115000"/>
              </a:lnSpc>
              <a:spcBef>
                <a:spcPts val="1600"/>
              </a:spcBef>
              <a:spcAft>
                <a:spcPts val="0"/>
              </a:spcAft>
              <a:buClr>
                <a:schemeClr val="dk1"/>
              </a:buClr>
              <a:buSzPts val="1400"/>
              <a:buChar char="○"/>
              <a:defRPr>
                <a:solidFill>
                  <a:schemeClr val="dk1"/>
                </a:solidFill>
              </a:defRPr>
            </a:lvl2pPr>
            <a:lvl3pPr marL="1371600" lvl="2" indent="-317500" rtl="0">
              <a:lnSpc>
                <a:spcPct val="115000"/>
              </a:lnSpc>
              <a:spcBef>
                <a:spcPts val="1600"/>
              </a:spcBef>
              <a:spcAft>
                <a:spcPts val="0"/>
              </a:spcAft>
              <a:buClr>
                <a:schemeClr val="dk1"/>
              </a:buClr>
              <a:buSzPts val="1400"/>
              <a:buChar char="■"/>
              <a:defRPr>
                <a:solidFill>
                  <a:schemeClr val="dk1"/>
                </a:solidFill>
              </a:defRPr>
            </a:lvl3pPr>
            <a:lvl4pPr marL="1828800" lvl="3" indent="-317500" rtl="0">
              <a:lnSpc>
                <a:spcPct val="115000"/>
              </a:lnSpc>
              <a:spcBef>
                <a:spcPts val="1600"/>
              </a:spcBef>
              <a:spcAft>
                <a:spcPts val="0"/>
              </a:spcAft>
              <a:buClr>
                <a:schemeClr val="dk1"/>
              </a:buClr>
              <a:buSzPts val="1400"/>
              <a:buChar char="●"/>
              <a:defRPr>
                <a:solidFill>
                  <a:schemeClr val="dk1"/>
                </a:solidFill>
              </a:defRPr>
            </a:lvl4pPr>
            <a:lvl5pPr marL="2286000" lvl="4" indent="-317500" rtl="0">
              <a:lnSpc>
                <a:spcPct val="115000"/>
              </a:lnSpc>
              <a:spcBef>
                <a:spcPts val="1600"/>
              </a:spcBef>
              <a:spcAft>
                <a:spcPts val="0"/>
              </a:spcAft>
              <a:buClr>
                <a:schemeClr val="dk1"/>
              </a:buClr>
              <a:buSzPts val="1400"/>
              <a:buChar char="○"/>
              <a:defRPr>
                <a:solidFill>
                  <a:schemeClr val="dk1"/>
                </a:solidFill>
              </a:defRPr>
            </a:lvl5pPr>
            <a:lvl6pPr marL="2743200" lvl="5" indent="-317500" rtl="0">
              <a:lnSpc>
                <a:spcPct val="115000"/>
              </a:lnSpc>
              <a:spcBef>
                <a:spcPts val="1600"/>
              </a:spcBef>
              <a:spcAft>
                <a:spcPts val="0"/>
              </a:spcAft>
              <a:buClr>
                <a:schemeClr val="dk1"/>
              </a:buClr>
              <a:buSzPts val="1400"/>
              <a:buChar char="■"/>
              <a:defRPr>
                <a:solidFill>
                  <a:schemeClr val="dk1"/>
                </a:solidFill>
              </a:defRPr>
            </a:lvl6pPr>
            <a:lvl7pPr marL="3200400" lvl="6" indent="-317500" rtl="0">
              <a:lnSpc>
                <a:spcPct val="115000"/>
              </a:lnSpc>
              <a:spcBef>
                <a:spcPts val="1600"/>
              </a:spcBef>
              <a:spcAft>
                <a:spcPts val="0"/>
              </a:spcAft>
              <a:buClr>
                <a:schemeClr val="dk1"/>
              </a:buClr>
              <a:buSzPts val="1400"/>
              <a:buChar char="●"/>
              <a:defRPr>
                <a:solidFill>
                  <a:schemeClr val="dk1"/>
                </a:solidFill>
              </a:defRPr>
            </a:lvl7pPr>
            <a:lvl8pPr marL="3657600" lvl="7" indent="-317500" rtl="0">
              <a:lnSpc>
                <a:spcPct val="115000"/>
              </a:lnSpc>
              <a:spcBef>
                <a:spcPts val="1600"/>
              </a:spcBef>
              <a:spcAft>
                <a:spcPts val="0"/>
              </a:spcAft>
              <a:buClr>
                <a:schemeClr val="dk1"/>
              </a:buClr>
              <a:buSzPts val="1400"/>
              <a:buChar char="○"/>
              <a:defRPr>
                <a:solidFill>
                  <a:schemeClr val="dk1"/>
                </a:solidFill>
              </a:defRPr>
            </a:lvl8pPr>
            <a:lvl9pPr marL="4114800" lvl="8" indent="-317500" rtl="0">
              <a:lnSpc>
                <a:spcPct val="115000"/>
              </a:lnSpc>
              <a:spcBef>
                <a:spcPts val="1600"/>
              </a:spcBef>
              <a:spcAft>
                <a:spcPts val="1600"/>
              </a:spcAft>
              <a:buClr>
                <a:schemeClr val="dk1"/>
              </a:buClr>
              <a:buSzPts val="1400"/>
              <a:buChar char="■"/>
              <a:defRPr>
                <a:solidFill>
                  <a:schemeClr val="dk1"/>
                </a:solidFill>
              </a:defRPr>
            </a:lvl9pPr>
          </a:lstStyle>
          <a:p>
            <a:endParaRPr/>
          </a:p>
        </p:txBody>
      </p:sp>
      <p:sp>
        <p:nvSpPr>
          <p:cNvPr id="79" name="Google Shape;79;p15"/>
          <p:cNvSpPr txBox="1">
            <a:spLocks noGrp="1"/>
          </p:cNvSpPr>
          <p:nvPr>
            <p:ph type="title"/>
          </p:nvPr>
        </p:nvSpPr>
        <p:spPr>
          <a:xfrm>
            <a:off x="310900" y="310900"/>
            <a:ext cx="8522100" cy="706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0" name="Google Shape;80;p15"/>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lvl1pPr lvl="0" rtl="0">
              <a:buNone/>
              <a:defRPr sz="800">
                <a:solidFill>
                  <a:srgbClr val="494985"/>
                </a:solidFill>
                <a:latin typeface="Quicksand Medium"/>
                <a:ea typeface="Quicksand Medium"/>
                <a:cs typeface="Quicksand Medium"/>
                <a:sym typeface="Quicksand Medium"/>
              </a:defRPr>
            </a:lvl1pPr>
            <a:lvl2pPr lvl="1" rtl="0">
              <a:buNone/>
              <a:defRPr sz="800">
                <a:solidFill>
                  <a:srgbClr val="494985"/>
                </a:solidFill>
                <a:latin typeface="Quicksand Medium"/>
                <a:ea typeface="Quicksand Medium"/>
                <a:cs typeface="Quicksand Medium"/>
                <a:sym typeface="Quicksand Medium"/>
              </a:defRPr>
            </a:lvl2pPr>
            <a:lvl3pPr lvl="2" rtl="0">
              <a:buNone/>
              <a:defRPr sz="800">
                <a:solidFill>
                  <a:srgbClr val="494985"/>
                </a:solidFill>
                <a:latin typeface="Quicksand Medium"/>
                <a:ea typeface="Quicksand Medium"/>
                <a:cs typeface="Quicksand Medium"/>
                <a:sym typeface="Quicksand Medium"/>
              </a:defRPr>
            </a:lvl3pPr>
            <a:lvl4pPr lvl="3" rtl="0">
              <a:buNone/>
              <a:defRPr sz="800">
                <a:solidFill>
                  <a:srgbClr val="494985"/>
                </a:solidFill>
                <a:latin typeface="Quicksand Medium"/>
                <a:ea typeface="Quicksand Medium"/>
                <a:cs typeface="Quicksand Medium"/>
                <a:sym typeface="Quicksand Medium"/>
              </a:defRPr>
            </a:lvl4pPr>
            <a:lvl5pPr lvl="4" rtl="0">
              <a:buNone/>
              <a:defRPr sz="800">
                <a:solidFill>
                  <a:srgbClr val="494985"/>
                </a:solidFill>
                <a:latin typeface="Quicksand Medium"/>
                <a:ea typeface="Quicksand Medium"/>
                <a:cs typeface="Quicksand Medium"/>
                <a:sym typeface="Quicksand Medium"/>
              </a:defRPr>
            </a:lvl5pPr>
            <a:lvl6pPr lvl="5" rtl="0">
              <a:buNone/>
              <a:defRPr sz="800">
                <a:solidFill>
                  <a:srgbClr val="494985"/>
                </a:solidFill>
                <a:latin typeface="Quicksand Medium"/>
                <a:ea typeface="Quicksand Medium"/>
                <a:cs typeface="Quicksand Medium"/>
                <a:sym typeface="Quicksand Medium"/>
              </a:defRPr>
            </a:lvl6pPr>
            <a:lvl7pPr lvl="6" rtl="0">
              <a:buNone/>
              <a:defRPr sz="800">
                <a:solidFill>
                  <a:srgbClr val="494985"/>
                </a:solidFill>
                <a:latin typeface="Quicksand Medium"/>
                <a:ea typeface="Quicksand Medium"/>
                <a:cs typeface="Quicksand Medium"/>
                <a:sym typeface="Quicksand Medium"/>
              </a:defRPr>
            </a:lvl7pPr>
            <a:lvl8pPr lvl="7" rtl="0">
              <a:buNone/>
              <a:defRPr sz="800">
                <a:solidFill>
                  <a:srgbClr val="494985"/>
                </a:solidFill>
                <a:latin typeface="Quicksand Medium"/>
                <a:ea typeface="Quicksand Medium"/>
                <a:cs typeface="Quicksand Medium"/>
                <a:sym typeface="Quicksand Medium"/>
              </a:defRPr>
            </a:lvl8pPr>
            <a:lvl9pPr lvl="8" rtl="0">
              <a:buNone/>
              <a:defRPr sz="800">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GB"/>
              <a:t>‹#›</a:t>
            </a:fld>
            <a:endParaRPr/>
          </a:p>
        </p:txBody>
      </p:sp>
      <p:sp>
        <p:nvSpPr>
          <p:cNvPr id="81" name="Google Shape;81;p15"/>
          <p:cNvSpPr txBox="1">
            <a:spLocks noGrp="1"/>
          </p:cNvSpPr>
          <p:nvPr>
            <p:ph type="subTitle" idx="2"/>
          </p:nvPr>
        </p:nvSpPr>
        <p:spPr>
          <a:xfrm>
            <a:off x="6840000" y="0"/>
            <a:ext cx="1961100" cy="3141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200">
                <a:solidFill>
                  <a:schemeClr val="dk1"/>
                </a:solidFill>
                <a:latin typeface="Quicksand Medium"/>
                <a:ea typeface="Quicksand Medium"/>
                <a:cs typeface="Quicksand Medium"/>
                <a:sym typeface="Quicksand Medium"/>
              </a:defRPr>
            </a:lvl1pPr>
            <a:lvl2pPr lvl="1" algn="r" rtl="0">
              <a:spcBef>
                <a:spcPts val="0"/>
              </a:spcBef>
              <a:spcAft>
                <a:spcPts val="0"/>
              </a:spcAft>
              <a:buNone/>
              <a:defRPr/>
            </a:lvl2pPr>
            <a:lvl3pPr lvl="2" algn="r" rtl="0">
              <a:spcBef>
                <a:spcPts val="1600"/>
              </a:spcBef>
              <a:spcAft>
                <a:spcPts val="0"/>
              </a:spcAft>
              <a:buNone/>
              <a:defRPr/>
            </a:lvl3pPr>
            <a:lvl4pPr lvl="3" algn="r" rtl="0">
              <a:spcBef>
                <a:spcPts val="1600"/>
              </a:spcBef>
              <a:spcAft>
                <a:spcPts val="0"/>
              </a:spcAft>
              <a:buNone/>
              <a:defRPr/>
            </a:lvl4pPr>
            <a:lvl5pPr lvl="4" algn="r" rtl="0">
              <a:spcBef>
                <a:spcPts val="1600"/>
              </a:spcBef>
              <a:spcAft>
                <a:spcPts val="0"/>
              </a:spcAft>
              <a:buNone/>
              <a:defRPr/>
            </a:lvl5pPr>
            <a:lvl6pPr lvl="5" algn="r" rtl="0">
              <a:spcBef>
                <a:spcPts val="1600"/>
              </a:spcBef>
              <a:spcAft>
                <a:spcPts val="0"/>
              </a:spcAft>
              <a:buNone/>
              <a:defRPr/>
            </a:lvl6pPr>
            <a:lvl7pPr lvl="6" algn="r" rtl="0">
              <a:spcBef>
                <a:spcPts val="1600"/>
              </a:spcBef>
              <a:spcAft>
                <a:spcPts val="0"/>
              </a:spcAft>
              <a:buNone/>
              <a:defRPr/>
            </a:lvl7pPr>
            <a:lvl8pPr lvl="7" algn="r" rtl="0">
              <a:spcBef>
                <a:spcPts val="1600"/>
              </a:spcBef>
              <a:spcAft>
                <a:spcPts val="0"/>
              </a:spcAft>
              <a:buNone/>
              <a:defRPr/>
            </a:lvl8pPr>
            <a:lvl9pPr lvl="8" algn="r" rtl="0">
              <a:spcBef>
                <a:spcPts val="1600"/>
              </a:spcBef>
              <a:spcAft>
                <a:spcPts val="1600"/>
              </a:spcAft>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Large image and text under (with heading)">
  <p:cSld name="TITLE_4_1_1_2_1">
    <p:spTree>
      <p:nvGrpSpPr>
        <p:cNvPr id="1" name="Shape 82"/>
        <p:cNvGrpSpPr/>
        <p:nvPr/>
      </p:nvGrpSpPr>
      <p:grpSpPr>
        <a:xfrm>
          <a:off x="0" y="0"/>
          <a:ext cx="0" cy="0"/>
          <a:chOff x="0" y="0"/>
          <a:chExt cx="0" cy="0"/>
        </a:xfrm>
      </p:grpSpPr>
      <p:sp>
        <p:nvSpPr>
          <p:cNvPr id="83" name="Google Shape;83;p16"/>
          <p:cNvSpPr txBox="1">
            <a:spLocks noGrp="1"/>
          </p:cNvSpPr>
          <p:nvPr>
            <p:ph type="body" idx="1"/>
          </p:nvPr>
        </p:nvSpPr>
        <p:spPr>
          <a:xfrm>
            <a:off x="310900" y="1017725"/>
            <a:ext cx="8521200" cy="30972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84" name="Google Shape;84;p16"/>
          <p:cNvSpPr txBox="1">
            <a:spLocks noGrp="1"/>
          </p:cNvSpPr>
          <p:nvPr>
            <p:ph type="body" idx="2"/>
          </p:nvPr>
        </p:nvSpPr>
        <p:spPr>
          <a:xfrm>
            <a:off x="310900" y="4117599"/>
            <a:ext cx="8521200" cy="6981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85" name="Google Shape;85;p16"/>
          <p:cNvSpPr txBox="1">
            <a:spLocks noGrp="1"/>
          </p:cNvSpPr>
          <p:nvPr>
            <p:ph type="title"/>
          </p:nvPr>
        </p:nvSpPr>
        <p:spPr>
          <a:xfrm>
            <a:off x="310900" y="313512"/>
            <a:ext cx="8521200" cy="698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6" name="Google Shape;86;p16"/>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lvl1pPr lvl="0" rtl="0">
              <a:buNone/>
              <a:defRPr sz="800">
                <a:solidFill>
                  <a:srgbClr val="494985"/>
                </a:solidFill>
                <a:latin typeface="Quicksand Medium"/>
                <a:ea typeface="Quicksand Medium"/>
                <a:cs typeface="Quicksand Medium"/>
                <a:sym typeface="Quicksand Medium"/>
              </a:defRPr>
            </a:lvl1pPr>
            <a:lvl2pPr lvl="1" rtl="0">
              <a:buNone/>
              <a:defRPr sz="800">
                <a:solidFill>
                  <a:srgbClr val="494985"/>
                </a:solidFill>
                <a:latin typeface="Quicksand Medium"/>
                <a:ea typeface="Quicksand Medium"/>
                <a:cs typeface="Quicksand Medium"/>
                <a:sym typeface="Quicksand Medium"/>
              </a:defRPr>
            </a:lvl2pPr>
            <a:lvl3pPr lvl="2" rtl="0">
              <a:buNone/>
              <a:defRPr sz="800">
                <a:solidFill>
                  <a:srgbClr val="494985"/>
                </a:solidFill>
                <a:latin typeface="Quicksand Medium"/>
                <a:ea typeface="Quicksand Medium"/>
                <a:cs typeface="Quicksand Medium"/>
                <a:sym typeface="Quicksand Medium"/>
              </a:defRPr>
            </a:lvl3pPr>
            <a:lvl4pPr lvl="3" rtl="0">
              <a:buNone/>
              <a:defRPr sz="800">
                <a:solidFill>
                  <a:srgbClr val="494985"/>
                </a:solidFill>
                <a:latin typeface="Quicksand Medium"/>
                <a:ea typeface="Quicksand Medium"/>
                <a:cs typeface="Quicksand Medium"/>
                <a:sym typeface="Quicksand Medium"/>
              </a:defRPr>
            </a:lvl4pPr>
            <a:lvl5pPr lvl="4" rtl="0">
              <a:buNone/>
              <a:defRPr sz="800">
                <a:solidFill>
                  <a:srgbClr val="494985"/>
                </a:solidFill>
                <a:latin typeface="Quicksand Medium"/>
                <a:ea typeface="Quicksand Medium"/>
                <a:cs typeface="Quicksand Medium"/>
                <a:sym typeface="Quicksand Medium"/>
              </a:defRPr>
            </a:lvl5pPr>
            <a:lvl6pPr lvl="5" rtl="0">
              <a:buNone/>
              <a:defRPr sz="800">
                <a:solidFill>
                  <a:srgbClr val="494985"/>
                </a:solidFill>
                <a:latin typeface="Quicksand Medium"/>
                <a:ea typeface="Quicksand Medium"/>
                <a:cs typeface="Quicksand Medium"/>
                <a:sym typeface="Quicksand Medium"/>
              </a:defRPr>
            </a:lvl6pPr>
            <a:lvl7pPr lvl="6" rtl="0">
              <a:buNone/>
              <a:defRPr sz="800">
                <a:solidFill>
                  <a:srgbClr val="494985"/>
                </a:solidFill>
                <a:latin typeface="Quicksand Medium"/>
                <a:ea typeface="Quicksand Medium"/>
                <a:cs typeface="Quicksand Medium"/>
                <a:sym typeface="Quicksand Medium"/>
              </a:defRPr>
            </a:lvl7pPr>
            <a:lvl8pPr lvl="7" rtl="0">
              <a:buNone/>
              <a:defRPr sz="800">
                <a:solidFill>
                  <a:srgbClr val="494985"/>
                </a:solidFill>
                <a:latin typeface="Quicksand Medium"/>
                <a:ea typeface="Quicksand Medium"/>
                <a:cs typeface="Quicksand Medium"/>
                <a:sym typeface="Quicksand Medium"/>
              </a:defRPr>
            </a:lvl8pPr>
            <a:lvl9pPr lvl="8" rtl="0">
              <a:buNone/>
              <a:defRPr sz="800">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GB"/>
              <a:t>‹#›</a:t>
            </a:fld>
            <a:endParaRPr/>
          </a:p>
        </p:txBody>
      </p:sp>
      <p:sp>
        <p:nvSpPr>
          <p:cNvPr id="87" name="Google Shape;87;p16"/>
          <p:cNvSpPr txBox="1">
            <a:spLocks noGrp="1"/>
          </p:cNvSpPr>
          <p:nvPr>
            <p:ph type="subTitle" idx="3"/>
          </p:nvPr>
        </p:nvSpPr>
        <p:spPr>
          <a:xfrm>
            <a:off x="6840000" y="0"/>
            <a:ext cx="1960800" cy="3141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200">
                <a:solidFill>
                  <a:schemeClr val="dk1"/>
                </a:solidFill>
                <a:latin typeface="Quicksand Medium"/>
                <a:ea typeface="Quicksand Medium"/>
                <a:cs typeface="Quicksand Medium"/>
                <a:sym typeface="Quicksand Medium"/>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Large image and text under (no heading)">
  <p:cSld name="TITLE_4_1_1_1_4_1">
    <p:spTree>
      <p:nvGrpSpPr>
        <p:cNvPr id="1" name="Shape 88"/>
        <p:cNvGrpSpPr/>
        <p:nvPr/>
      </p:nvGrpSpPr>
      <p:grpSpPr>
        <a:xfrm>
          <a:off x="0" y="0"/>
          <a:ext cx="0" cy="0"/>
          <a:chOff x="0" y="0"/>
          <a:chExt cx="0" cy="0"/>
        </a:xfrm>
      </p:grpSpPr>
      <p:sp>
        <p:nvSpPr>
          <p:cNvPr id="89" name="Google Shape;89;p17"/>
          <p:cNvSpPr txBox="1">
            <a:spLocks noGrp="1"/>
          </p:cNvSpPr>
          <p:nvPr>
            <p:ph type="body" idx="1"/>
          </p:nvPr>
        </p:nvSpPr>
        <p:spPr>
          <a:xfrm>
            <a:off x="310900" y="472000"/>
            <a:ext cx="8521200" cy="37953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90" name="Google Shape;90;p17"/>
          <p:cNvSpPr txBox="1">
            <a:spLocks noGrp="1"/>
          </p:cNvSpPr>
          <p:nvPr>
            <p:ph type="body" idx="2"/>
          </p:nvPr>
        </p:nvSpPr>
        <p:spPr>
          <a:xfrm>
            <a:off x="310900" y="4282175"/>
            <a:ext cx="8521200" cy="5460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Clr>
                <a:schemeClr val="dk1"/>
              </a:buClr>
              <a:buSzPts val="1800"/>
              <a:buChar char="●"/>
              <a:defRPr>
                <a:solidFill>
                  <a:schemeClr val="dk1"/>
                </a:solidFill>
              </a:defRPr>
            </a:lvl1pPr>
            <a:lvl2pPr marL="914400" lvl="1" indent="-317500" algn="ctr" rtl="0">
              <a:spcBef>
                <a:spcPts val="1600"/>
              </a:spcBef>
              <a:spcAft>
                <a:spcPts val="0"/>
              </a:spcAft>
              <a:buClr>
                <a:schemeClr val="dk1"/>
              </a:buClr>
              <a:buSzPts val="1400"/>
              <a:buChar char="○"/>
              <a:defRPr>
                <a:solidFill>
                  <a:schemeClr val="dk1"/>
                </a:solidFill>
              </a:defRPr>
            </a:lvl2pPr>
            <a:lvl3pPr marL="1371600" lvl="2" indent="-317500" algn="ctr" rtl="0">
              <a:spcBef>
                <a:spcPts val="1600"/>
              </a:spcBef>
              <a:spcAft>
                <a:spcPts val="0"/>
              </a:spcAft>
              <a:buClr>
                <a:schemeClr val="dk1"/>
              </a:buClr>
              <a:buSzPts val="1400"/>
              <a:buChar char="■"/>
              <a:defRPr>
                <a:solidFill>
                  <a:schemeClr val="dk1"/>
                </a:solidFill>
              </a:defRPr>
            </a:lvl3pPr>
            <a:lvl4pPr marL="1828800" lvl="3" indent="-317500" algn="ctr" rtl="0">
              <a:spcBef>
                <a:spcPts val="1600"/>
              </a:spcBef>
              <a:spcAft>
                <a:spcPts val="0"/>
              </a:spcAft>
              <a:buClr>
                <a:schemeClr val="dk1"/>
              </a:buClr>
              <a:buSzPts val="1400"/>
              <a:buChar char="●"/>
              <a:defRPr>
                <a:solidFill>
                  <a:schemeClr val="dk1"/>
                </a:solidFill>
              </a:defRPr>
            </a:lvl4pPr>
            <a:lvl5pPr marL="2286000" lvl="4" indent="-317500" algn="ctr" rtl="0">
              <a:spcBef>
                <a:spcPts val="1600"/>
              </a:spcBef>
              <a:spcAft>
                <a:spcPts val="0"/>
              </a:spcAft>
              <a:buClr>
                <a:schemeClr val="dk1"/>
              </a:buClr>
              <a:buSzPts val="1400"/>
              <a:buChar char="○"/>
              <a:defRPr>
                <a:solidFill>
                  <a:schemeClr val="dk1"/>
                </a:solidFill>
              </a:defRPr>
            </a:lvl5pPr>
            <a:lvl6pPr marL="2743200" lvl="5" indent="-317500" algn="ctr" rtl="0">
              <a:spcBef>
                <a:spcPts val="1600"/>
              </a:spcBef>
              <a:spcAft>
                <a:spcPts val="0"/>
              </a:spcAft>
              <a:buClr>
                <a:schemeClr val="dk1"/>
              </a:buClr>
              <a:buSzPts val="1400"/>
              <a:buChar char="■"/>
              <a:defRPr>
                <a:solidFill>
                  <a:schemeClr val="dk1"/>
                </a:solidFill>
              </a:defRPr>
            </a:lvl6pPr>
            <a:lvl7pPr marL="3200400" lvl="6" indent="-317500" algn="ctr" rtl="0">
              <a:spcBef>
                <a:spcPts val="1600"/>
              </a:spcBef>
              <a:spcAft>
                <a:spcPts val="0"/>
              </a:spcAft>
              <a:buClr>
                <a:schemeClr val="dk1"/>
              </a:buClr>
              <a:buSzPts val="1400"/>
              <a:buChar char="●"/>
              <a:defRPr>
                <a:solidFill>
                  <a:schemeClr val="dk1"/>
                </a:solidFill>
              </a:defRPr>
            </a:lvl7pPr>
            <a:lvl8pPr marL="3657600" lvl="7" indent="-317500" algn="ctr" rtl="0">
              <a:spcBef>
                <a:spcPts val="1600"/>
              </a:spcBef>
              <a:spcAft>
                <a:spcPts val="0"/>
              </a:spcAft>
              <a:buClr>
                <a:schemeClr val="dk1"/>
              </a:buClr>
              <a:buSzPts val="1400"/>
              <a:buChar char="○"/>
              <a:defRPr>
                <a:solidFill>
                  <a:schemeClr val="dk1"/>
                </a:solidFill>
              </a:defRPr>
            </a:lvl8pPr>
            <a:lvl9pPr marL="4114800" lvl="8" indent="-317500" algn="ctr" rtl="0">
              <a:spcBef>
                <a:spcPts val="1600"/>
              </a:spcBef>
              <a:spcAft>
                <a:spcPts val="1600"/>
              </a:spcAft>
              <a:buClr>
                <a:schemeClr val="dk1"/>
              </a:buClr>
              <a:buSzPts val="1400"/>
              <a:buChar char="■"/>
              <a:defRPr>
                <a:solidFill>
                  <a:schemeClr val="dk1"/>
                </a:solidFill>
              </a:defRPr>
            </a:lvl9pPr>
          </a:lstStyle>
          <a:p>
            <a:endParaRPr/>
          </a:p>
        </p:txBody>
      </p:sp>
      <p:sp>
        <p:nvSpPr>
          <p:cNvPr id="91" name="Google Shape;91;p17"/>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lvl1pPr lvl="0" rtl="0">
              <a:buNone/>
              <a:defRPr sz="800">
                <a:solidFill>
                  <a:srgbClr val="494985"/>
                </a:solidFill>
                <a:latin typeface="Quicksand Medium"/>
                <a:ea typeface="Quicksand Medium"/>
                <a:cs typeface="Quicksand Medium"/>
                <a:sym typeface="Quicksand Medium"/>
              </a:defRPr>
            </a:lvl1pPr>
            <a:lvl2pPr lvl="1" rtl="0">
              <a:buNone/>
              <a:defRPr sz="800">
                <a:solidFill>
                  <a:srgbClr val="494985"/>
                </a:solidFill>
                <a:latin typeface="Quicksand Medium"/>
                <a:ea typeface="Quicksand Medium"/>
                <a:cs typeface="Quicksand Medium"/>
                <a:sym typeface="Quicksand Medium"/>
              </a:defRPr>
            </a:lvl2pPr>
            <a:lvl3pPr lvl="2" rtl="0">
              <a:buNone/>
              <a:defRPr sz="800">
                <a:solidFill>
                  <a:srgbClr val="494985"/>
                </a:solidFill>
                <a:latin typeface="Quicksand Medium"/>
                <a:ea typeface="Quicksand Medium"/>
                <a:cs typeface="Quicksand Medium"/>
                <a:sym typeface="Quicksand Medium"/>
              </a:defRPr>
            </a:lvl3pPr>
            <a:lvl4pPr lvl="3" rtl="0">
              <a:buNone/>
              <a:defRPr sz="800">
                <a:solidFill>
                  <a:srgbClr val="494985"/>
                </a:solidFill>
                <a:latin typeface="Quicksand Medium"/>
                <a:ea typeface="Quicksand Medium"/>
                <a:cs typeface="Quicksand Medium"/>
                <a:sym typeface="Quicksand Medium"/>
              </a:defRPr>
            </a:lvl4pPr>
            <a:lvl5pPr lvl="4" rtl="0">
              <a:buNone/>
              <a:defRPr sz="800">
                <a:solidFill>
                  <a:srgbClr val="494985"/>
                </a:solidFill>
                <a:latin typeface="Quicksand Medium"/>
                <a:ea typeface="Quicksand Medium"/>
                <a:cs typeface="Quicksand Medium"/>
                <a:sym typeface="Quicksand Medium"/>
              </a:defRPr>
            </a:lvl5pPr>
            <a:lvl6pPr lvl="5" rtl="0">
              <a:buNone/>
              <a:defRPr sz="800">
                <a:solidFill>
                  <a:srgbClr val="494985"/>
                </a:solidFill>
                <a:latin typeface="Quicksand Medium"/>
                <a:ea typeface="Quicksand Medium"/>
                <a:cs typeface="Quicksand Medium"/>
                <a:sym typeface="Quicksand Medium"/>
              </a:defRPr>
            </a:lvl6pPr>
            <a:lvl7pPr lvl="6" rtl="0">
              <a:buNone/>
              <a:defRPr sz="800">
                <a:solidFill>
                  <a:srgbClr val="494985"/>
                </a:solidFill>
                <a:latin typeface="Quicksand Medium"/>
                <a:ea typeface="Quicksand Medium"/>
                <a:cs typeface="Quicksand Medium"/>
                <a:sym typeface="Quicksand Medium"/>
              </a:defRPr>
            </a:lvl7pPr>
            <a:lvl8pPr lvl="7" rtl="0">
              <a:buNone/>
              <a:defRPr sz="800">
                <a:solidFill>
                  <a:srgbClr val="494985"/>
                </a:solidFill>
                <a:latin typeface="Quicksand Medium"/>
                <a:ea typeface="Quicksand Medium"/>
                <a:cs typeface="Quicksand Medium"/>
                <a:sym typeface="Quicksand Medium"/>
              </a:defRPr>
            </a:lvl8pPr>
            <a:lvl9pPr lvl="8" rtl="0">
              <a:buNone/>
              <a:defRPr sz="800">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GB"/>
              <a:t>‹#›</a:t>
            </a:fld>
            <a:endParaRPr/>
          </a:p>
        </p:txBody>
      </p:sp>
      <p:sp>
        <p:nvSpPr>
          <p:cNvPr id="92" name="Google Shape;92;p17"/>
          <p:cNvSpPr txBox="1">
            <a:spLocks noGrp="1"/>
          </p:cNvSpPr>
          <p:nvPr>
            <p:ph type="subTitle" idx="3"/>
          </p:nvPr>
        </p:nvSpPr>
        <p:spPr>
          <a:xfrm>
            <a:off x="6840000" y="0"/>
            <a:ext cx="1960800" cy="3141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200">
                <a:solidFill>
                  <a:schemeClr val="dk1"/>
                </a:solidFill>
                <a:latin typeface="Quicksand Medium"/>
                <a:ea typeface="Quicksand Medium"/>
                <a:cs typeface="Quicksand Medium"/>
                <a:sym typeface="Quicksand Medium"/>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Large image (no text under)">
  <p:cSld name="TITLE_4_1_1_1_3_2_1">
    <p:spTree>
      <p:nvGrpSpPr>
        <p:cNvPr id="1" name="Shape 93"/>
        <p:cNvGrpSpPr/>
        <p:nvPr/>
      </p:nvGrpSpPr>
      <p:grpSpPr>
        <a:xfrm>
          <a:off x="0" y="0"/>
          <a:ext cx="0" cy="0"/>
          <a:chOff x="0" y="0"/>
          <a:chExt cx="0" cy="0"/>
        </a:xfrm>
      </p:grpSpPr>
      <p:sp>
        <p:nvSpPr>
          <p:cNvPr id="94" name="Google Shape;94;p18"/>
          <p:cNvSpPr txBox="1">
            <a:spLocks noGrp="1"/>
          </p:cNvSpPr>
          <p:nvPr>
            <p:ph type="body" idx="1"/>
          </p:nvPr>
        </p:nvSpPr>
        <p:spPr>
          <a:xfrm>
            <a:off x="310900" y="1017725"/>
            <a:ext cx="8521200" cy="38115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95" name="Google Shape;95;p18"/>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lvl1pPr lvl="0" rtl="0">
              <a:buNone/>
              <a:defRPr sz="800">
                <a:solidFill>
                  <a:srgbClr val="494985"/>
                </a:solidFill>
                <a:latin typeface="Quicksand Medium"/>
                <a:ea typeface="Quicksand Medium"/>
                <a:cs typeface="Quicksand Medium"/>
                <a:sym typeface="Quicksand Medium"/>
              </a:defRPr>
            </a:lvl1pPr>
            <a:lvl2pPr lvl="1" rtl="0">
              <a:buNone/>
              <a:defRPr sz="800">
                <a:solidFill>
                  <a:srgbClr val="494985"/>
                </a:solidFill>
                <a:latin typeface="Quicksand Medium"/>
                <a:ea typeface="Quicksand Medium"/>
                <a:cs typeface="Quicksand Medium"/>
                <a:sym typeface="Quicksand Medium"/>
              </a:defRPr>
            </a:lvl2pPr>
            <a:lvl3pPr lvl="2" rtl="0">
              <a:buNone/>
              <a:defRPr sz="800">
                <a:solidFill>
                  <a:srgbClr val="494985"/>
                </a:solidFill>
                <a:latin typeface="Quicksand Medium"/>
                <a:ea typeface="Quicksand Medium"/>
                <a:cs typeface="Quicksand Medium"/>
                <a:sym typeface="Quicksand Medium"/>
              </a:defRPr>
            </a:lvl3pPr>
            <a:lvl4pPr lvl="3" rtl="0">
              <a:buNone/>
              <a:defRPr sz="800">
                <a:solidFill>
                  <a:srgbClr val="494985"/>
                </a:solidFill>
                <a:latin typeface="Quicksand Medium"/>
                <a:ea typeface="Quicksand Medium"/>
                <a:cs typeface="Quicksand Medium"/>
                <a:sym typeface="Quicksand Medium"/>
              </a:defRPr>
            </a:lvl4pPr>
            <a:lvl5pPr lvl="4" rtl="0">
              <a:buNone/>
              <a:defRPr sz="800">
                <a:solidFill>
                  <a:srgbClr val="494985"/>
                </a:solidFill>
                <a:latin typeface="Quicksand Medium"/>
                <a:ea typeface="Quicksand Medium"/>
                <a:cs typeface="Quicksand Medium"/>
                <a:sym typeface="Quicksand Medium"/>
              </a:defRPr>
            </a:lvl5pPr>
            <a:lvl6pPr lvl="5" rtl="0">
              <a:buNone/>
              <a:defRPr sz="800">
                <a:solidFill>
                  <a:srgbClr val="494985"/>
                </a:solidFill>
                <a:latin typeface="Quicksand Medium"/>
                <a:ea typeface="Quicksand Medium"/>
                <a:cs typeface="Quicksand Medium"/>
                <a:sym typeface="Quicksand Medium"/>
              </a:defRPr>
            </a:lvl6pPr>
            <a:lvl7pPr lvl="6" rtl="0">
              <a:buNone/>
              <a:defRPr sz="800">
                <a:solidFill>
                  <a:srgbClr val="494985"/>
                </a:solidFill>
                <a:latin typeface="Quicksand Medium"/>
                <a:ea typeface="Quicksand Medium"/>
                <a:cs typeface="Quicksand Medium"/>
                <a:sym typeface="Quicksand Medium"/>
              </a:defRPr>
            </a:lvl7pPr>
            <a:lvl8pPr lvl="7" rtl="0">
              <a:buNone/>
              <a:defRPr sz="800">
                <a:solidFill>
                  <a:srgbClr val="494985"/>
                </a:solidFill>
                <a:latin typeface="Quicksand Medium"/>
                <a:ea typeface="Quicksand Medium"/>
                <a:cs typeface="Quicksand Medium"/>
                <a:sym typeface="Quicksand Medium"/>
              </a:defRPr>
            </a:lvl8pPr>
            <a:lvl9pPr lvl="8" rtl="0">
              <a:buNone/>
              <a:defRPr sz="800">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GB"/>
              <a:t>‹#›</a:t>
            </a:fld>
            <a:endParaRPr/>
          </a:p>
        </p:txBody>
      </p:sp>
      <p:sp>
        <p:nvSpPr>
          <p:cNvPr id="96" name="Google Shape;96;p18"/>
          <p:cNvSpPr txBox="1">
            <a:spLocks noGrp="1"/>
          </p:cNvSpPr>
          <p:nvPr>
            <p:ph type="title"/>
          </p:nvPr>
        </p:nvSpPr>
        <p:spPr>
          <a:xfrm>
            <a:off x="310900" y="307424"/>
            <a:ext cx="8521200" cy="7089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7" name="Google Shape;97;p18"/>
          <p:cNvSpPr txBox="1">
            <a:spLocks noGrp="1"/>
          </p:cNvSpPr>
          <p:nvPr>
            <p:ph type="subTitle" idx="2"/>
          </p:nvPr>
        </p:nvSpPr>
        <p:spPr>
          <a:xfrm>
            <a:off x="6840000" y="0"/>
            <a:ext cx="1960500" cy="3141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200">
                <a:solidFill>
                  <a:schemeClr val="dk1"/>
                </a:solidFill>
                <a:latin typeface="Quicksand Medium"/>
                <a:ea typeface="Quicksand Medium"/>
                <a:cs typeface="Quicksand Medium"/>
                <a:sym typeface="Quicksand Medium"/>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ext or Images side by side">
  <p:cSld name="TITLE_4_1_1_1_3_1_1_1">
    <p:spTree>
      <p:nvGrpSpPr>
        <p:cNvPr id="1" name="Shape 98"/>
        <p:cNvGrpSpPr/>
        <p:nvPr/>
      </p:nvGrpSpPr>
      <p:grpSpPr>
        <a:xfrm>
          <a:off x="0" y="0"/>
          <a:ext cx="0" cy="0"/>
          <a:chOff x="0" y="0"/>
          <a:chExt cx="0" cy="0"/>
        </a:xfrm>
      </p:grpSpPr>
      <p:sp>
        <p:nvSpPr>
          <p:cNvPr id="99" name="Google Shape;99;p19"/>
          <p:cNvSpPr txBox="1">
            <a:spLocks noGrp="1"/>
          </p:cNvSpPr>
          <p:nvPr>
            <p:ph type="body" idx="1"/>
          </p:nvPr>
        </p:nvSpPr>
        <p:spPr>
          <a:xfrm>
            <a:off x="310900" y="1017724"/>
            <a:ext cx="4096500" cy="36591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100" name="Google Shape;100;p19"/>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lvl1pPr lvl="0" rtl="0">
              <a:buNone/>
              <a:defRPr sz="800">
                <a:solidFill>
                  <a:srgbClr val="494985"/>
                </a:solidFill>
                <a:latin typeface="Quicksand Medium"/>
                <a:ea typeface="Quicksand Medium"/>
                <a:cs typeface="Quicksand Medium"/>
                <a:sym typeface="Quicksand Medium"/>
              </a:defRPr>
            </a:lvl1pPr>
            <a:lvl2pPr lvl="1" rtl="0">
              <a:buNone/>
              <a:defRPr sz="800">
                <a:solidFill>
                  <a:srgbClr val="494985"/>
                </a:solidFill>
                <a:latin typeface="Quicksand Medium"/>
                <a:ea typeface="Quicksand Medium"/>
                <a:cs typeface="Quicksand Medium"/>
                <a:sym typeface="Quicksand Medium"/>
              </a:defRPr>
            </a:lvl2pPr>
            <a:lvl3pPr lvl="2" rtl="0">
              <a:buNone/>
              <a:defRPr sz="800">
                <a:solidFill>
                  <a:srgbClr val="494985"/>
                </a:solidFill>
                <a:latin typeface="Quicksand Medium"/>
                <a:ea typeface="Quicksand Medium"/>
                <a:cs typeface="Quicksand Medium"/>
                <a:sym typeface="Quicksand Medium"/>
              </a:defRPr>
            </a:lvl3pPr>
            <a:lvl4pPr lvl="3" rtl="0">
              <a:buNone/>
              <a:defRPr sz="800">
                <a:solidFill>
                  <a:srgbClr val="494985"/>
                </a:solidFill>
                <a:latin typeface="Quicksand Medium"/>
                <a:ea typeface="Quicksand Medium"/>
                <a:cs typeface="Quicksand Medium"/>
                <a:sym typeface="Quicksand Medium"/>
              </a:defRPr>
            </a:lvl4pPr>
            <a:lvl5pPr lvl="4" rtl="0">
              <a:buNone/>
              <a:defRPr sz="800">
                <a:solidFill>
                  <a:srgbClr val="494985"/>
                </a:solidFill>
                <a:latin typeface="Quicksand Medium"/>
                <a:ea typeface="Quicksand Medium"/>
                <a:cs typeface="Quicksand Medium"/>
                <a:sym typeface="Quicksand Medium"/>
              </a:defRPr>
            </a:lvl5pPr>
            <a:lvl6pPr lvl="5" rtl="0">
              <a:buNone/>
              <a:defRPr sz="800">
                <a:solidFill>
                  <a:srgbClr val="494985"/>
                </a:solidFill>
                <a:latin typeface="Quicksand Medium"/>
                <a:ea typeface="Quicksand Medium"/>
                <a:cs typeface="Quicksand Medium"/>
                <a:sym typeface="Quicksand Medium"/>
              </a:defRPr>
            </a:lvl6pPr>
            <a:lvl7pPr lvl="6" rtl="0">
              <a:buNone/>
              <a:defRPr sz="800">
                <a:solidFill>
                  <a:srgbClr val="494985"/>
                </a:solidFill>
                <a:latin typeface="Quicksand Medium"/>
                <a:ea typeface="Quicksand Medium"/>
                <a:cs typeface="Quicksand Medium"/>
                <a:sym typeface="Quicksand Medium"/>
              </a:defRPr>
            </a:lvl7pPr>
            <a:lvl8pPr lvl="7" rtl="0">
              <a:buNone/>
              <a:defRPr sz="800">
                <a:solidFill>
                  <a:srgbClr val="494985"/>
                </a:solidFill>
                <a:latin typeface="Quicksand Medium"/>
                <a:ea typeface="Quicksand Medium"/>
                <a:cs typeface="Quicksand Medium"/>
                <a:sym typeface="Quicksand Medium"/>
              </a:defRPr>
            </a:lvl8pPr>
            <a:lvl9pPr lvl="8" rtl="0">
              <a:buNone/>
              <a:defRPr sz="800">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GB"/>
              <a:t>‹#›</a:t>
            </a:fld>
            <a:endParaRPr/>
          </a:p>
        </p:txBody>
      </p:sp>
      <p:sp>
        <p:nvSpPr>
          <p:cNvPr id="101" name="Google Shape;101;p19"/>
          <p:cNvSpPr txBox="1">
            <a:spLocks noGrp="1"/>
          </p:cNvSpPr>
          <p:nvPr>
            <p:ph type="body" idx="2"/>
          </p:nvPr>
        </p:nvSpPr>
        <p:spPr>
          <a:xfrm>
            <a:off x="4736600" y="1017700"/>
            <a:ext cx="4096500" cy="36591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102" name="Google Shape;102;p19"/>
          <p:cNvSpPr txBox="1">
            <a:spLocks noGrp="1"/>
          </p:cNvSpPr>
          <p:nvPr>
            <p:ph type="subTitle" idx="3"/>
          </p:nvPr>
        </p:nvSpPr>
        <p:spPr>
          <a:xfrm>
            <a:off x="6840000" y="0"/>
            <a:ext cx="1959900" cy="3141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200">
                <a:solidFill>
                  <a:schemeClr val="dk1"/>
                </a:solidFill>
                <a:latin typeface="Quicksand Medium"/>
                <a:ea typeface="Quicksand Medium"/>
                <a:cs typeface="Quicksand Medium"/>
                <a:sym typeface="Quicksand Medium"/>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03" name="Google Shape;103;p19"/>
          <p:cNvSpPr txBox="1">
            <a:spLocks noGrp="1"/>
          </p:cNvSpPr>
          <p:nvPr>
            <p:ph type="title"/>
          </p:nvPr>
        </p:nvSpPr>
        <p:spPr>
          <a:xfrm>
            <a:off x="310900" y="313512"/>
            <a:ext cx="8521200" cy="698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ext or Images 2:1">
  <p:cSld name="TITLE_4_1_1_1_3_1_1_1_1">
    <p:spTree>
      <p:nvGrpSpPr>
        <p:cNvPr id="1" name="Shape 104"/>
        <p:cNvGrpSpPr/>
        <p:nvPr/>
      </p:nvGrpSpPr>
      <p:grpSpPr>
        <a:xfrm>
          <a:off x="0" y="0"/>
          <a:ext cx="0" cy="0"/>
          <a:chOff x="0" y="0"/>
          <a:chExt cx="0" cy="0"/>
        </a:xfrm>
      </p:grpSpPr>
      <p:sp>
        <p:nvSpPr>
          <p:cNvPr id="105" name="Google Shape;105;p20"/>
          <p:cNvSpPr txBox="1">
            <a:spLocks noGrp="1"/>
          </p:cNvSpPr>
          <p:nvPr>
            <p:ph type="body" idx="1"/>
          </p:nvPr>
        </p:nvSpPr>
        <p:spPr>
          <a:xfrm>
            <a:off x="310900" y="1017724"/>
            <a:ext cx="5580000" cy="36591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106" name="Google Shape;106;p20"/>
          <p:cNvSpPr txBox="1">
            <a:spLocks noGrp="1"/>
          </p:cNvSpPr>
          <p:nvPr>
            <p:ph type="title"/>
          </p:nvPr>
        </p:nvSpPr>
        <p:spPr>
          <a:xfrm>
            <a:off x="310900" y="313512"/>
            <a:ext cx="8521200" cy="698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07" name="Google Shape;107;p20"/>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lvl1pPr lvl="0" rtl="0">
              <a:buNone/>
              <a:defRPr sz="800">
                <a:solidFill>
                  <a:srgbClr val="494985"/>
                </a:solidFill>
                <a:latin typeface="Quicksand Medium"/>
                <a:ea typeface="Quicksand Medium"/>
                <a:cs typeface="Quicksand Medium"/>
                <a:sym typeface="Quicksand Medium"/>
              </a:defRPr>
            </a:lvl1pPr>
            <a:lvl2pPr lvl="1" rtl="0">
              <a:buNone/>
              <a:defRPr sz="800">
                <a:solidFill>
                  <a:srgbClr val="494985"/>
                </a:solidFill>
                <a:latin typeface="Quicksand Medium"/>
                <a:ea typeface="Quicksand Medium"/>
                <a:cs typeface="Quicksand Medium"/>
                <a:sym typeface="Quicksand Medium"/>
              </a:defRPr>
            </a:lvl2pPr>
            <a:lvl3pPr lvl="2" rtl="0">
              <a:buNone/>
              <a:defRPr sz="800">
                <a:solidFill>
                  <a:srgbClr val="494985"/>
                </a:solidFill>
                <a:latin typeface="Quicksand Medium"/>
                <a:ea typeface="Quicksand Medium"/>
                <a:cs typeface="Quicksand Medium"/>
                <a:sym typeface="Quicksand Medium"/>
              </a:defRPr>
            </a:lvl3pPr>
            <a:lvl4pPr lvl="3" rtl="0">
              <a:buNone/>
              <a:defRPr sz="800">
                <a:solidFill>
                  <a:srgbClr val="494985"/>
                </a:solidFill>
                <a:latin typeface="Quicksand Medium"/>
                <a:ea typeface="Quicksand Medium"/>
                <a:cs typeface="Quicksand Medium"/>
                <a:sym typeface="Quicksand Medium"/>
              </a:defRPr>
            </a:lvl4pPr>
            <a:lvl5pPr lvl="4" rtl="0">
              <a:buNone/>
              <a:defRPr sz="800">
                <a:solidFill>
                  <a:srgbClr val="494985"/>
                </a:solidFill>
                <a:latin typeface="Quicksand Medium"/>
                <a:ea typeface="Quicksand Medium"/>
                <a:cs typeface="Quicksand Medium"/>
                <a:sym typeface="Quicksand Medium"/>
              </a:defRPr>
            </a:lvl5pPr>
            <a:lvl6pPr lvl="5" rtl="0">
              <a:buNone/>
              <a:defRPr sz="800">
                <a:solidFill>
                  <a:srgbClr val="494985"/>
                </a:solidFill>
                <a:latin typeface="Quicksand Medium"/>
                <a:ea typeface="Quicksand Medium"/>
                <a:cs typeface="Quicksand Medium"/>
                <a:sym typeface="Quicksand Medium"/>
              </a:defRPr>
            </a:lvl6pPr>
            <a:lvl7pPr lvl="6" rtl="0">
              <a:buNone/>
              <a:defRPr sz="800">
                <a:solidFill>
                  <a:srgbClr val="494985"/>
                </a:solidFill>
                <a:latin typeface="Quicksand Medium"/>
                <a:ea typeface="Quicksand Medium"/>
                <a:cs typeface="Quicksand Medium"/>
                <a:sym typeface="Quicksand Medium"/>
              </a:defRPr>
            </a:lvl7pPr>
            <a:lvl8pPr lvl="7" rtl="0">
              <a:buNone/>
              <a:defRPr sz="800">
                <a:solidFill>
                  <a:srgbClr val="494985"/>
                </a:solidFill>
                <a:latin typeface="Quicksand Medium"/>
                <a:ea typeface="Quicksand Medium"/>
                <a:cs typeface="Quicksand Medium"/>
                <a:sym typeface="Quicksand Medium"/>
              </a:defRPr>
            </a:lvl8pPr>
            <a:lvl9pPr lvl="8" rtl="0">
              <a:buNone/>
              <a:defRPr sz="800">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GB"/>
              <a:t>‹#›</a:t>
            </a:fld>
            <a:endParaRPr/>
          </a:p>
        </p:txBody>
      </p:sp>
      <p:sp>
        <p:nvSpPr>
          <p:cNvPr id="108" name="Google Shape;108;p20"/>
          <p:cNvSpPr txBox="1">
            <a:spLocks noGrp="1"/>
          </p:cNvSpPr>
          <p:nvPr>
            <p:ph type="body" idx="2"/>
          </p:nvPr>
        </p:nvSpPr>
        <p:spPr>
          <a:xfrm>
            <a:off x="6041575" y="1017700"/>
            <a:ext cx="2791800" cy="36591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109" name="Google Shape;109;p20"/>
          <p:cNvSpPr txBox="1">
            <a:spLocks noGrp="1"/>
          </p:cNvSpPr>
          <p:nvPr>
            <p:ph type="subTitle" idx="3"/>
          </p:nvPr>
        </p:nvSpPr>
        <p:spPr>
          <a:xfrm>
            <a:off x="6840000" y="0"/>
            <a:ext cx="1959900" cy="3141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200">
                <a:solidFill>
                  <a:schemeClr val="dk1"/>
                </a:solidFill>
                <a:latin typeface="Quicksand Medium"/>
                <a:ea typeface="Quicksand Medium"/>
                <a:cs typeface="Quicksand Medium"/>
                <a:sym typeface="Quicksand Medium"/>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ext or Images 1:2">
  <p:cSld name="TITLE_4_1_1_1_3_1_1_1_1_1">
    <p:spTree>
      <p:nvGrpSpPr>
        <p:cNvPr id="1" name="Shape 110"/>
        <p:cNvGrpSpPr/>
        <p:nvPr/>
      </p:nvGrpSpPr>
      <p:grpSpPr>
        <a:xfrm>
          <a:off x="0" y="0"/>
          <a:ext cx="0" cy="0"/>
          <a:chOff x="0" y="0"/>
          <a:chExt cx="0" cy="0"/>
        </a:xfrm>
      </p:grpSpPr>
      <p:sp>
        <p:nvSpPr>
          <p:cNvPr id="111" name="Google Shape;111;p21"/>
          <p:cNvSpPr txBox="1">
            <a:spLocks noGrp="1"/>
          </p:cNvSpPr>
          <p:nvPr>
            <p:ph type="body" idx="1"/>
          </p:nvPr>
        </p:nvSpPr>
        <p:spPr>
          <a:xfrm>
            <a:off x="310900" y="1017724"/>
            <a:ext cx="2790000" cy="36591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112" name="Google Shape;112;p21"/>
          <p:cNvSpPr txBox="1">
            <a:spLocks noGrp="1"/>
          </p:cNvSpPr>
          <p:nvPr>
            <p:ph type="title"/>
          </p:nvPr>
        </p:nvSpPr>
        <p:spPr>
          <a:xfrm>
            <a:off x="310900" y="313512"/>
            <a:ext cx="8521200" cy="698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13" name="Google Shape;113;p21"/>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lvl1pPr lvl="0" rtl="0">
              <a:buNone/>
              <a:defRPr sz="800">
                <a:solidFill>
                  <a:srgbClr val="494985"/>
                </a:solidFill>
                <a:latin typeface="Quicksand Medium"/>
                <a:ea typeface="Quicksand Medium"/>
                <a:cs typeface="Quicksand Medium"/>
                <a:sym typeface="Quicksand Medium"/>
              </a:defRPr>
            </a:lvl1pPr>
            <a:lvl2pPr lvl="1" rtl="0">
              <a:buNone/>
              <a:defRPr sz="800">
                <a:solidFill>
                  <a:srgbClr val="494985"/>
                </a:solidFill>
                <a:latin typeface="Quicksand Medium"/>
                <a:ea typeface="Quicksand Medium"/>
                <a:cs typeface="Quicksand Medium"/>
                <a:sym typeface="Quicksand Medium"/>
              </a:defRPr>
            </a:lvl2pPr>
            <a:lvl3pPr lvl="2" rtl="0">
              <a:buNone/>
              <a:defRPr sz="800">
                <a:solidFill>
                  <a:srgbClr val="494985"/>
                </a:solidFill>
                <a:latin typeface="Quicksand Medium"/>
                <a:ea typeface="Quicksand Medium"/>
                <a:cs typeface="Quicksand Medium"/>
                <a:sym typeface="Quicksand Medium"/>
              </a:defRPr>
            </a:lvl3pPr>
            <a:lvl4pPr lvl="3" rtl="0">
              <a:buNone/>
              <a:defRPr sz="800">
                <a:solidFill>
                  <a:srgbClr val="494985"/>
                </a:solidFill>
                <a:latin typeface="Quicksand Medium"/>
                <a:ea typeface="Quicksand Medium"/>
                <a:cs typeface="Quicksand Medium"/>
                <a:sym typeface="Quicksand Medium"/>
              </a:defRPr>
            </a:lvl4pPr>
            <a:lvl5pPr lvl="4" rtl="0">
              <a:buNone/>
              <a:defRPr sz="800">
                <a:solidFill>
                  <a:srgbClr val="494985"/>
                </a:solidFill>
                <a:latin typeface="Quicksand Medium"/>
                <a:ea typeface="Quicksand Medium"/>
                <a:cs typeface="Quicksand Medium"/>
                <a:sym typeface="Quicksand Medium"/>
              </a:defRPr>
            </a:lvl5pPr>
            <a:lvl6pPr lvl="5" rtl="0">
              <a:buNone/>
              <a:defRPr sz="800">
                <a:solidFill>
                  <a:srgbClr val="494985"/>
                </a:solidFill>
                <a:latin typeface="Quicksand Medium"/>
                <a:ea typeface="Quicksand Medium"/>
                <a:cs typeface="Quicksand Medium"/>
                <a:sym typeface="Quicksand Medium"/>
              </a:defRPr>
            </a:lvl6pPr>
            <a:lvl7pPr lvl="6" rtl="0">
              <a:buNone/>
              <a:defRPr sz="800">
                <a:solidFill>
                  <a:srgbClr val="494985"/>
                </a:solidFill>
                <a:latin typeface="Quicksand Medium"/>
                <a:ea typeface="Quicksand Medium"/>
                <a:cs typeface="Quicksand Medium"/>
                <a:sym typeface="Quicksand Medium"/>
              </a:defRPr>
            </a:lvl7pPr>
            <a:lvl8pPr lvl="7" rtl="0">
              <a:buNone/>
              <a:defRPr sz="800">
                <a:solidFill>
                  <a:srgbClr val="494985"/>
                </a:solidFill>
                <a:latin typeface="Quicksand Medium"/>
                <a:ea typeface="Quicksand Medium"/>
                <a:cs typeface="Quicksand Medium"/>
                <a:sym typeface="Quicksand Medium"/>
              </a:defRPr>
            </a:lvl8pPr>
            <a:lvl9pPr lvl="8" rtl="0">
              <a:buNone/>
              <a:defRPr sz="800">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GB"/>
              <a:t>‹#›</a:t>
            </a:fld>
            <a:endParaRPr/>
          </a:p>
        </p:txBody>
      </p:sp>
      <p:sp>
        <p:nvSpPr>
          <p:cNvPr id="114" name="Google Shape;114;p21"/>
          <p:cNvSpPr txBox="1">
            <a:spLocks noGrp="1"/>
          </p:cNvSpPr>
          <p:nvPr>
            <p:ph type="body" idx="2"/>
          </p:nvPr>
        </p:nvSpPr>
        <p:spPr>
          <a:xfrm>
            <a:off x="3253475" y="1017700"/>
            <a:ext cx="5579400" cy="36591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115" name="Google Shape;115;p21"/>
          <p:cNvSpPr txBox="1">
            <a:spLocks noGrp="1"/>
          </p:cNvSpPr>
          <p:nvPr>
            <p:ph type="subTitle" idx="3"/>
          </p:nvPr>
        </p:nvSpPr>
        <p:spPr>
          <a:xfrm>
            <a:off x="6840000" y="0"/>
            <a:ext cx="1959900" cy="3141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200">
                <a:solidFill>
                  <a:schemeClr val="dk1"/>
                </a:solidFill>
                <a:latin typeface="Quicksand Medium"/>
                <a:ea typeface="Quicksand Medium"/>
                <a:cs typeface="Quicksand Medium"/>
                <a:sym typeface="Quicksand Medium"/>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bjectives / Questions / Lists">
  <p:cSld name="TITLE_4_1_1_1_2">
    <p:spTree>
      <p:nvGrpSpPr>
        <p:cNvPr id="1" name="Shape 14"/>
        <p:cNvGrpSpPr/>
        <p:nvPr/>
      </p:nvGrpSpPr>
      <p:grpSpPr>
        <a:xfrm>
          <a:off x="0" y="0"/>
          <a:ext cx="0" cy="0"/>
          <a:chOff x="0" y="0"/>
          <a:chExt cx="0" cy="0"/>
        </a:xfrm>
      </p:grpSpPr>
      <p:sp>
        <p:nvSpPr>
          <p:cNvPr id="15" name="Google Shape;15;p3"/>
          <p:cNvSpPr txBox="1">
            <a:spLocks noGrp="1"/>
          </p:cNvSpPr>
          <p:nvPr>
            <p:ph type="body" idx="1"/>
          </p:nvPr>
        </p:nvSpPr>
        <p:spPr>
          <a:xfrm>
            <a:off x="310900" y="1017725"/>
            <a:ext cx="8522100" cy="3811500"/>
          </a:xfrm>
          <a:prstGeom prst="rect">
            <a:avLst/>
          </a:prstGeom>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Char char="●"/>
              <a:defRPr>
                <a:solidFill>
                  <a:schemeClr val="dk1"/>
                </a:solidFill>
              </a:defRPr>
            </a:lvl1pPr>
            <a:lvl2pPr marL="914400" lvl="1" indent="-317500" rtl="0">
              <a:lnSpc>
                <a:spcPct val="115000"/>
              </a:lnSpc>
              <a:spcBef>
                <a:spcPts val="1600"/>
              </a:spcBef>
              <a:spcAft>
                <a:spcPts val="0"/>
              </a:spcAft>
              <a:buClr>
                <a:schemeClr val="dk1"/>
              </a:buClr>
              <a:buSzPts val="1400"/>
              <a:buChar char="○"/>
              <a:defRPr>
                <a:solidFill>
                  <a:schemeClr val="dk1"/>
                </a:solidFill>
              </a:defRPr>
            </a:lvl2pPr>
            <a:lvl3pPr marL="1371600" lvl="2" indent="-317500" rtl="0">
              <a:lnSpc>
                <a:spcPct val="115000"/>
              </a:lnSpc>
              <a:spcBef>
                <a:spcPts val="1600"/>
              </a:spcBef>
              <a:spcAft>
                <a:spcPts val="0"/>
              </a:spcAft>
              <a:buClr>
                <a:schemeClr val="dk1"/>
              </a:buClr>
              <a:buSzPts val="1400"/>
              <a:buChar char="■"/>
              <a:defRPr>
                <a:solidFill>
                  <a:schemeClr val="dk1"/>
                </a:solidFill>
              </a:defRPr>
            </a:lvl3pPr>
            <a:lvl4pPr marL="1828800" lvl="3" indent="-317500" rtl="0">
              <a:lnSpc>
                <a:spcPct val="115000"/>
              </a:lnSpc>
              <a:spcBef>
                <a:spcPts val="1600"/>
              </a:spcBef>
              <a:spcAft>
                <a:spcPts val="0"/>
              </a:spcAft>
              <a:buClr>
                <a:schemeClr val="dk1"/>
              </a:buClr>
              <a:buSzPts val="1400"/>
              <a:buChar char="●"/>
              <a:defRPr>
                <a:solidFill>
                  <a:schemeClr val="dk1"/>
                </a:solidFill>
              </a:defRPr>
            </a:lvl4pPr>
            <a:lvl5pPr marL="2286000" lvl="4" indent="-317500" rtl="0">
              <a:lnSpc>
                <a:spcPct val="115000"/>
              </a:lnSpc>
              <a:spcBef>
                <a:spcPts val="1600"/>
              </a:spcBef>
              <a:spcAft>
                <a:spcPts val="0"/>
              </a:spcAft>
              <a:buClr>
                <a:schemeClr val="dk1"/>
              </a:buClr>
              <a:buSzPts val="1400"/>
              <a:buChar char="○"/>
              <a:defRPr>
                <a:solidFill>
                  <a:schemeClr val="dk1"/>
                </a:solidFill>
              </a:defRPr>
            </a:lvl5pPr>
            <a:lvl6pPr marL="2743200" lvl="5" indent="-317500" rtl="0">
              <a:lnSpc>
                <a:spcPct val="115000"/>
              </a:lnSpc>
              <a:spcBef>
                <a:spcPts val="1600"/>
              </a:spcBef>
              <a:spcAft>
                <a:spcPts val="0"/>
              </a:spcAft>
              <a:buClr>
                <a:schemeClr val="dk1"/>
              </a:buClr>
              <a:buSzPts val="1400"/>
              <a:buChar char="■"/>
              <a:defRPr>
                <a:solidFill>
                  <a:schemeClr val="dk1"/>
                </a:solidFill>
              </a:defRPr>
            </a:lvl6pPr>
            <a:lvl7pPr marL="3200400" lvl="6" indent="-317500" rtl="0">
              <a:lnSpc>
                <a:spcPct val="115000"/>
              </a:lnSpc>
              <a:spcBef>
                <a:spcPts val="1600"/>
              </a:spcBef>
              <a:spcAft>
                <a:spcPts val="0"/>
              </a:spcAft>
              <a:buClr>
                <a:schemeClr val="dk1"/>
              </a:buClr>
              <a:buSzPts val="1400"/>
              <a:buChar char="●"/>
              <a:defRPr>
                <a:solidFill>
                  <a:schemeClr val="dk1"/>
                </a:solidFill>
              </a:defRPr>
            </a:lvl7pPr>
            <a:lvl8pPr marL="3657600" lvl="7" indent="-317500" rtl="0">
              <a:lnSpc>
                <a:spcPct val="115000"/>
              </a:lnSpc>
              <a:spcBef>
                <a:spcPts val="1600"/>
              </a:spcBef>
              <a:spcAft>
                <a:spcPts val="0"/>
              </a:spcAft>
              <a:buClr>
                <a:schemeClr val="dk1"/>
              </a:buClr>
              <a:buSzPts val="1400"/>
              <a:buChar char="○"/>
              <a:defRPr>
                <a:solidFill>
                  <a:schemeClr val="dk1"/>
                </a:solidFill>
              </a:defRPr>
            </a:lvl8pPr>
            <a:lvl9pPr marL="4114800" lvl="8" indent="-317500" rtl="0">
              <a:lnSpc>
                <a:spcPct val="115000"/>
              </a:lnSpc>
              <a:spcBef>
                <a:spcPts val="1600"/>
              </a:spcBef>
              <a:spcAft>
                <a:spcPts val="1600"/>
              </a:spcAft>
              <a:buClr>
                <a:schemeClr val="dk1"/>
              </a:buClr>
              <a:buSzPts val="1400"/>
              <a:buChar char="■"/>
              <a:defRPr>
                <a:solidFill>
                  <a:schemeClr val="dk1"/>
                </a:solidFill>
              </a:defRPr>
            </a:lvl9pPr>
          </a:lstStyle>
          <a:p>
            <a:endParaRPr/>
          </a:p>
        </p:txBody>
      </p:sp>
      <p:sp>
        <p:nvSpPr>
          <p:cNvPr id="16" name="Google Shape;16;p3"/>
          <p:cNvSpPr txBox="1">
            <a:spLocks noGrp="1"/>
          </p:cNvSpPr>
          <p:nvPr>
            <p:ph type="title"/>
          </p:nvPr>
        </p:nvSpPr>
        <p:spPr>
          <a:xfrm>
            <a:off x="310900" y="310900"/>
            <a:ext cx="8522100" cy="706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7" name="Google Shape;17;p3"/>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lvl1pPr lvl="0" rtl="0">
              <a:buNone/>
              <a:defRPr sz="800">
                <a:solidFill>
                  <a:srgbClr val="494985"/>
                </a:solidFill>
                <a:latin typeface="Quicksand Medium"/>
                <a:ea typeface="Quicksand Medium"/>
                <a:cs typeface="Quicksand Medium"/>
                <a:sym typeface="Quicksand Medium"/>
              </a:defRPr>
            </a:lvl1pPr>
            <a:lvl2pPr lvl="1" rtl="0">
              <a:buNone/>
              <a:defRPr sz="800">
                <a:solidFill>
                  <a:srgbClr val="494985"/>
                </a:solidFill>
                <a:latin typeface="Quicksand Medium"/>
                <a:ea typeface="Quicksand Medium"/>
                <a:cs typeface="Quicksand Medium"/>
                <a:sym typeface="Quicksand Medium"/>
              </a:defRPr>
            </a:lvl2pPr>
            <a:lvl3pPr lvl="2" rtl="0">
              <a:buNone/>
              <a:defRPr sz="800">
                <a:solidFill>
                  <a:srgbClr val="494985"/>
                </a:solidFill>
                <a:latin typeface="Quicksand Medium"/>
                <a:ea typeface="Quicksand Medium"/>
                <a:cs typeface="Quicksand Medium"/>
                <a:sym typeface="Quicksand Medium"/>
              </a:defRPr>
            </a:lvl3pPr>
            <a:lvl4pPr lvl="3" rtl="0">
              <a:buNone/>
              <a:defRPr sz="800">
                <a:solidFill>
                  <a:srgbClr val="494985"/>
                </a:solidFill>
                <a:latin typeface="Quicksand Medium"/>
                <a:ea typeface="Quicksand Medium"/>
                <a:cs typeface="Quicksand Medium"/>
                <a:sym typeface="Quicksand Medium"/>
              </a:defRPr>
            </a:lvl4pPr>
            <a:lvl5pPr lvl="4" rtl="0">
              <a:buNone/>
              <a:defRPr sz="800">
                <a:solidFill>
                  <a:srgbClr val="494985"/>
                </a:solidFill>
                <a:latin typeface="Quicksand Medium"/>
                <a:ea typeface="Quicksand Medium"/>
                <a:cs typeface="Quicksand Medium"/>
                <a:sym typeface="Quicksand Medium"/>
              </a:defRPr>
            </a:lvl5pPr>
            <a:lvl6pPr lvl="5" rtl="0">
              <a:buNone/>
              <a:defRPr sz="800">
                <a:solidFill>
                  <a:srgbClr val="494985"/>
                </a:solidFill>
                <a:latin typeface="Quicksand Medium"/>
                <a:ea typeface="Quicksand Medium"/>
                <a:cs typeface="Quicksand Medium"/>
                <a:sym typeface="Quicksand Medium"/>
              </a:defRPr>
            </a:lvl6pPr>
            <a:lvl7pPr lvl="6" rtl="0">
              <a:buNone/>
              <a:defRPr sz="800">
                <a:solidFill>
                  <a:srgbClr val="494985"/>
                </a:solidFill>
                <a:latin typeface="Quicksand Medium"/>
                <a:ea typeface="Quicksand Medium"/>
                <a:cs typeface="Quicksand Medium"/>
                <a:sym typeface="Quicksand Medium"/>
              </a:defRPr>
            </a:lvl7pPr>
            <a:lvl8pPr lvl="7" rtl="0">
              <a:buNone/>
              <a:defRPr sz="800">
                <a:solidFill>
                  <a:srgbClr val="494985"/>
                </a:solidFill>
                <a:latin typeface="Quicksand Medium"/>
                <a:ea typeface="Quicksand Medium"/>
                <a:cs typeface="Quicksand Medium"/>
                <a:sym typeface="Quicksand Medium"/>
              </a:defRPr>
            </a:lvl8pPr>
            <a:lvl9pPr lvl="8" rtl="0">
              <a:buNone/>
              <a:defRPr sz="800">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GB"/>
              <a:t>‹#›</a:t>
            </a:fld>
            <a:endParaRPr/>
          </a:p>
        </p:txBody>
      </p:sp>
      <p:sp>
        <p:nvSpPr>
          <p:cNvPr id="18" name="Google Shape;18;p3"/>
          <p:cNvSpPr txBox="1">
            <a:spLocks noGrp="1"/>
          </p:cNvSpPr>
          <p:nvPr>
            <p:ph type="subTitle" idx="2"/>
          </p:nvPr>
        </p:nvSpPr>
        <p:spPr>
          <a:xfrm>
            <a:off x="6840000" y="0"/>
            <a:ext cx="1961100" cy="3141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200">
                <a:solidFill>
                  <a:schemeClr val="dk1"/>
                </a:solidFill>
                <a:latin typeface="Quicksand Medium"/>
                <a:ea typeface="Quicksand Medium"/>
                <a:cs typeface="Quicksand Medium"/>
                <a:sym typeface="Quicksand Medium"/>
              </a:defRPr>
            </a:lvl1pPr>
            <a:lvl2pPr lvl="1" algn="r" rtl="0">
              <a:spcBef>
                <a:spcPts val="0"/>
              </a:spcBef>
              <a:spcAft>
                <a:spcPts val="0"/>
              </a:spcAft>
              <a:buNone/>
              <a:defRPr/>
            </a:lvl2pPr>
            <a:lvl3pPr lvl="2" algn="r" rtl="0">
              <a:spcBef>
                <a:spcPts val="1600"/>
              </a:spcBef>
              <a:spcAft>
                <a:spcPts val="0"/>
              </a:spcAft>
              <a:buNone/>
              <a:defRPr/>
            </a:lvl3pPr>
            <a:lvl4pPr lvl="3" algn="r" rtl="0">
              <a:spcBef>
                <a:spcPts val="1600"/>
              </a:spcBef>
              <a:spcAft>
                <a:spcPts val="0"/>
              </a:spcAft>
              <a:buNone/>
              <a:defRPr/>
            </a:lvl4pPr>
            <a:lvl5pPr lvl="4" algn="r" rtl="0">
              <a:spcBef>
                <a:spcPts val="1600"/>
              </a:spcBef>
              <a:spcAft>
                <a:spcPts val="0"/>
              </a:spcAft>
              <a:buNone/>
              <a:defRPr/>
            </a:lvl5pPr>
            <a:lvl6pPr lvl="5" algn="r" rtl="0">
              <a:spcBef>
                <a:spcPts val="1600"/>
              </a:spcBef>
              <a:spcAft>
                <a:spcPts val="0"/>
              </a:spcAft>
              <a:buNone/>
              <a:defRPr/>
            </a:lvl6pPr>
            <a:lvl7pPr lvl="6" algn="r" rtl="0">
              <a:spcBef>
                <a:spcPts val="1600"/>
              </a:spcBef>
              <a:spcAft>
                <a:spcPts val="0"/>
              </a:spcAft>
              <a:buNone/>
              <a:defRPr/>
            </a:lvl7pPr>
            <a:lvl8pPr lvl="7" algn="r" rtl="0">
              <a:spcBef>
                <a:spcPts val="1600"/>
              </a:spcBef>
              <a:spcAft>
                <a:spcPts val="0"/>
              </a:spcAft>
              <a:buNone/>
              <a:defRPr/>
            </a:lvl8pPr>
            <a:lvl9pPr lvl="8" algn="r" rtl="0">
              <a:spcBef>
                <a:spcPts val="1600"/>
              </a:spcBef>
              <a:spcAft>
                <a:spcPts val="1600"/>
              </a:spcAft>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ext or Images 1:1:1">
  <p:cSld name="TITLE_4_1_1_1_3_1_1_1_1_1_1">
    <p:spTree>
      <p:nvGrpSpPr>
        <p:cNvPr id="1" name="Shape 116"/>
        <p:cNvGrpSpPr/>
        <p:nvPr/>
      </p:nvGrpSpPr>
      <p:grpSpPr>
        <a:xfrm>
          <a:off x="0" y="0"/>
          <a:ext cx="0" cy="0"/>
          <a:chOff x="0" y="0"/>
          <a:chExt cx="0" cy="0"/>
        </a:xfrm>
      </p:grpSpPr>
      <p:sp>
        <p:nvSpPr>
          <p:cNvPr id="117" name="Google Shape;117;p22"/>
          <p:cNvSpPr txBox="1">
            <a:spLocks noGrp="1"/>
          </p:cNvSpPr>
          <p:nvPr>
            <p:ph type="body" idx="1"/>
          </p:nvPr>
        </p:nvSpPr>
        <p:spPr>
          <a:xfrm>
            <a:off x="310900" y="1017724"/>
            <a:ext cx="2700000" cy="36591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118" name="Google Shape;118;p22"/>
          <p:cNvSpPr txBox="1">
            <a:spLocks noGrp="1"/>
          </p:cNvSpPr>
          <p:nvPr>
            <p:ph type="title"/>
          </p:nvPr>
        </p:nvSpPr>
        <p:spPr>
          <a:xfrm>
            <a:off x="310900" y="313512"/>
            <a:ext cx="8521200" cy="698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19" name="Google Shape;119;p22"/>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lvl1pPr lvl="0" rtl="0">
              <a:buNone/>
              <a:defRPr sz="800">
                <a:solidFill>
                  <a:srgbClr val="494985"/>
                </a:solidFill>
                <a:latin typeface="Quicksand Medium"/>
                <a:ea typeface="Quicksand Medium"/>
                <a:cs typeface="Quicksand Medium"/>
                <a:sym typeface="Quicksand Medium"/>
              </a:defRPr>
            </a:lvl1pPr>
            <a:lvl2pPr lvl="1" rtl="0">
              <a:buNone/>
              <a:defRPr sz="800">
                <a:solidFill>
                  <a:srgbClr val="494985"/>
                </a:solidFill>
                <a:latin typeface="Quicksand Medium"/>
                <a:ea typeface="Quicksand Medium"/>
                <a:cs typeface="Quicksand Medium"/>
                <a:sym typeface="Quicksand Medium"/>
              </a:defRPr>
            </a:lvl2pPr>
            <a:lvl3pPr lvl="2" rtl="0">
              <a:buNone/>
              <a:defRPr sz="800">
                <a:solidFill>
                  <a:srgbClr val="494985"/>
                </a:solidFill>
                <a:latin typeface="Quicksand Medium"/>
                <a:ea typeface="Quicksand Medium"/>
                <a:cs typeface="Quicksand Medium"/>
                <a:sym typeface="Quicksand Medium"/>
              </a:defRPr>
            </a:lvl3pPr>
            <a:lvl4pPr lvl="3" rtl="0">
              <a:buNone/>
              <a:defRPr sz="800">
                <a:solidFill>
                  <a:srgbClr val="494985"/>
                </a:solidFill>
                <a:latin typeface="Quicksand Medium"/>
                <a:ea typeface="Quicksand Medium"/>
                <a:cs typeface="Quicksand Medium"/>
                <a:sym typeface="Quicksand Medium"/>
              </a:defRPr>
            </a:lvl4pPr>
            <a:lvl5pPr lvl="4" rtl="0">
              <a:buNone/>
              <a:defRPr sz="800">
                <a:solidFill>
                  <a:srgbClr val="494985"/>
                </a:solidFill>
                <a:latin typeface="Quicksand Medium"/>
                <a:ea typeface="Quicksand Medium"/>
                <a:cs typeface="Quicksand Medium"/>
                <a:sym typeface="Quicksand Medium"/>
              </a:defRPr>
            </a:lvl5pPr>
            <a:lvl6pPr lvl="5" rtl="0">
              <a:buNone/>
              <a:defRPr sz="800">
                <a:solidFill>
                  <a:srgbClr val="494985"/>
                </a:solidFill>
                <a:latin typeface="Quicksand Medium"/>
                <a:ea typeface="Quicksand Medium"/>
                <a:cs typeface="Quicksand Medium"/>
                <a:sym typeface="Quicksand Medium"/>
              </a:defRPr>
            </a:lvl6pPr>
            <a:lvl7pPr lvl="6" rtl="0">
              <a:buNone/>
              <a:defRPr sz="800">
                <a:solidFill>
                  <a:srgbClr val="494985"/>
                </a:solidFill>
                <a:latin typeface="Quicksand Medium"/>
                <a:ea typeface="Quicksand Medium"/>
                <a:cs typeface="Quicksand Medium"/>
                <a:sym typeface="Quicksand Medium"/>
              </a:defRPr>
            </a:lvl7pPr>
            <a:lvl8pPr lvl="7" rtl="0">
              <a:buNone/>
              <a:defRPr sz="800">
                <a:solidFill>
                  <a:srgbClr val="494985"/>
                </a:solidFill>
                <a:latin typeface="Quicksand Medium"/>
                <a:ea typeface="Quicksand Medium"/>
                <a:cs typeface="Quicksand Medium"/>
                <a:sym typeface="Quicksand Medium"/>
              </a:defRPr>
            </a:lvl8pPr>
            <a:lvl9pPr lvl="8" rtl="0">
              <a:buNone/>
              <a:defRPr sz="800">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GB"/>
              <a:t>‹#›</a:t>
            </a:fld>
            <a:endParaRPr/>
          </a:p>
        </p:txBody>
      </p:sp>
      <p:sp>
        <p:nvSpPr>
          <p:cNvPr id="120" name="Google Shape;120;p22"/>
          <p:cNvSpPr txBox="1">
            <a:spLocks noGrp="1"/>
          </p:cNvSpPr>
          <p:nvPr>
            <p:ph type="body" idx="2"/>
          </p:nvPr>
        </p:nvSpPr>
        <p:spPr>
          <a:xfrm>
            <a:off x="3253475" y="1017700"/>
            <a:ext cx="2700000" cy="36591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121" name="Google Shape;121;p22"/>
          <p:cNvSpPr txBox="1">
            <a:spLocks noGrp="1"/>
          </p:cNvSpPr>
          <p:nvPr>
            <p:ph type="subTitle" idx="3"/>
          </p:nvPr>
        </p:nvSpPr>
        <p:spPr>
          <a:xfrm>
            <a:off x="6840000" y="0"/>
            <a:ext cx="1959900" cy="3141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200">
                <a:solidFill>
                  <a:schemeClr val="dk1"/>
                </a:solidFill>
                <a:latin typeface="Quicksand Medium"/>
                <a:ea typeface="Quicksand Medium"/>
                <a:cs typeface="Quicksand Medium"/>
                <a:sym typeface="Quicksand Medium"/>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22" name="Google Shape;122;p22"/>
          <p:cNvSpPr txBox="1">
            <a:spLocks noGrp="1"/>
          </p:cNvSpPr>
          <p:nvPr>
            <p:ph type="body" idx="4"/>
          </p:nvPr>
        </p:nvSpPr>
        <p:spPr>
          <a:xfrm>
            <a:off x="6149075" y="1017700"/>
            <a:ext cx="2700000" cy="36591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Large text">
  <p:cSld name="TITLE_4_1_1_1_1_1_1">
    <p:spTree>
      <p:nvGrpSpPr>
        <p:cNvPr id="1" name="Shape 123"/>
        <p:cNvGrpSpPr/>
        <p:nvPr/>
      </p:nvGrpSpPr>
      <p:grpSpPr>
        <a:xfrm>
          <a:off x="0" y="0"/>
          <a:ext cx="0" cy="0"/>
          <a:chOff x="0" y="0"/>
          <a:chExt cx="0" cy="0"/>
        </a:xfrm>
      </p:grpSpPr>
      <p:sp>
        <p:nvSpPr>
          <p:cNvPr id="124" name="Google Shape;124;p23"/>
          <p:cNvSpPr txBox="1">
            <a:spLocks noGrp="1"/>
          </p:cNvSpPr>
          <p:nvPr>
            <p:ph type="title"/>
          </p:nvPr>
        </p:nvSpPr>
        <p:spPr>
          <a:xfrm>
            <a:off x="310900" y="319600"/>
            <a:ext cx="8521200" cy="450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0">
                <a:latin typeface="Quicksand Medium"/>
                <a:ea typeface="Quicksand Medium"/>
                <a:cs typeface="Quicksand Medium"/>
                <a:sym typeface="Quicksand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25" name="Google Shape;125;p23"/>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lvl1pPr lvl="0" rtl="0">
              <a:buNone/>
              <a:defRPr sz="800">
                <a:solidFill>
                  <a:srgbClr val="494985"/>
                </a:solidFill>
                <a:latin typeface="Quicksand Medium"/>
                <a:ea typeface="Quicksand Medium"/>
                <a:cs typeface="Quicksand Medium"/>
                <a:sym typeface="Quicksand Medium"/>
              </a:defRPr>
            </a:lvl1pPr>
            <a:lvl2pPr lvl="1" rtl="0">
              <a:buNone/>
              <a:defRPr sz="800">
                <a:solidFill>
                  <a:srgbClr val="494985"/>
                </a:solidFill>
                <a:latin typeface="Quicksand Medium"/>
                <a:ea typeface="Quicksand Medium"/>
                <a:cs typeface="Quicksand Medium"/>
                <a:sym typeface="Quicksand Medium"/>
              </a:defRPr>
            </a:lvl2pPr>
            <a:lvl3pPr lvl="2" rtl="0">
              <a:buNone/>
              <a:defRPr sz="800">
                <a:solidFill>
                  <a:srgbClr val="494985"/>
                </a:solidFill>
                <a:latin typeface="Quicksand Medium"/>
                <a:ea typeface="Quicksand Medium"/>
                <a:cs typeface="Quicksand Medium"/>
                <a:sym typeface="Quicksand Medium"/>
              </a:defRPr>
            </a:lvl3pPr>
            <a:lvl4pPr lvl="3" rtl="0">
              <a:buNone/>
              <a:defRPr sz="800">
                <a:solidFill>
                  <a:srgbClr val="494985"/>
                </a:solidFill>
                <a:latin typeface="Quicksand Medium"/>
                <a:ea typeface="Quicksand Medium"/>
                <a:cs typeface="Quicksand Medium"/>
                <a:sym typeface="Quicksand Medium"/>
              </a:defRPr>
            </a:lvl4pPr>
            <a:lvl5pPr lvl="4" rtl="0">
              <a:buNone/>
              <a:defRPr sz="800">
                <a:solidFill>
                  <a:srgbClr val="494985"/>
                </a:solidFill>
                <a:latin typeface="Quicksand Medium"/>
                <a:ea typeface="Quicksand Medium"/>
                <a:cs typeface="Quicksand Medium"/>
                <a:sym typeface="Quicksand Medium"/>
              </a:defRPr>
            </a:lvl5pPr>
            <a:lvl6pPr lvl="5" rtl="0">
              <a:buNone/>
              <a:defRPr sz="800">
                <a:solidFill>
                  <a:srgbClr val="494985"/>
                </a:solidFill>
                <a:latin typeface="Quicksand Medium"/>
                <a:ea typeface="Quicksand Medium"/>
                <a:cs typeface="Quicksand Medium"/>
                <a:sym typeface="Quicksand Medium"/>
              </a:defRPr>
            </a:lvl6pPr>
            <a:lvl7pPr lvl="6" rtl="0">
              <a:buNone/>
              <a:defRPr sz="800">
                <a:solidFill>
                  <a:srgbClr val="494985"/>
                </a:solidFill>
                <a:latin typeface="Quicksand Medium"/>
                <a:ea typeface="Quicksand Medium"/>
                <a:cs typeface="Quicksand Medium"/>
                <a:sym typeface="Quicksand Medium"/>
              </a:defRPr>
            </a:lvl7pPr>
            <a:lvl8pPr lvl="7" rtl="0">
              <a:buNone/>
              <a:defRPr sz="800">
                <a:solidFill>
                  <a:srgbClr val="494985"/>
                </a:solidFill>
                <a:latin typeface="Quicksand Medium"/>
                <a:ea typeface="Quicksand Medium"/>
                <a:cs typeface="Quicksand Medium"/>
                <a:sym typeface="Quicksand Medium"/>
              </a:defRPr>
            </a:lvl8pPr>
            <a:lvl9pPr lvl="8" rtl="0">
              <a:buNone/>
              <a:defRPr sz="800">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GB"/>
              <a:t>‹#›</a:t>
            </a:fld>
            <a:endParaRPr/>
          </a:p>
        </p:txBody>
      </p:sp>
      <p:sp>
        <p:nvSpPr>
          <p:cNvPr id="126" name="Google Shape;126;p23"/>
          <p:cNvSpPr txBox="1">
            <a:spLocks noGrp="1"/>
          </p:cNvSpPr>
          <p:nvPr>
            <p:ph type="subTitle" idx="1"/>
          </p:nvPr>
        </p:nvSpPr>
        <p:spPr>
          <a:xfrm>
            <a:off x="6840000" y="0"/>
            <a:ext cx="1962300" cy="3141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200">
                <a:solidFill>
                  <a:schemeClr val="dk1"/>
                </a:solidFill>
                <a:latin typeface="Quicksand Medium"/>
                <a:ea typeface="Quicksand Medium"/>
                <a:cs typeface="Quicksand Medium"/>
                <a:sym typeface="Quicksand Medium"/>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_4">
  <p:cSld name="TITLE_4">
    <p:spTree>
      <p:nvGrpSpPr>
        <p:cNvPr id="1" name="Shape 127"/>
        <p:cNvGrpSpPr/>
        <p:nvPr/>
      </p:nvGrpSpPr>
      <p:grpSpPr>
        <a:xfrm>
          <a:off x="0" y="0"/>
          <a:ext cx="0" cy="0"/>
          <a:chOff x="0" y="0"/>
          <a:chExt cx="0" cy="0"/>
        </a:xfrm>
      </p:grpSpPr>
      <p:sp>
        <p:nvSpPr>
          <p:cNvPr id="128" name="Google Shape;128;p2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9" name="Google Shape;129;p2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0" name="Google Shape;130;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Large image and text under (with heading)">
  <p:cSld name="TITLE_4_1_1_2_1">
    <p:spTree>
      <p:nvGrpSpPr>
        <p:cNvPr id="1" name="Shape 19"/>
        <p:cNvGrpSpPr/>
        <p:nvPr/>
      </p:nvGrpSpPr>
      <p:grpSpPr>
        <a:xfrm>
          <a:off x="0" y="0"/>
          <a:ext cx="0" cy="0"/>
          <a:chOff x="0" y="0"/>
          <a:chExt cx="0" cy="0"/>
        </a:xfrm>
      </p:grpSpPr>
      <p:sp>
        <p:nvSpPr>
          <p:cNvPr id="20" name="Google Shape;20;p4"/>
          <p:cNvSpPr txBox="1">
            <a:spLocks noGrp="1"/>
          </p:cNvSpPr>
          <p:nvPr>
            <p:ph type="body" idx="1"/>
          </p:nvPr>
        </p:nvSpPr>
        <p:spPr>
          <a:xfrm>
            <a:off x="310900" y="1017725"/>
            <a:ext cx="8521200" cy="30972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21" name="Google Shape;21;p4"/>
          <p:cNvSpPr txBox="1">
            <a:spLocks noGrp="1"/>
          </p:cNvSpPr>
          <p:nvPr>
            <p:ph type="body" idx="2"/>
          </p:nvPr>
        </p:nvSpPr>
        <p:spPr>
          <a:xfrm>
            <a:off x="310900" y="4117599"/>
            <a:ext cx="8521200" cy="6981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22" name="Google Shape;22;p4"/>
          <p:cNvSpPr txBox="1">
            <a:spLocks noGrp="1"/>
          </p:cNvSpPr>
          <p:nvPr>
            <p:ph type="title"/>
          </p:nvPr>
        </p:nvSpPr>
        <p:spPr>
          <a:xfrm>
            <a:off x="310900" y="313512"/>
            <a:ext cx="8521200" cy="698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3" name="Google Shape;23;p4"/>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lvl1pPr lvl="0" rtl="0">
              <a:buNone/>
              <a:defRPr sz="800">
                <a:solidFill>
                  <a:srgbClr val="494985"/>
                </a:solidFill>
                <a:latin typeface="Quicksand Medium"/>
                <a:ea typeface="Quicksand Medium"/>
                <a:cs typeface="Quicksand Medium"/>
                <a:sym typeface="Quicksand Medium"/>
              </a:defRPr>
            </a:lvl1pPr>
            <a:lvl2pPr lvl="1" rtl="0">
              <a:buNone/>
              <a:defRPr sz="800">
                <a:solidFill>
                  <a:srgbClr val="494985"/>
                </a:solidFill>
                <a:latin typeface="Quicksand Medium"/>
                <a:ea typeface="Quicksand Medium"/>
                <a:cs typeface="Quicksand Medium"/>
                <a:sym typeface="Quicksand Medium"/>
              </a:defRPr>
            </a:lvl2pPr>
            <a:lvl3pPr lvl="2" rtl="0">
              <a:buNone/>
              <a:defRPr sz="800">
                <a:solidFill>
                  <a:srgbClr val="494985"/>
                </a:solidFill>
                <a:latin typeface="Quicksand Medium"/>
                <a:ea typeface="Quicksand Medium"/>
                <a:cs typeface="Quicksand Medium"/>
                <a:sym typeface="Quicksand Medium"/>
              </a:defRPr>
            </a:lvl3pPr>
            <a:lvl4pPr lvl="3" rtl="0">
              <a:buNone/>
              <a:defRPr sz="800">
                <a:solidFill>
                  <a:srgbClr val="494985"/>
                </a:solidFill>
                <a:latin typeface="Quicksand Medium"/>
                <a:ea typeface="Quicksand Medium"/>
                <a:cs typeface="Quicksand Medium"/>
                <a:sym typeface="Quicksand Medium"/>
              </a:defRPr>
            </a:lvl4pPr>
            <a:lvl5pPr lvl="4" rtl="0">
              <a:buNone/>
              <a:defRPr sz="800">
                <a:solidFill>
                  <a:srgbClr val="494985"/>
                </a:solidFill>
                <a:latin typeface="Quicksand Medium"/>
                <a:ea typeface="Quicksand Medium"/>
                <a:cs typeface="Quicksand Medium"/>
                <a:sym typeface="Quicksand Medium"/>
              </a:defRPr>
            </a:lvl5pPr>
            <a:lvl6pPr lvl="5" rtl="0">
              <a:buNone/>
              <a:defRPr sz="800">
                <a:solidFill>
                  <a:srgbClr val="494985"/>
                </a:solidFill>
                <a:latin typeface="Quicksand Medium"/>
                <a:ea typeface="Quicksand Medium"/>
                <a:cs typeface="Quicksand Medium"/>
                <a:sym typeface="Quicksand Medium"/>
              </a:defRPr>
            </a:lvl6pPr>
            <a:lvl7pPr lvl="6" rtl="0">
              <a:buNone/>
              <a:defRPr sz="800">
                <a:solidFill>
                  <a:srgbClr val="494985"/>
                </a:solidFill>
                <a:latin typeface="Quicksand Medium"/>
                <a:ea typeface="Quicksand Medium"/>
                <a:cs typeface="Quicksand Medium"/>
                <a:sym typeface="Quicksand Medium"/>
              </a:defRPr>
            </a:lvl7pPr>
            <a:lvl8pPr lvl="7" rtl="0">
              <a:buNone/>
              <a:defRPr sz="800">
                <a:solidFill>
                  <a:srgbClr val="494985"/>
                </a:solidFill>
                <a:latin typeface="Quicksand Medium"/>
                <a:ea typeface="Quicksand Medium"/>
                <a:cs typeface="Quicksand Medium"/>
                <a:sym typeface="Quicksand Medium"/>
              </a:defRPr>
            </a:lvl8pPr>
            <a:lvl9pPr lvl="8" rtl="0">
              <a:buNone/>
              <a:defRPr sz="800">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GB"/>
              <a:t>‹#›</a:t>
            </a:fld>
            <a:endParaRPr/>
          </a:p>
        </p:txBody>
      </p:sp>
      <p:sp>
        <p:nvSpPr>
          <p:cNvPr id="24" name="Google Shape;24;p4"/>
          <p:cNvSpPr txBox="1">
            <a:spLocks noGrp="1"/>
          </p:cNvSpPr>
          <p:nvPr>
            <p:ph type="subTitle" idx="3"/>
          </p:nvPr>
        </p:nvSpPr>
        <p:spPr>
          <a:xfrm>
            <a:off x="6840000" y="0"/>
            <a:ext cx="1960800" cy="3141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200">
                <a:solidFill>
                  <a:schemeClr val="dk1"/>
                </a:solidFill>
                <a:latin typeface="Quicksand Medium"/>
                <a:ea typeface="Quicksand Medium"/>
                <a:cs typeface="Quicksand Medium"/>
                <a:sym typeface="Quicksand Medium"/>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Large image and text under (no heading)">
  <p:cSld name="TITLE_4_1_1_1_4_1">
    <p:spTree>
      <p:nvGrpSpPr>
        <p:cNvPr id="1" name="Shape 25"/>
        <p:cNvGrpSpPr/>
        <p:nvPr/>
      </p:nvGrpSpPr>
      <p:grpSpPr>
        <a:xfrm>
          <a:off x="0" y="0"/>
          <a:ext cx="0" cy="0"/>
          <a:chOff x="0" y="0"/>
          <a:chExt cx="0" cy="0"/>
        </a:xfrm>
      </p:grpSpPr>
      <p:sp>
        <p:nvSpPr>
          <p:cNvPr id="26" name="Google Shape;26;p5"/>
          <p:cNvSpPr txBox="1">
            <a:spLocks noGrp="1"/>
          </p:cNvSpPr>
          <p:nvPr>
            <p:ph type="body" idx="1"/>
          </p:nvPr>
        </p:nvSpPr>
        <p:spPr>
          <a:xfrm>
            <a:off x="310900" y="472000"/>
            <a:ext cx="8521200" cy="37953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27" name="Google Shape;27;p5"/>
          <p:cNvSpPr txBox="1">
            <a:spLocks noGrp="1"/>
          </p:cNvSpPr>
          <p:nvPr>
            <p:ph type="body" idx="2"/>
          </p:nvPr>
        </p:nvSpPr>
        <p:spPr>
          <a:xfrm>
            <a:off x="310900" y="4282175"/>
            <a:ext cx="8521200" cy="5460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Clr>
                <a:schemeClr val="dk1"/>
              </a:buClr>
              <a:buSzPts val="1800"/>
              <a:buChar char="●"/>
              <a:defRPr>
                <a:solidFill>
                  <a:schemeClr val="dk1"/>
                </a:solidFill>
              </a:defRPr>
            </a:lvl1pPr>
            <a:lvl2pPr marL="914400" lvl="1" indent="-317500" algn="ctr" rtl="0">
              <a:spcBef>
                <a:spcPts val="1600"/>
              </a:spcBef>
              <a:spcAft>
                <a:spcPts val="0"/>
              </a:spcAft>
              <a:buClr>
                <a:schemeClr val="dk1"/>
              </a:buClr>
              <a:buSzPts val="1400"/>
              <a:buChar char="○"/>
              <a:defRPr>
                <a:solidFill>
                  <a:schemeClr val="dk1"/>
                </a:solidFill>
              </a:defRPr>
            </a:lvl2pPr>
            <a:lvl3pPr marL="1371600" lvl="2" indent="-317500" algn="ctr" rtl="0">
              <a:spcBef>
                <a:spcPts val="1600"/>
              </a:spcBef>
              <a:spcAft>
                <a:spcPts val="0"/>
              </a:spcAft>
              <a:buClr>
                <a:schemeClr val="dk1"/>
              </a:buClr>
              <a:buSzPts val="1400"/>
              <a:buChar char="■"/>
              <a:defRPr>
                <a:solidFill>
                  <a:schemeClr val="dk1"/>
                </a:solidFill>
              </a:defRPr>
            </a:lvl3pPr>
            <a:lvl4pPr marL="1828800" lvl="3" indent="-317500" algn="ctr" rtl="0">
              <a:spcBef>
                <a:spcPts val="1600"/>
              </a:spcBef>
              <a:spcAft>
                <a:spcPts val="0"/>
              </a:spcAft>
              <a:buClr>
                <a:schemeClr val="dk1"/>
              </a:buClr>
              <a:buSzPts val="1400"/>
              <a:buChar char="●"/>
              <a:defRPr>
                <a:solidFill>
                  <a:schemeClr val="dk1"/>
                </a:solidFill>
              </a:defRPr>
            </a:lvl4pPr>
            <a:lvl5pPr marL="2286000" lvl="4" indent="-317500" algn="ctr" rtl="0">
              <a:spcBef>
                <a:spcPts val="1600"/>
              </a:spcBef>
              <a:spcAft>
                <a:spcPts val="0"/>
              </a:spcAft>
              <a:buClr>
                <a:schemeClr val="dk1"/>
              </a:buClr>
              <a:buSzPts val="1400"/>
              <a:buChar char="○"/>
              <a:defRPr>
                <a:solidFill>
                  <a:schemeClr val="dk1"/>
                </a:solidFill>
              </a:defRPr>
            </a:lvl5pPr>
            <a:lvl6pPr marL="2743200" lvl="5" indent="-317500" algn="ctr" rtl="0">
              <a:spcBef>
                <a:spcPts val="1600"/>
              </a:spcBef>
              <a:spcAft>
                <a:spcPts val="0"/>
              </a:spcAft>
              <a:buClr>
                <a:schemeClr val="dk1"/>
              </a:buClr>
              <a:buSzPts val="1400"/>
              <a:buChar char="■"/>
              <a:defRPr>
                <a:solidFill>
                  <a:schemeClr val="dk1"/>
                </a:solidFill>
              </a:defRPr>
            </a:lvl6pPr>
            <a:lvl7pPr marL="3200400" lvl="6" indent="-317500" algn="ctr" rtl="0">
              <a:spcBef>
                <a:spcPts val="1600"/>
              </a:spcBef>
              <a:spcAft>
                <a:spcPts val="0"/>
              </a:spcAft>
              <a:buClr>
                <a:schemeClr val="dk1"/>
              </a:buClr>
              <a:buSzPts val="1400"/>
              <a:buChar char="●"/>
              <a:defRPr>
                <a:solidFill>
                  <a:schemeClr val="dk1"/>
                </a:solidFill>
              </a:defRPr>
            </a:lvl7pPr>
            <a:lvl8pPr marL="3657600" lvl="7" indent="-317500" algn="ctr" rtl="0">
              <a:spcBef>
                <a:spcPts val="1600"/>
              </a:spcBef>
              <a:spcAft>
                <a:spcPts val="0"/>
              </a:spcAft>
              <a:buClr>
                <a:schemeClr val="dk1"/>
              </a:buClr>
              <a:buSzPts val="1400"/>
              <a:buChar char="○"/>
              <a:defRPr>
                <a:solidFill>
                  <a:schemeClr val="dk1"/>
                </a:solidFill>
              </a:defRPr>
            </a:lvl8pPr>
            <a:lvl9pPr marL="4114800" lvl="8" indent="-317500" algn="ctr" rtl="0">
              <a:spcBef>
                <a:spcPts val="1600"/>
              </a:spcBef>
              <a:spcAft>
                <a:spcPts val="1600"/>
              </a:spcAft>
              <a:buClr>
                <a:schemeClr val="dk1"/>
              </a:buClr>
              <a:buSzPts val="1400"/>
              <a:buChar char="■"/>
              <a:defRPr>
                <a:solidFill>
                  <a:schemeClr val="dk1"/>
                </a:solidFill>
              </a:defRPr>
            </a:lvl9pPr>
          </a:lstStyle>
          <a:p>
            <a:endParaRPr/>
          </a:p>
        </p:txBody>
      </p:sp>
      <p:sp>
        <p:nvSpPr>
          <p:cNvPr id="28" name="Google Shape;28;p5"/>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lvl1pPr lvl="0" rtl="0">
              <a:buNone/>
              <a:defRPr sz="800">
                <a:solidFill>
                  <a:srgbClr val="494985"/>
                </a:solidFill>
                <a:latin typeface="Quicksand Medium"/>
                <a:ea typeface="Quicksand Medium"/>
                <a:cs typeface="Quicksand Medium"/>
                <a:sym typeface="Quicksand Medium"/>
              </a:defRPr>
            </a:lvl1pPr>
            <a:lvl2pPr lvl="1" rtl="0">
              <a:buNone/>
              <a:defRPr sz="800">
                <a:solidFill>
                  <a:srgbClr val="494985"/>
                </a:solidFill>
                <a:latin typeface="Quicksand Medium"/>
                <a:ea typeface="Quicksand Medium"/>
                <a:cs typeface="Quicksand Medium"/>
                <a:sym typeface="Quicksand Medium"/>
              </a:defRPr>
            </a:lvl2pPr>
            <a:lvl3pPr lvl="2" rtl="0">
              <a:buNone/>
              <a:defRPr sz="800">
                <a:solidFill>
                  <a:srgbClr val="494985"/>
                </a:solidFill>
                <a:latin typeface="Quicksand Medium"/>
                <a:ea typeface="Quicksand Medium"/>
                <a:cs typeface="Quicksand Medium"/>
                <a:sym typeface="Quicksand Medium"/>
              </a:defRPr>
            </a:lvl3pPr>
            <a:lvl4pPr lvl="3" rtl="0">
              <a:buNone/>
              <a:defRPr sz="800">
                <a:solidFill>
                  <a:srgbClr val="494985"/>
                </a:solidFill>
                <a:latin typeface="Quicksand Medium"/>
                <a:ea typeface="Quicksand Medium"/>
                <a:cs typeface="Quicksand Medium"/>
                <a:sym typeface="Quicksand Medium"/>
              </a:defRPr>
            </a:lvl4pPr>
            <a:lvl5pPr lvl="4" rtl="0">
              <a:buNone/>
              <a:defRPr sz="800">
                <a:solidFill>
                  <a:srgbClr val="494985"/>
                </a:solidFill>
                <a:latin typeface="Quicksand Medium"/>
                <a:ea typeface="Quicksand Medium"/>
                <a:cs typeface="Quicksand Medium"/>
                <a:sym typeface="Quicksand Medium"/>
              </a:defRPr>
            </a:lvl5pPr>
            <a:lvl6pPr lvl="5" rtl="0">
              <a:buNone/>
              <a:defRPr sz="800">
                <a:solidFill>
                  <a:srgbClr val="494985"/>
                </a:solidFill>
                <a:latin typeface="Quicksand Medium"/>
                <a:ea typeface="Quicksand Medium"/>
                <a:cs typeface="Quicksand Medium"/>
                <a:sym typeface="Quicksand Medium"/>
              </a:defRPr>
            </a:lvl6pPr>
            <a:lvl7pPr lvl="6" rtl="0">
              <a:buNone/>
              <a:defRPr sz="800">
                <a:solidFill>
                  <a:srgbClr val="494985"/>
                </a:solidFill>
                <a:latin typeface="Quicksand Medium"/>
                <a:ea typeface="Quicksand Medium"/>
                <a:cs typeface="Quicksand Medium"/>
                <a:sym typeface="Quicksand Medium"/>
              </a:defRPr>
            </a:lvl7pPr>
            <a:lvl8pPr lvl="7" rtl="0">
              <a:buNone/>
              <a:defRPr sz="800">
                <a:solidFill>
                  <a:srgbClr val="494985"/>
                </a:solidFill>
                <a:latin typeface="Quicksand Medium"/>
                <a:ea typeface="Quicksand Medium"/>
                <a:cs typeface="Quicksand Medium"/>
                <a:sym typeface="Quicksand Medium"/>
              </a:defRPr>
            </a:lvl8pPr>
            <a:lvl9pPr lvl="8" rtl="0">
              <a:buNone/>
              <a:defRPr sz="800">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GB"/>
              <a:t>‹#›</a:t>
            </a:fld>
            <a:endParaRPr/>
          </a:p>
        </p:txBody>
      </p:sp>
      <p:sp>
        <p:nvSpPr>
          <p:cNvPr id="29" name="Google Shape;29;p5"/>
          <p:cNvSpPr txBox="1">
            <a:spLocks noGrp="1"/>
          </p:cNvSpPr>
          <p:nvPr>
            <p:ph type="subTitle" idx="3"/>
          </p:nvPr>
        </p:nvSpPr>
        <p:spPr>
          <a:xfrm>
            <a:off x="6840000" y="0"/>
            <a:ext cx="1960800" cy="3141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200">
                <a:solidFill>
                  <a:schemeClr val="dk1"/>
                </a:solidFill>
                <a:latin typeface="Quicksand Medium"/>
                <a:ea typeface="Quicksand Medium"/>
                <a:cs typeface="Quicksand Medium"/>
                <a:sym typeface="Quicksand Medium"/>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arge image (no text under)">
  <p:cSld name="TITLE_4_1_1_1_3_2_1">
    <p:spTree>
      <p:nvGrpSpPr>
        <p:cNvPr id="1" name="Shape 30"/>
        <p:cNvGrpSpPr/>
        <p:nvPr/>
      </p:nvGrpSpPr>
      <p:grpSpPr>
        <a:xfrm>
          <a:off x="0" y="0"/>
          <a:ext cx="0" cy="0"/>
          <a:chOff x="0" y="0"/>
          <a:chExt cx="0" cy="0"/>
        </a:xfrm>
      </p:grpSpPr>
      <p:sp>
        <p:nvSpPr>
          <p:cNvPr id="31" name="Google Shape;31;p6"/>
          <p:cNvSpPr txBox="1">
            <a:spLocks noGrp="1"/>
          </p:cNvSpPr>
          <p:nvPr>
            <p:ph type="body" idx="1"/>
          </p:nvPr>
        </p:nvSpPr>
        <p:spPr>
          <a:xfrm>
            <a:off x="310900" y="1017725"/>
            <a:ext cx="8521200" cy="38115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32" name="Google Shape;32;p6"/>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lvl1pPr lvl="0" rtl="0">
              <a:buNone/>
              <a:defRPr sz="800">
                <a:solidFill>
                  <a:srgbClr val="494985"/>
                </a:solidFill>
                <a:latin typeface="Quicksand Medium"/>
                <a:ea typeface="Quicksand Medium"/>
                <a:cs typeface="Quicksand Medium"/>
                <a:sym typeface="Quicksand Medium"/>
              </a:defRPr>
            </a:lvl1pPr>
            <a:lvl2pPr lvl="1" rtl="0">
              <a:buNone/>
              <a:defRPr sz="800">
                <a:solidFill>
                  <a:srgbClr val="494985"/>
                </a:solidFill>
                <a:latin typeface="Quicksand Medium"/>
                <a:ea typeface="Quicksand Medium"/>
                <a:cs typeface="Quicksand Medium"/>
                <a:sym typeface="Quicksand Medium"/>
              </a:defRPr>
            </a:lvl2pPr>
            <a:lvl3pPr lvl="2" rtl="0">
              <a:buNone/>
              <a:defRPr sz="800">
                <a:solidFill>
                  <a:srgbClr val="494985"/>
                </a:solidFill>
                <a:latin typeface="Quicksand Medium"/>
                <a:ea typeface="Quicksand Medium"/>
                <a:cs typeface="Quicksand Medium"/>
                <a:sym typeface="Quicksand Medium"/>
              </a:defRPr>
            </a:lvl3pPr>
            <a:lvl4pPr lvl="3" rtl="0">
              <a:buNone/>
              <a:defRPr sz="800">
                <a:solidFill>
                  <a:srgbClr val="494985"/>
                </a:solidFill>
                <a:latin typeface="Quicksand Medium"/>
                <a:ea typeface="Quicksand Medium"/>
                <a:cs typeface="Quicksand Medium"/>
                <a:sym typeface="Quicksand Medium"/>
              </a:defRPr>
            </a:lvl4pPr>
            <a:lvl5pPr lvl="4" rtl="0">
              <a:buNone/>
              <a:defRPr sz="800">
                <a:solidFill>
                  <a:srgbClr val="494985"/>
                </a:solidFill>
                <a:latin typeface="Quicksand Medium"/>
                <a:ea typeface="Quicksand Medium"/>
                <a:cs typeface="Quicksand Medium"/>
                <a:sym typeface="Quicksand Medium"/>
              </a:defRPr>
            </a:lvl5pPr>
            <a:lvl6pPr lvl="5" rtl="0">
              <a:buNone/>
              <a:defRPr sz="800">
                <a:solidFill>
                  <a:srgbClr val="494985"/>
                </a:solidFill>
                <a:latin typeface="Quicksand Medium"/>
                <a:ea typeface="Quicksand Medium"/>
                <a:cs typeface="Quicksand Medium"/>
                <a:sym typeface="Quicksand Medium"/>
              </a:defRPr>
            </a:lvl6pPr>
            <a:lvl7pPr lvl="6" rtl="0">
              <a:buNone/>
              <a:defRPr sz="800">
                <a:solidFill>
                  <a:srgbClr val="494985"/>
                </a:solidFill>
                <a:latin typeface="Quicksand Medium"/>
                <a:ea typeface="Quicksand Medium"/>
                <a:cs typeface="Quicksand Medium"/>
                <a:sym typeface="Quicksand Medium"/>
              </a:defRPr>
            </a:lvl7pPr>
            <a:lvl8pPr lvl="7" rtl="0">
              <a:buNone/>
              <a:defRPr sz="800">
                <a:solidFill>
                  <a:srgbClr val="494985"/>
                </a:solidFill>
                <a:latin typeface="Quicksand Medium"/>
                <a:ea typeface="Quicksand Medium"/>
                <a:cs typeface="Quicksand Medium"/>
                <a:sym typeface="Quicksand Medium"/>
              </a:defRPr>
            </a:lvl8pPr>
            <a:lvl9pPr lvl="8" rtl="0">
              <a:buNone/>
              <a:defRPr sz="800">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GB"/>
              <a:t>‹#›</a:t>
            </a:fld>
            <a:endParaRPr/>
          </a:p>
        </p:txBody>
      </p:sp>
      <p:sp>
        <p:nvSpPr>
          <p:cNvPr id="33" name="Google Shape;33;p6"/>
          <p:cNvSpPr txBox="1">
            <a:spLocks noGrp="1"/>
          </p:cNvSpPr>
          <p:nvPr>
            <p:ph type="title"/>
          </p:nvPr>
        </p:nvSpPr>
        <p:spPr>
          <a:xfrm>
            <a:off x="310900" y="307424"/>
            <a:ext cx="8521200" cy="7089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4" name="Google Shape;34;p6"/>
          <p:cNvSpPr txBox="1">
            <a:spLocks noGrp="1"/>
          </p:cNvSpPr>
          <p:nvPr>
            <p:ph type="subTitle" idx="2"/>
          </p:nvPr>
        </p:nvSpPr>
        <p:spPr>
          <a:xfrm>
            <a:off x="6840000" y="0"/>
            <a:ext cx="1960500" cy="3141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200">
                <a:solidFill>
                  <a:schemeClr val="dk1"/>
                </a:solidFill>
                <a:latin typeface="Quicksand Medium"/>
                <a:ea typeface="Quicksand Medium"/>
                <a:cs typeface="Quicksand Medium"/>
                <a:sym typeface="Quicksand Medium"/>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or Images side by side">
  <p:cSld name="TITLE_4_1_1_1_3_1_1_1">
    <p:spTree>
      <p:nvGrpSpPr>
        <p:cNvPr id="1" name="Shape 35"/>
        <p:cNvGrpSpPr/>
        <p:nvPr/>
      </p:nvGrpSpPr>
      <p:grpSpPr>
        <a:xfrm>
          <a:off x="0" y="0"/>
          <a:ext cx="0" cy="0"/>
          <a:chOff x="0" y="0"/>
          <a:chExt cx="0" cy="0"/>
        </a:xfrm>
      </p:grpSpPr>
      <p:sp>
        <p:nvSpPr>
          <p:cNvPr id="36" name="Google Shape;36;p7"/>
          <p:cNvSpPr txBox="1">
            <a:spLocks noGrp="1"/>
          </p:cNvSpPr>
          <p:nvPr>
            <p:ph type="body" idx="1"/>
          </p:nvPr>
        </p:nvSpPr>
        <p:spPr>
          <a:xfrm>
            <a:off x="310900" y="1017724"/>
            <a:ext cx="4096500" cy="36591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37" name="Google Shape;37;p7"/>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lvl1pPr lvl="0" rtl="0">
              <a:buNone/>
              <a:defRPr sz="800">
                <a:solidFill>
                  <a:srgbClr val="494985"/>
                </a:solidFill>
                <a:latin typeface="Quicksand Medium"/>
                <a:ea typeface="Quicksand Medium"/>
                <a:cs typeface="Quicksand Medium"/>
                <a:sym typeface="Quicksand Medium"/>
              </a:defRPr>
            </a:lvl1pPr>
            <a:lvl2pPr lvl="1" rtl="0">
              <a:buNone/>
              <a:defRPr sz="800">
                <a:solidFill>
                  <a:srgbClr val="494985"/>
                </a:solidFill>
                <a:latin typeface="Quicksand Medium"/>
                <a:ea typeface="Quicksand Medium"/>
                <a:cs typeface="Quicksand Medium"/>
                <a:sym typeface="Quicksand Medium"/>
              </a:defRPr>
            </a:lvl2pPr>
            <a:lvl3pPr lvl="2" rtl="0">
              <a:buNone/>
              <a:defRPr sz="800">
                <a:solidFill>
                  <a:srgbClr val="494985"/>
                </a:solidFill>
                <a:latin typeface="Quicksand Medium"/>
                <a:ea typeface="Quicksand Medium"/>
                <a:cs typeface="Quicksand Medium"/>
                <a:sym typeface="Quicksand Medium"/>
              </a:defRPr>
            </a:lvl3pPr>
            <a:lvl4pPr lvl="3" rtl="0">
              <a:buNone/>
              <a:defRPr sz="800">
                <a:solidFill>
                  <a:srgbClr val="494985"/>
                </a:solidFill>
                <a:latin typeface="Quicksand Medium"/>
                <a:ea typeface="Quicksand Medium"/>
                <a:cs typeface="Quicksand Medium"/>
                <a:sym typeface="Quicksand Medium"/>
              </a:defRPr>
            </a:lvl4pPr>
            <a:lvl5pPr lvl="4" rtl="0">
              <a:buNone/>
              <a:defRPr sz="800">
                <a:solidFill>
                  <a:srgbClr val="494985"/>
                </a:solidFill>
                <a:latin typeface="Quicksand Medium"/>
                <a:ea typeface="Quicksand Medium"/>
                <a:cs typeface="Quicksand Medium"/>
                <a:sym typeface="Quicksand Medium"/>
              </a:defRPr>
            </a:lvl5pPr>
            <a:lvl6pPr lvl="5" rtl="0">
              <a:buNone/>
              <a:defRPr sz="800">
                <a:solidFill>
                  <a:srgbClr val="494985"/>
                </a:solidFill>
                <a:latin typeface="Quicksand Medium"/>
                <a:ea typeface="Quicksand Medium"/>
                <a:cs typeface="Quicksand Medium"/>
                <a:sym typeface="Quicksand Medium"/>
              </a:defRPr>
            </a:lvl6pPr>
            <a:lvl7pPr lvl="6" rtl="0">
              <a:buNone/>
              <a:defRPr sz="800">
                <a:solidFill>
                  <a:srgbClr val="494985"/>
                </a:solidFill>
                <a:latin typeface="Quicksand Medium"/>
                <a:ea typeface="Quicksand Medium"/>
                <a:cs typeface="Quicksand Medium"/>
                <a:sym typeface="Quicksand Medium"/>
              </a:defRPr>
            </a:lvl7pPr>
            <a:lvl8pPr lvl="7" rtl="0">
              <a:buNone/>
              <a:defRPr sz="800">
                <a:solidFill>
                  <a:srgbClr val="494985"/>
                </a:solidFill>
                <a:latin typeface="Quicksand Medium"/>
                <a:ea typeface="Quicksand Medium"/>
                <a:cs typeface="Quicksand Medium"/>
                <a:sym typeface="Quicksand Medium"/>
              </a:defRPr>
            </a:lvl8pPr>
            <a:lvl9pPr lvl="8" rtl="0">
              <a:buNone/>
              <a:defRPr sz="800">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GB"/>
              <a:t>‹#›</a:t>
            </a:fld>
            <a:endParaRPr/>
          </a:p>
        </p:txBody>
      </p:sp>
      <p:sp>
        <p:nvSpPr>
          <p:cNvPr id="38" name="Google Shape;38;p7"/>
          <p:cNvSpPr txBox="1">
            <a:spLocks noGrp="1"/>
          </p:cNvSpPr>
          <p:nvPr>
            <p:ph type="body" idx="2"/>
          </p:nvPr>
        </p:nvSpPr>
        <p:spPr>
          <a:xfrm>
            <a:off x="4736600" y="1017700"/>
            <a:ext cx="4096500" cy="36591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39" name="Google Shape;39;p7"/>
          <p:cNvSpPr txBox="1">
            <a:spLocks noGrp="1"/>
          </p:cNvSpPr>
          <p:nvPr>
            <p:ph type="subTitle" idx="3"/>
          </p:nvPr>
        </p:nvSpPr>
        <p:spPr>
          <a:xfrm>
            <a:off x="6840000" y="0"/>
            <a:ext cx="1959900" cy="3141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200">
                <a:solidFill>
                  <a:schemeClr val="dk1"/>
                </a:solidFill>
                <a:latin typeface="Quicksand Medium"/>
                <a:ea typeface="Quicksand Medium"/>
                <a:cs typeface="Quicksand Medium"/>
                <a:sym typeface="Quicksand Medium"/>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40" name="Google Shape;40;p7"/>
          <p:cNvSpPr txBox="1">
            <a:spLocks noGrp="1"/>
          </p:cNvSpPr>
          <p:nvPr>
            <p:ph type="title"/>
          </p:nvPr>
        </p:nvSpPr>
        <p:spPr>
          <a:xfrm>
            <a:off x="310900" y="313512"/>
            <a:ext cx="8521200" cy="698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or Images 2:1">
  <p:cSld name="TITLE_4_1_1_1_3_1_1_1_1">
    <p:spTree>
      <p:nvGrpSpPr>
        <p:cNvPr id="1" name="Shape 41"/>
        <p:cNvGrpSpPr/>
        <p:nvPr/>
      </p:nvGrpSpPr>
      <p:grpSpPr>
        <a:xfrm>
          <a:off x="0" y="0"/>
          <a:ext cx="0" cy="0"/>
          <a:chOff x="0" y="0"/>
          <a:chExt cx="0" cy="0"/>
        </a:xfrm>
      </p:grpSpPr>
      <p:sp>
        <p:nvSpPr>
          <p:cNvPr id="42" name="Google Shape;42;p8"/>
          <p:cNvSpPr txBox="1">
            <a:spLocks noGrp="1"/>
          </p:cNvSpPr>
          <p:nvPr>
            <p:ph type="body" idx="1"/>
          </p:nvPr>
        </p:nvSpPr>
        <p:spPr>
          <a:xfrm>
            <a:off x="310900" y="1017724"/>
            <a:ext cx="5580000" cy="36591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43" name="Google Shape;43;p8"/>
          <p:cNvSpPr txBox="1">
            <a:spLocks noGrp="1"/>
          </p:cNvSpPr>
          <p:nvPr>
            <p:ph type="title"/>
          </p:nvPr>
        </p:nvSpPr>
        <p:spPr>
          <a:xfrm>
            <a:off x="310900" y="313512"/>
            <a:ext cx="8521200" cy="698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4" name="Google Shape;44;p8"/>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lvl1pPr lvl="0" rtl="0">
              <a:buNone/>
              <a:defRPr sz="800">
                <a:solidFill>
                  <a:srgbClr val="494985"/>
                </a:solidFill>
                <a:latin typeface="Quicksand Medium"/>
                <a:ea typeface="Quicksand Medium"/>
                <a:cs typeface="Quicksand Medium"/>
                <a:sym typeface="Quicksand Medium"/>
              </a:defRPr>
            </a:lvl1pPr>
            <a:lvl2pPr lvl="1" rtl="0">
              <a:buNone/>
              <a:defRPr sz="800">
                <a:solidFill>
                  <a:srgbClr val="494985"/>
                </a:solidFill>
                <a:latin typeface="Quicksand Medium"/>
                <a:ea typeface="Quicksand Medium"/>
                <a:cs typeface="Quicksand Medium"/>
                <a:sym typeface="Quicksand Medium"/>
              </a:defRPr>
            </a:lvl2pPr>
            <a:lvl3pPr lvl="2" rtl="0">
              <a:buNone/>
              <a:defRPr sz="800">
                <a:solidFill>
                  <a:srgbClr val="494985"/>
                </a:solidFill>
                <a:latin typeface="Quicksand Medium"/>
                <a:ea typeface="Quicksand Medium"/>
                <a:cs typeface="Quicksand Medium"/>
                <a:sym typeface="Quicksand Medium"/>
              </a:defRPr>
            </a:lvl3pPr>
            <a:lvl4pPr lvl="3" rtl="0">
              <a:buNone/>
              <a:defRPr sz="800">
                <a:solidFill>
                  <a:srgbClr val="494985"/>
                </a:solidFill>
                <a:latin typeface="Quicksand Medium"/>
                <a:ea typeface="Quicksand Medium"/>
                <a:cs typeface="Quicksand Medium"/>
                <a:sym typeface="Quicksand Medium"/>
              </a:defRPr>
            </a:lvl4pPr>
            <a:lvl5pPr lvl="4" rtl="0">
              <a:buNone/>
              <a:defRPr sz="800">
                <a:solidFill>
                  <a:srgbClr val="494985"/>
                </a:solidFill>
                <a:latin typeface="Quicksand Medium"/>
                <a:ea typeface="Quicksand Medium"/>
                <a:cs typeface="Quicksand Medium"/>
                <a:sym typeface="Quicksand Medium"/>
              </a:defRPr>
            </a:lvl5pPr>
            <a:lvl6pPr lvl="5" rtl="0">
              <a:buNone/>
              <a:defRPr sz="800">
                <a:solidFill>
                  <a:srgbClr val="494985"/>
                </a:solidFill>
                <a:latin typeface="Quicksand Medium"/>
                <a:ea typeface="Quicksand Medium"/>
                <a:cs typeface="Quicksand Medium"/>
                <a:sym typeface="Quicksand Medium"/>
              </a:defRPr>
            </a:lvl6pPr>
            <a:lvl7pPr lvl="6" rtl="0">
              <a:buNone/>
              <a:defRPr sz="800">
                <a:solidFill>
                  <a:srgbClr val="494985"/>
                </a:solidFill>
                <a:latin typeface="Quicksand Medium"/>
                <a:ea typeface="Quicksand Medium"/>
                <a:cs typeface="Quicksand Medium"/>
                <a:sym typeface="Quicksand Medium"/>
              </a:defRPr>
            </a:lvl7pPr>
            <a:lvl8pPr lvl="7" rtl="0">
              <a:buNone/>
              <a:defRPr sz="800">
                <a:solidFill>
                  <a:srgbClr val="494985"/>
                </a:solidFill>
                <a:latin typeface="Quicksand Medium"/>
                <a:ea typeface="Quicksand Medium"/>
                <a:cs typeface="Quicksand Medium"/>
                <a:sym typeface="Quicksand Medium"/>
              </a:defRPr>
            </a:lvl8pPr>
            <a:lvl9pPr lvl="8" rtl="0">
              <a:buNone/>
              <a:defRPr sz="800">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GB"/>
              <a:t>‹#›</a:t>
            </a:fld>
            <a:endParaRPr/>
          </a:p>
        </p:txBody>
      </p:sp>
      <p:sp>
        <p:nvSpPr>
          <p:cNvPr id="45" name="Google Shape;45;p8"/>
          <p:cNvSpPr txBox="1">
            <a:spLocks noGrp="1"/>
          </p:cNvSpPr>
          <p:nvPr>
            <p:ph type="body" idx="2"/>
          </p:nvPr>
        </p:nvSpPr>
        <p:spPr>
          <a:xfrm>
            <a:off x="6041575" y="1017700"/>
            <a:ext cx="2791800" cy="36591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46" name="Google Shape;46;p8"/>
          <p:cNvSpPr txBox="1">
            <a:spLocks noGrp="1"/>
          </p:cNvSpPr>
          <p:nvPr>
            <p:ph type="subTitle" idx="3"/>
          </p:nvPr>
        </p:nvSpPr>
        <p:spPr>
          <a:xfrm>
            <a:off x="6840000" y="0"/>
            <a:ext cx="1959900" cy="3141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200">
                <a:solidFill>
                  <a:schemeClr val="dk1"/>
                </a:solidFill>
                <a:latin typeface="Quicksand Medium"/>
                <a:ea typeface="Quicksand Medium"/>
                <a:cs typeface="Quicksand Medium"/>
                <a:sym typeface="Quicksand Medium"/>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or Images 1:2">
  <p:cSld name="TITLE_4_1_1_1_3_1_1_1_1_1">
    <p:spTree>
      <p:nvGrpSpPr>
        <p:cNvPr id="1" name="Shape 47"/>
        <p:cNvGrpSpPr/>
        <p:nvPr/>
      </p:nvGrpSpPr>
      <p:grpSpPr>
        <a:xfrm>
          <a:off x="0" y="0"/>
          <a:ext cx="0" cy="0"/>
          <a:chOff x="0" y="0"/>
          <a:chExt cx="0" cy="0"/>
        </a:xfrm>
      </p:grpSpPr>
      <p:sp>
        <p:nvSpPr>
          <p:cNvPr id="48" name="Google Shape;48;p9"/>
          <p:cNvSpPr txBox="1">
            <a:spLocks noGrp="1"/>
          </p:cNvSpPr>
          <p:nvPr>
            <p:ph type="body" idx="1"/>
          </p:nvPr>
        </p:nvSpPr>
        <p:spPr>
          <a:xfrm>
            <a:off x="310900" y="1017724"/>
            <a:ext cx="2790000" cy="36591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49" name="Google Shape;49;p9"/>
          <p:cNvSpPr txBox="1">
            <a:spLocks noGrp="1"/>
          </p:cNvSpPr>
          <p:nvPr>
            <p:ph type="title"/>
          </p:nvPr>
        </p:nvSpPr>
        <p:spPr>
          <a:xfrm>
            <a:off x="310900" y="313512"/>
            <a:ext cx="8521200" cy="698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50" name="Google Shape;50;p9"/>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lvl1pPr lvl="0" rtl="0">
              <a:buNone/>
              <a:defRPr sz="800">
                <a:solidFill>
                  <a:srgbClr val="494985"/>
                </a:solidFill>
                <a:latin typeface="Quicksand Medium"/>
                <a:ea typeface="Quicksand Medium"/>
                <a:cs typeface="Quicksand Medium"/>
                <a:sym typeface="Quicksand Medium"/>
              </a:defRPr>
            </a:lvl1pPr>
            <a:lvl2pPr lvl="1" rtl="0">
              <a:buNone/>
              <a:defRPr sz="800">
                <a:solidFill>
                  <a:srgbClr val="494985"/>
                </a:solidFill>
                <a:latin typeface="Quicksand Medium"/>
                <a:ea typeface="Quicksand Medium"/>
                <a:cs typeface="Quicksand Medium"/>
                <a:sym typeface="Quicksand Medium"/>
              </a:defRPr>
            </a:lvl2pPr>
            <a:lvl3pPr lvl="2" rtl="0">
              <a:buNone/>
              <a:defRPr sz="800">
                <a:solidFill>
                  <a:srgbClr val="494985"/>
                </a:solidFill>
                <a:latin typeface="Quicksand Medium"/>
                <a:ea typeface="Quicksand Medium"/>
                <a:cs typeface="Quicksand Medium"/>
                <a:sym typeface="Quicksand Medium"/>
              </a:defRPr>
            </a:lvl3pPr>
            <a:lvl4pPr lvl="3" rtl="0">
              <a:buNone/>
              <a:defRPr sz="800">
                <a:solidFill>
                  <a:srgbClr val="494985"/>
                </a:solidFill>
                <a:latin typeface="Quicksand Medium"/>
                <a:ea typeface="Quicksand Medium"/>
                <a:cs typeface="Quicksand Medium"/>
                <a:sym typeface="Quicksand Medium"/>
              </a:defRPr>
            </a:lvl4pPr>
            <a:lvl5pPr lvl="4" rtl="0">
              <a:buNone/>
              <a:defRPr sz="800">
                <a:solidFill>
                  <a:srgbClr val="494985"/>
                </a:solidFill>
                <a:latin typeface="Quicksand Medium"/>
                <a:ea typeface="Quicksand Medium"/>
                <a:cs typeface="Quicksand Medium"/>
                <a:sym typeface="Quicksand Medium"/>
              </a:defRPr>
            </a:lvl5pPr>
            <a:lvl6pPr lvl="5" rtl="0">
              <a:buNone/>
              <a:defRPr sz="800">
                <a:solidFill>
                  <a:srgbClr val="494985"/>
                </a:solidFill>
                <a:latin typeface="Quicksand Medium"/>
                <a:ea typeface="Quicksand Medium"/>
                <a:cs typeface="Quicksand Medium"/>
                <a:sym typeface="Quicksand Medium"/>
              </a:defRPr>
            </a:lvl6pPr>
            <a:lvl7pPr lvl="6" rtl="0">
              <a:buNone/>
              <a:defRPr sz="800">
                <a:solidFill>
                  <a:srgbClr val="494985"/>
                </a:solidFill>
                <a:latin typeface="Quicksand Medium"/>
                <a:ea typeface="Quicksand Medium"/>
                <a:cs typeface="Quicksand Medium"/>
                <a:sym typeface="Quicksand Medium"/>
              </a:defRPr>
            </a:lvl7pPr>
            <a:lvl8pPr lvl="7" rtl="0">
              <a:buNone/>
              <a:defRPr sz="800">
                <a:solidFill>
                  <a:srgbClr val="494985"/>
                </a:solidFill>
                <a:latin typeface="Quicksand Medium"/>
                <a:ea typeface="Quicksand Medium"/>
                <a:cs typeface="Quicksand Medium"/>
                <a:sym typeface="Quicksand Medium"/>
              </a:defRPr>
            </a:lvl8pPr>
            <a:lvl9pPr lvl="8" rtl="0">
              <a:buNone/>
              <a:defRPr sz="800">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GB"/>
              <a:t>‹#›</a:t>
            </a:fld>
            <a:endParaRPr/>
          </a:p>
        </p:txBody>
      </p:sp>
      <p:sp>
        <p:nvSpPr>
          <p:cNvPr id="51" name="Google Shape;51;p9"/>
          <p:cNvSpPr txBox="1">
            <a:spLocks noGrp="1"/>
          </p:cNvSpPr>
          <p:nvPr>
            <p:ph type="body" idx="2"/>
          </p:nvPr>
        </p:nvSpPr>
        <p:spPr>
          <a:xfrm>
            <a:off x="3253475" y="1017700"/>
            <a:ext cx="5579400" cy="36591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52" name="Google Shape;52;p9"/>
          <p:cNvSpPr txBox="1">
            <a:spLocks noGrp="1"/>
          </p:cNvSpPr>
          <p:nvPr>
            <p:ph type="subTitle" idx="3"/>
          </p:nvPr>
        </p:nvSpPr>
        <p:spPr>
          <a:xfrm>
            <a:off x="6840000" y="0"/>
            <a:ext cx="1959900" cy="3141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200">
                <a:solidFill>
                  <a:schemeClr val="dk1"/>
                </a:solidFill>
                <a:latin typeface="Quicksand Medium"/>
                <a:ea typeface="Quicksand Medium"/>
                <a:cs typeface="Quicksand Medium"/>
                <a:sym typeface="Quicksand Medium"/>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or Images 1:1:1">
  <p:cSld name="TITLE_4_1_1_1_3_1_1_1_1_1_1">
    <p:spTree>
      <p:nvGrpSpPr>
        <p:cNvPr id="1" name="Shape 53"/>
        <p:cNvGrpSpPr/>
        <p:nvPr/>
      </p:nvGrpSpPr>
      <p:grpSpPr>
        <a:xfrm>
          <a:off x="0" y="0"/>
          <a:ext cx="0" cy="0"/>
          <a:chOff x="0" y="0"/>
          <a:chExt cx="0" cy="0"/>
        </a:xfrm>
      </p:grpSpPr>
      <p:sp>
        <p:nvSpPr>
          <p:cNvPr id="54" name="Google Shape;54;p10"/>
          <p:cNvSpPr txBox="1">
            <a:spLocks noGrp="1"/>
          </p:cNvSpPr>
          <p:nvPr>
            <p:ph type="body" idx="1"/>
          </p:nvPr>
        </p:nvSpPr>
        <p:spPr>
          <a:xfrm>
            <a:off x="310900" y="1017724"/>
            <a:ext cx="2700000" cy="36591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55" name="Google Shape;55;p10"/>
          <p:cNvSpPr txBox="1">
            <a:spLocks noGrp="1"/>
          </p:cNvSpPr>
          <p:nvPr>
            <p:ph type="title"/>
          </p:nvPr>
        </p:nvSpPr>
        <p:spPr>
          <a:xfrm>
            <a:off x="310900" y="313512"/>
            <a:ext cx="8521200" cy="698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56" name="Google Shape;56;p10"/>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lvl1pPr lvl="0" rtl="0">
              <a:buNone/>
              <a:defRPr sz="800">
                <a:solidFill>
                  <a:srgbClr val="494985"/>
                </a:solidFill>
                <a:latin typeface="Quicksand Medium"/>
                <a:ea typeface="Quicksand Medium"/>
                <a:cs typeface="Quicksand Medium"/>
                <a:sym typeface="Quicksand Medium"/>
              </a:defRPr>
            </a:lvl1pPr>
            <a:lvl2pPr lvl="1" rtl="0">
              <a:buNone/>
              <a:defRPr sz="800">
                <a:solidFill>
                  <a:srgbClr val="494985"/>
                </a:solidFill>
                <a:latin typeface="Quicksand Medium"/>
                <a:ea typeface="Quicksand Medium"/>
                <a:cs typeface="Quicksand Medium"/>
                <a:sym typeface="Quicksand Medium"/>
              </a:defRPr>
            </a:lvl2pPr>
            <a:lvl3pPr lvl="2" rtl="0">
              <a:buNone/>
              <a:defRPr sz="800">
                <a:solidFill>
                  <a:srgbClr val="494985"/>
                </a:solidFill>
                <a:latin typeface="Quicksand Medium"/>
                <a:ea typeface="Quicksand Medium"/>
                <a:cs typeface="Quicksand Medium"/>
                <a:sym typeface="Quicksand Medium"/>
              </a:defRPr>
            </a:lvl3pPr>
            <a:lvl4pPr lvl="3" rtl="0">
              <a:buNone/>
              <a:defRPr sz="800">
                <a:solidFill>
                  <a:srgbClr val="494985"/>
                </a:solidFill>
                <a:latin typeface="Quicksand Medium"/>
                <a:ea typeface="Quicksand Medium"/>
                <a:cs typeface="Quicksand Medium"/>
                <a:sym typeface="Quicksand Medium"/>
              </a:defRPr>
            </a:lvl4pPr>
            <a:lvl5pPr lvl="4" rtl="0">
              <a:buNone/>
              <a:defRPr sz="800">
                <a:solidFill>
                  <a:srgbClr val="494985"/>
                </a:solidFill>
                <a:latin typeface="Quicksand Medium"/>
                <a:ea typeface="Quicksand Medium"/>
                <a:cs typeface="Quicksand Medium"/>
                <a:sym typeface="Quicksand Medium"/>
              </a:defRPr>
            </a:lvl5pPr>
            <a:lvl6pPr lvl="5" rtl="0">
              <a:buNone/>
              <a:defRPr sz="800">
                <a:solidFill>
                  <a:srgbClr val="494985"/>
                </a:solidFill>
                <a:latin typeface="Quicksand Medium"/>
                <a:ea typeface="Quicksand Medium"/>
                <a:cs typeface="Quicksand Medium"/>
                <a:sym typeface="Quicksand Medium"/>
              </a:defRPr>
            </a:lvl6pPr>
            <a:lvl7pPr lvl="6" rtl="0">
              <a:buNone/>
              <a:defRPr sz="800">
                <a:solidFill>
                  <a:srgbClr val="494985"/>
                </a:solidFill>
                <a:latin typeface="Quicksand Medium"/>
                <a:ea typeface="Quicksand Medium"/>
                <a:cs typeface="Quicksand Medium"/>
                <a:sym typeface="Quicksand Medium"/>
              </a:defRPr>
            </a:lvl7pPr>
            <a:lvl8pPr lvl="7" rtl="0">
              <a:buNone/>
              <a:defRPr sz="800">
                <a:solidFill>
                  <a:srgbClr val="494985"/>
                </a:solidFill>
                <a:latin typeface="Quicksand Medium"/>
                <a:ea typeface="Quicksand Medium"/>
                <a:cs typeface="Quicksand Medium"/>
                <a:sym typeface="Quicksand Medium"/>
              </a:defRPr>
            </a:lvl8pPr>
            <a:lvl9pPr lvl="8" rtl="0">
              <a:buNone/>
              <a:defRPr sz="800">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GB"/>
              <a:t>‹#›</a:t>
            </a:fld>
            <a:endParaRPr/>
          </a:p>
        </p:txBody>
      </p:sp>
      <p:sp>
        <p:nvSpPr>
          <p:cNvPr id="57" name="Google Shape;57;p10"/>
          <p:cNvSpPr txBox="1">
            <a:spLocks noGrp="1"/>
          </p:cNvSpPr>
          <p:nvPr>
            <p:ph type="body" idx="2"/>
          </p:nvPr>
        </p:nvSpPr>
        <p:spPr>
          <a:xfrm>
            <a:off x="3253475" y="1017700"/>
            <a:ext cx="2700000" cy="36591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58" name="Google Shape;58;p10"/>
          <p:cNvSpPr txBox="1">
            <a:spLocks noGrp="1"/>
          </p:cNvSpPr>
          <p:nvPr>
            <p:ph type="subTitle" idx="3"/>
          </p:nvPr>
        </p:nvSpPr>
        <p:spPr>
          <a:xfrm>
            <a:off x="6840000" y="0"/>
            <a:ext cx="1959900" cy="3141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200">
                <a:solidFill>
                  <a:schemeClr val="dk1"/>
                </a:solidFill>
                <a:latin typeface="Quicksand Medium"/>
                <a:ea typeface="Quicksand Medium"/>
                <a:cs typeface="Quicksand Medium"/>
                <a:sym typeface="Quicksand Medium"/>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59" name="Google Shape;59;p10"/>
          <p:cNvSpPr txBox="1">
            <a:spLocks noGrp="1"/>
          </p:cNvSpPr>
          <p:nvPr>
            <p:ph type="body" idx="4"/>
          </p:nvPr>
        </p:nvSpPr>
        <p:spPr>
          <a:xfrm>
            <a:off x="6149075" y="1017700"/>
            <a:ext cx="2700000" cy="36591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0900" y="310900"/>
            <a:ext cx="8521500" cy="706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6"/>
              </a:buClr>
              <a:buSzPts val="2800"/>
              <a:buFont typeface="Quicksand"/>
              <a:buNone/>
              <a:defRPr sz="2800" b="1">
                <a:solidFill>
                  <a:schemeClr val="accent6"/>
                </a:solidFill>
                <a:latin typeface="Quicksand"/>
                <a:ea typeface="Quicksand"/>
                <a:cs typeface="Quicksand"/>
                <a:sym typeface="Quicksan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0900" y="1017725"/>
            <a:ext cx="8521500" cy="38103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Quicksand"/>
              <a:buChar char="●"/>
              <a:defRPr sz="1800">
                <a:solidFill>
                  <a:schemeClr val="dk1"/>
                </a:solidFill>
                <a:latin typeface="Quicksand"/>
                <a:ea typeface="Quicksand"/>
                <a:cs typeface="Quicksand"/>
                <a:sym typeface="Quicksand"/>
              </a:defRPr>
            </a:lvl1pPr>
            <a:lvl2pPr marL="914400" lvl="1" indent="-317500" rtl="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rtl="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rtl="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rtl="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rtl="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rtl="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rtl="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rtl="0">
              <a:lnSpc>
                <a:spcPct val="115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
        <p:nvSpPr>
          <p:cNvPr id="8" name="Google Shape;8;p1"/>
          <p:cNvSpPr txBox="1">
            <a:spLocks noGrp="1"/>
          </p:cNvSpPr>
          <p:nvPr>
            <p:ph type="sldNum" idx="12"/>
          </p:nvPr>
        </p:nvSpPr>
        <p:spPr>
          <a:xfrm>
            <a:off x="8832200" y="4829300"/>
            <a:ext cx="311700" cy="314100"/>
          </a:xfrm>
          <a:prstGeom prst="rect">
            <a:avLst/>
          </a:prstGeom>
          <a:noFill/>
          <a:ln>
            <a:noFill/>
          </a:ln>
        </p:spPr>
        <p:txBody>
          <a:bodyPr spcFirstLastPara="1" wrap="square" lIns="91425" tIns="91425" rIns="91425" bIns="91425" anchor="ctr" anchorCtr="0">
            <a:noAutofit/>
          </a:bodyPr>
          <a:lstStyle>
            <a:lvl1pPr lvl="0" algn="ctr" rtl="0">
              <a:buNone/>
              <a:defRPr sz="800">
                <a:solidFill>
                  <a:srgbClr val="494985"/>
                </a:solidFill>
                <a:latin typeface="Quicksand Medium"/>
                <a:ea typeface="Quicksand Medium"/>
                <a:cs typeface="Quicksand Medium"/>
                <a:sym typeface="Quicksand Medium"/>
              </a:defRPr>
            </a:lvl1pPr>
            <a:lvl2pPr lvl="1" algn="ctr" rtl="0">
              <a:buNone/>
              <a:defRPr sz="800">
                <a:solidFill>
                  <a:srgbClr val="494985"/>
                </a:solidFill>
                <a:latin typeface="Quicksand Medium"/>
                <a:ea typeface="Quicksand Medium"/>
                <a:cs typeface="Quicksand Medium"/>
                <a:sym typeface="Quicksand Medium"/>
              </a:defRPr>
            </a:lvl2pPr>
            <a:lvl3pPr lvl="2" algn="ctr" rtl="0">
              <a:buNone/>
              <a:defRPr sz="800">
                <a:solidFill>
                  <a:srgbClr val="494985"/>
                </a:solidFill>
                <a:latin typeface="Quicksand Medium"/>
                <a:ea typeface="Quicksand Medium"/>
                <a:cs typeface="Quicksand Medium"/>
                <a:sym typeface="Quicksand Medium"/>
              </a:defRPr>
            </a:lvl3pPr>
            <a:lvl4pPr lvl="3" algn="ctr" rtl="0">
              <a:buNone/>
              <a:defRPr sz="800">
                <a:solidFill>
                  <a:srgbClr val="494985"/>
                </a:solidFill>
                <a:latin typeface="Quicksand Medium"/>
                <a:ea typeface="Quicksand Medium"/>
                <a:cs typeface="Quicksand Medium"/>
                <a:sym typeface="Quicksand Medium"/>
              </a:defRPr>
            </a:lvl4pPr>
            <a:lvl5pPr lvl="4" algn="ctr" rtl="0">
              <a:buNone/>
              <a:defRPr sz="800">
                <a:solidFill>
                  <a:srgbClr val="494985"/>
                </a:solidFill>
                <a:latin typeface="Quicksand Medium"/>
                <a:ea typeface="Quicksand Medium"/>
                <a:cs typeface="Quicksand Medium"/>
                <a:sym typeface="Quicksand Medium"/>
              </a:defRPr>
            </a:lvl5pPr>
            <a:lvl6pPr lvl="5" algn="ctr" rtl="0">
              <a:buNone/>
              <a:defRPr sz="800">
                <a:solidFill>
                  <a:srgbClr val="494985"/>
                </a:solidFill>
                <a:latin typeface="Quicksand Medium"/>
                <a:ea typeface="Quicksand Medium"/>
                <a:cs typeface="Quicksand Medium"/>
                <a:sym typeface="Quicksand Medium"/>
              </a:defRPr>
            </a:lvl6pPr>
            <a:lvl7pPr lvl="6" algn="ctr" rtl="0">
              <a:buNone/>
              <a:defRPr sz="800">
                <a:solidFill>
                  <a:srgbClr val="494985"/>
                </a:solidFill>
                <a:latin typeface="Quicksand Medium"/>
                <a:ea typeface="Quicksand Medium"/>
                <a:cs typeface="Quicksand Medium"/>
                <a:sym typeface="Quicksand Medium"/>
              </a:defRPr>
            </a:lvl7pPr>
            <a:lvl8pPr lvl="7" algn="ctr" rtl="0">
              <a:buNone/>
              <a:defRPr sz="800">
                <a:solidFill>
                  <a:srgbClr val="494985"/>
                </a:solidFill>
                <a:latin typeface="Quicksand Medium"/>
                <a:ea typeface="Quicksand Medium"/>
                <a:cs typeface="Quicksand Medium"/>
                <a:sym typeface="Quicksand Medium"/>
              </a:defRPr>
            </a:lvl8pPr>
            <a:lvl9pPr lvl="8" algn="ctr" rtl="0">
              <a:buNone/>
              <a:defRPr sz="800">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196">
          <p15:clr>
            <a:srgbClr val="EA4335"/>
          </p15:clr>
        </p15:guide>
        <p15:guide id="2" orient="horz" pos="196">
          <p15:clr>
            <a:srgbClr val="EA4335"/>
          </p15:clr>
        </p15:guide>
        <p15:guide id="3" orient="horz" pos="641">
          <p15:clr>
            <a:srgbClr val="EA4335"/>
          </p15:clr>
        </p15:guide>
        <p15:guide id="4" pos="2776">
          <p15:clr>
            <a:srgbClr val="EA4335"/>
          </p15:clr>
        </p15:guide>
        <p15:guide id="5" orient="horz" pos="812">
          <p15:clr>
            <a:srgbClr val="EA4335"/>
          </p15:clr>
        </p15:guide>
        <p15:guide id="6" pos="2984">
          <p15:clr>
            <a:srgbClr val="EA4335"/>
          </p15:clr>
        </p15:guide>
        <p15:guide id="7" pos="5564">
          <p15:clr>
            <a:srgbClr val="EA4335"/>
          </p15:clr>
        </p15:guide>
        <p15:guide id="8" orient="horz" pos="2592">
          <p15:clr>
            <a:srgbClr val="EA4335"/>
          </p15:clr>
        </p15:guide>
        <p15:guide id="9" pos="2448">
          <p15:clr>
            <a:srgbClr val="EA4335"/>
          </p15:clr>
        </p15:guide>
        <p15:guide id="10" pos="3312">
          <p15:clr>
            <a:srgbClr val="EA4335"/>
          </p15:clr>
        </p15:guide>
        <p15:guide id="11" orient="horz" pos="3041">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8"/>
        <p:cNvGrpSpPr/>
        <p:nvPr/>
      </p:nvGrpSpPr>
      <p:grpSpPr>
        <a:xfrm>
          <a:off x="0" y="0"/>
          <a:ext cx="0" cy="0"/>
          <a:chOff x="0" y="0"/>
          <a:chExt cx="0" cy="0"/>
        </a:xfrm>
      </p:grpSpPr>
      <p:sp>
        <p:nvSpPr>
          <p:cNvPr id="69" name="Google Shape;69;p13"/>
          <p:cNvSpPr txBox="1">
            <a:spLocks noGrp="1"/>
          </p:cNvSpPr>
          <p:nvPr>
            <p:ph type="title"/>
          </p:nvPr>
        </p:nvSpPr>
        <p:spPr>
          <a:xfrm>
            <a:off x="310900" y="310900"/>
            <a:ext cx="8521500" cy="706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6"/>
              </a:buClr>
              <a:buSzPts val="2800"/>
              <a:buFont typeface="Quicksand"/>
              <a:buNone/>
              <a:defRPr sz="2800" b="1">
                <a:solidFill>
                  <a:schemeClr val="accent6"/>
                </a:solidFill>
                <a:latin typeface="Quicksand"/>
                <a:ea typeface="Quicksand"/>
                <a:cs typeface="Quicksand"/>
                <a:sym typeface="Quicksan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0" name="Google Shape;70;p13"/>
          <p:cNvSpPr txBox="1">
            <a:spLocks noGrp="1"/>
          </p:cNvSpPr>
          <p:nvPr>
            <p:ph type="body" idx="1"/>
          </p:nvPr>
        </p:nvSpPr>
        <p:spPr>
          <a:xfrm>
            <a:off x="310900" y="1017725"/>
            <a:ext cx="8521500" cy="38103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Quicksand"/>
              <a:buChar char="●"/>
              <a:defRPr sz="1800">
                <a:solidFill>
                  <a:schemeClr val="dk1"/>
                </a:solidFill>
                <a:latin typeface="Quicksand"/>
                <a:ea typeface="Quicksand"/>
                <a:cs typeface="Quicksand"/>
                <a:sym typeface="Quicksand"/>
              </a:defRPr>
            </a:lvl1pPr>
            <a:lvl2pPr marL="914400" lvl="1" indent="-317500" rtl="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rtl="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rtl="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rtl="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rtl="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rtl="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rtl="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rtl="0">
              <a:lnSpc>
                <a:spcPct val="115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
        <p:nvSpPr>
          <p:cNvPr id="71" name="Google Shape;71;p13"/>
          <p:cNvSpPr txBox="1">
            <a:spLocks noGrp="1"/>
          </p:cNvSpPr>
          <p:nvPr>
            <p:ph type="sldNum" idx="12"/>
          </p:nvPr>
        </p:nvSpPr>
        <p:spPr>
          <a:xfrm>
            <a:off x="8832200" y="4829300"/>
            <a:ext cx="311700" cy="314100"/>
          </a:xfrm>
          <a:prstGeom prst="rect">
            <a:avLst/>
          </a:prstGeom>
          <a:noFill/>
          <a:ln>
            <a:noFill/>
          </a:ln>
        </p:spPr>
        <p:txBody>
          <a:bodyPr spcFirstLastPara="1" wrap="square" lIns="91425" tIns="91425" rIns="91425" bIns="91425" anchor="ctr" anchorCtr="0">
            <a:noAutofit/>
          </a:bodyPr>
          <a:lstStyle>
            <a:lvl1pPr lvl="0" algn="ctr" rtl="0">
              <a:buNone/>
              <a:defRPr sz="800">
                <a:solidFill>
                  <a:srgbClr val="494985"/>
                </a:solidFill>
                <a:latin typeface="Quicksand Medium"/>
                <a:ea typeface="Quicksand Medium"/>
                <a:cs typeface="Quicksand Medium"/>
                <a:sym typeface="Quicksand Medium"/>
              </a:defRPr>
            </a:lvl1pPr>
            <a:lvl2pPr lvl="1" algn="ctr" rtl="0">
              <a:buNone/>
              <a:defRPr sz="800">
                <a:solidFill>
                  <a:srgbClr val="494985"/>
                </a:solidFill>
                <a:latin typeface="Quicksand Medium"/>
                <a:ea typeface="Quicksand Medium"/>
                <a:cs typeface="Quicksand Medium"/>
                <a:sym typeface="Quicksand Medium"/>
              </a:defRPr>
            </a:lvl2pPr>
            <a:lvl3pPr lvl="2" algn="ctr" rtl="0">
              <a:buNone/>
              <a:defRPr sz="800">
                <a:solidFill>
                  <a:srgbClr val="494985"/>
                </a:solidFill>
                <a:latin typeface="Quicksand Medium"/>
                <a:ea typeface="Quicksand Medium"/>
                <a:cs typeface="Quicksand Medium"/>
                <a:sym typeface="Quicksand Medium"/>
              </a:defRPr>
            </a:lvl3pPr>
            <a:lvl4pPr lvl="3" algn="ctr" rtl="0">
              <a:buNone/>
              <a:defRPr sz="800">
                <a:solidFill>
                  <a:srgbClr val="494985"/>
                </a:solidFill>
                <a:latin typeface="Quicksand Medium"/>
                <a:ea typeface="Quicksand Medium"/>
                <a:cs typeface="Quicksand Medium"/>
                <a:sym typeface="Quicksand Medium"/>
              </a:defRPr>
            </a:lvl4pPr>
            <a:lvl5pPr lvl="4" algn="ctr" rtl="0">
              <a:buNone/>
              <a:defRPr sz="800">
                <a:solidFill>
                  <a:srgbClr val="494985"/>
                </a:solidFill>
                <a:latin typeface="Quicksand Medium"/>
                <a:ea typeface="Quicksand Medium"/>
                <a:cs typeface="Quicksand Medium"/>
                <a:sym typeface="Quicksand Medium"/>
              </a:defRPr>
            </a:lvl5pPr>
            <a:lvl6pPr lvl="5" algn="ctr" rtl="0">
              <a:buNone/>
              <a:defRPr sz="800">
                <a:solidFill>
                  <a:srgbClr val="494985"/>
                </a:solidFill>
                <a:latin typeface="Quicksand Medium"/>
                <a:ea typeface="Quicksand Medium"/>
                <a:cs typeface="Quicksand Medium"/>
                <a:sym typeface="Quicksand Medium"/>
              </a:defRPr>
            </a:lvl6pPr>
            <a:lvl7pPr lvl="6" algn="ctr" rtl="0">
              <a:buNone/>
              <a:defRPr sz="800">
                <a:solidFill>
                  <a:srgbClr val="494985"/>
                </a:solidFill>
                <a:latin typeface="Quicksand Medium"/>
                <a:ea typeface="Quicksand Medium"/>
                <a:cs typeface="Quicksand Medium"/>
                <a:sym typeface="Quicksand Medium"/>
              </a:defRPr>
            </a:lvl7pPr>
            <a:lvl8pPr lvl="7" algn="ctr" rtl="0">
              <a:buNone/>
              <a:defRPr sz="800">
                <a:solidFill>
                  <a:srgbClr val="494985"/>
                </a:solidFill>
                <a:latin typeface="Quicksand Medium"/>
                <a:ea typeface="Quicksand Medium"/>
                <a:cs typeface="Quicksand Medium"/>
                <a:sym typeface="Quicksand Medium"/>
              </a:defRPr>
            </a:lvl8pPr>
            <a:lvl9pPr lvl="8" algn="ctr" rtl="0">
              <a:buNone/>
              <a:defRPr sz="800">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196">
          <p15:clr>
            <a:srgbClr val="EA4335"/>
          </p15:clr>
        </p15:guide>
        <p15:guide id="2" orient="horz" pos="196">
          <p15:clr>
            <a:srgbClr val="EA4335"/>
          </p15:clr>
        </p15:guide>
        <p15:guide id="3" orient="horz" pos="641">
          <p15:clr>
            <a:srgbClr val="EA4335"/>
          </p15:clr>
        </p15:guide>
        <p15:guide id="4" pos="2776">
          <p15:clr>
            <a:srgbClr val="EA4335"/>
          </p15:clr>
        </p15:guide>
        <p15:guide id="5" orient="horz" pos="812">
          <p15:clr>
            <a:srgbClr val="EA4335"/>
          </p15:clr>
        </p15:guide>
        <p15:guide id="6" pos="2984">
          <p15:clr>
            <a:srgbClr val="EA4335"/>
          </p15:clr>
        </p15:guide>
        <p15:guide id="7" pos="5564">
          <p15:clr>
            <a:srgbClr val="EA4335"/>
          </p15:clr>
        </p15:guide>
        <p15:guide id="8" orient="horz" pos="2592">
          <p15:clr>
            <a:srgbClr val="EA4335"/>
          </p15:clr>
        </p15:guide>
        <p15:guide id="9" pos="2448">
          <p15:clr>
            <a:srgbClr val="EA4335"/>
          </p15:clr>
        </p15:guide>
        <p15:guide id="10" pos="3312">
          <p15:clr>
            <a:srgbClr val="EA4335"/>
          </p15:clr>
        </p15:guide>
        <p15:guide id="11" orient="horz" pos="3041">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video" Target="https://player.vimeo.com/video/883953099?app_id=122963" TargetMode="External"/><Relationship Id="rId5" Type="http://schemas.openxmlformats.org/officeDocument/2006/relationships/image" Target="../media/image4.jpe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5"/>
          <p:cNvSpPr txBox="1">
            <a:spLocks noGrp="1"/>
          </p:cNvSpPr>
          <p:nvPr>
            <p:ph type="title"/>
          </p:nvPr>
        </p:nvSpPr>
        <p:spPr>
          <a:xfrm>
            <a:off x="526875" y="576775"/>
            <a:ext cx="8095800" cy="203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Lesson 8: Cloud environments</a:t>
            </a:r>
            <a:endParaRPr/>
          </a:p>
        </p:txBody>
      </p:sp>
      <p:sp>
        <p:nvSpPr>
          <p:cNvPr id="136" name="Google Shape;136;p25"/>
          <p:cNvSpPr txBox="1">
            <a:spLocks noGrp="1"/>
          </p:cNvSpPr>
          <p:nvPr>
            <p:ph type="subTitle" idx="2"/>
          </p:nvPr>
        </p:nvSpPr>
        <p:spPr>
          <a:xfrm>
            <a:off x="532725" y="2665400"/>
            <a:ext cx="8095800" cy="73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Digital environments</a:t>
            </a:r>
            <a:endParaRPr/>
          </a:p>
          <a:p>
            <a:pPr marL="0" lvl="0" indent="0" algn="l" rtl="0">
              <a:spcBef>
                <a:spcPts val="1600"/>
              </a:spcBef>
              <a:spcAft>
                <a:spcPts val="1600"/>
              </a:spcAft>
              <a:buNone/>
            </a:pPr>
            <a:endParaRPr/>
          </a:p>
        </p:txBody>
      </p:sp>
      <p:pic>
        <p:nvPicPr>
          <p:cNvPr id="137" name="Google Shape;137;p25"/>
          <p:cNvPicPr preferRelativeResize="0"/>
          <p:nvPr/>
        </p:nvPicPr>
        <p:blipFill>
          <a:blip r:embed="rId3">
            <a:alphaModFix/>
          </a:blip>
          <a:stretch>
            <a:fillRect/>
          </a:stretch>
        </p:blipFill>
        <p:spPr>
          <a:xfrm>
            <a:off x="104488" y="4408551"/>
            <a:ext cx="1355401" cy="5400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11"/>
        <p:cNvGrpSpPr/>
        <p:nvPr/>
      </p:nvGrpSpPr>
      <p:grpSpPr>
        <a:xfrm>
          <a:off x="0" y="0"/>
          <a:ext cx="0" cy="0"/>
          <a:chOff x="0" y="0"/>
          <a:chExt cx="0" cy="0"/>
        </a:xfrm>
      </p:grpSpPr>
      <p:sp>
        <p:nvSpPr>
          <p:cNvPr id="212" name="Google Shape;212;p34"/>
          <p:cNvSpPr txBox="1">
            <a:spLocks noGrp="1"/>
          </p:cNvSpPr>
          <p:nvPr>
            <p:ph type="title"/>
          </p:nvPr>
        </p:nvSpPr>
        <p:spPr>
          <a:xfrm>
            <a:off x="234700" y="237312"/>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Cloud storage</a:t>
            </a:r>
            <a:endParaRPr/>
          </a:p>
        </p:txBody>
      </p:sp>
      <p:sp>
        <p:nvSpPr>
          <p:cNvPr id="213" name="Google Shape;213;p34"/>
          <p:cNvSpPr txBox="1">
            <a:spLocks noGrp="1"/>
          </p:cNvSpPr>
          <p:nvPr>
            <p:ph type="subTitle" idx="3"/>
          </p:nvPr>
        </p:nvSpPr>
        <p:spPr>
          <a:xfrm>
            <a:off x="6840000" y="0"/>
            <a:ext cx="1959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Activity 1</a:t>
            </a:r>
            <a:endParaRPr/>
          </a:p>
        </p:txBody>
      </p:sp>
      <p:sp>
        <p:nvSpPr>
          <p:cNvPr id="214" name="Google Shape;214;p34"/>
          <p:cNvSpPr txBox="1"/>
          <p:nvPr/>
        </p:nvSpPr>
        <p:spPr>
          <a:xfrm>
            <a:off x="233400" y="960200"/>
            <a:ext cx="4703100" cy="292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a:latin typeface="Quicksand"/>
                <a:ea typeface="Quicksand"/>
                <a:cs typeface="Quicksand"/>
                <a:sym typeface="Quicksand"/>
              </a:rPr>
              <a:t>Cloud storage can be </a:t>
            </a:r>
            <a:r>
              <a:rPr lang="en-GB" sz="1800" b="1">
                <a:latin typeface="Quicksand"/>
                <a:ea typeface="Quicksand"/>
                <a:cs typeface="Quicksand"/>
                <a:sym typeface="Quicksand"/>
              </a:rPr>
              <a:t>configured </a:t>
            </a:r>
            <a:r>
              <a:rPr lang="en-GB" sz="1800">
                <a:latin typeface="Quicksand"/>
                <a:ea typeface="Quicksand"/>
                <a:cs typeface="Quicksand"/>
                <a:sym typeface="Quicksand"/>
              </a:rPr>
              <a:t>so that it automatically </a:t>
            </a:r>
            <a:r>
              <a:rPr lang="en-GB" sz="1800" b="1">
                <a:latin typeface="Quicksand"/>
                <a:ea typeface="Quicksand"/>
                <a:cs typeface="Quicksand"/>
                <a:sym typeface="Quicksand"/>
              </a:rPr>
              <a:t>synchronises </a:t>
            </a:r>
            <a:r>
              <a:rPr lang="en-GB" sz="1800">
                <a:latin typeface="Quicksand"/>
                <a:ea typeface="Quicksand"/>
                <a:cs typeface="Quicksand"/>
                <a:sym typeface="Quicksand"/>
              </a:rPr>
              <a:t>with local drives. </a:t>
            </a:r>
            <a:endParaRPr sz="1800">
              <a:latin typeface="Quicksand"/>
              <a:ea typeface="Quicksand"/>
              <a:cs typeface="Quicksand"/>
              <a:sym typeface="Quicksand"/>
            </a:endParaRPr>
          </a:p>
          <a:p>
            <a:pPr marL="0" lvl="0" indent="0" algn="l" rtl="0">
              <a:spcBef>
                <a:spcPts val="0"/>
              </a:spcBef>
              <a:spcAft>
                <a:spcPts val="0"/>
              </a:spcAft>
              <a:buNone/>
            </a:pPr>
            <a:endParaRPr sz="1800">
              <a:latin typeface="Quicksand"/>
              <a:ea typeface="Quicksand"/>
              <a:cs typeface="Quicksand"/>
              <a:sym typeface="Quicksand"/>
            </a:endParaRPr>
          </a:p>
          <a:p>
            <a:pPr marL="0" lvl="0" indent="0" algn="l" rtl="0">
              <a:spcBef>
                <a:spcPts val="0"/>
              </a:spcBef>
              <a:spcAft>
                <a:spcPts val="0"/>
              </a:spcAft>
              <a:buNone/>
            </a:pPr>
            <a:r>
              <a:rPr lang="en-GB" sz="1800">
                <a:latin typeface="Quicksand"/>
                <a:ea typeface="Quicksand"/>
                <a:cs typeface="Quicksand"/>
                <a:sym typeface="Quicksand"/>
              </a:rPr>
              <a:t>This means that there is always a local copy, in case there is no available internet connection. Any changes made locally will be synchronised when the connection is next available.</a:t>
            </a:r>
            <a:endParaRPr sz="1800">
              <a:latin typeface="Quicksand"/>
              <a:ea typeface="Quicksand"/>
              <a:cs typeface="Quicksand"/>
              <a:sym typeface="Quicksand"/>
            </a:endParaRPr>
          </a:p>
          <a:p>
            <a:pPr marL="0" lvl="0" indent="0" algn="l" rtl="0">
              <a:spcBef>
                <a:spcPts val="0"/>
              </a:spcBef>
              <a:spcAft>
                <a:spcPts val="0"/>
              </a:spcAft>
              <a:buNone/>
            </a:pPr>
            <a:endParaRPr sz="1600">
              <a:latin typeface="Quicksand"/>
              <a:ea typeface="Quicksand"/>
              <a:cs typeface="Quicksand"/>
              <a:sym typeface="Quicksand"/>
            </a:endParaRPr>
          </a:p>
        </p:txBody>
      </p:sp>
      <p:pic>
        <p:nvPicPr>
          <p:cNvPr id="215" name="Google Shape;215;p34"/>
          <p:cNvPicPr preferRelativeResize="0"/>
          <p:nvPr/>
        </p:nvPicPr>
        <p:blipFill>
          <a:blip r:embed="rId3">
            <a:alphaModFix/>
          </a:blip>
          <a:stretch>
            <a:fillRect/>
          </a:stretch>
        </p:blipFill>
        <p:spPr>
          <a:xfrm>
            <a:off x="5830300" y="1017714"/>
            <a:ext cx="2925600" cy="2521061"/>
          </a:xfrm>
          <a:prstGeom prst="rect">
            <a:avLst/>
          </a:prstGeom>
          <a:noFill/>
          <a:ln>
            <a:noFill/>
          </a:ln>
        </p:spPr>
      </p:pic>
      <p:sp>
        <p:nvSpPr>
          <p:cNvPr id="216" name="Google Shape;216;p34"/>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20"/>
        <p:cNvGrpSpPr/>
        <p:nvPr/>
      </p:nvGrpSpPr>
      <p:grpSpPr>
        <a:xfrm>
          <a:off x="0" y="0"/>
          <a:ext cx="0" cy="0"/>
          <a:chOff x="0" y="0"/>
          <a:chExt cx="0" cy="0"/>
        </a:xfrm>
      </p:grpSpPr>
      <p:sp>
        <p:nvSpPr>
          <p:cNvPr id="221" name="Google Shape;221;p35"/>
          <p:cNvSpPr txBox="1">
            <a:spLocks noGrp="1"/>
          </p:cNvSpPr>
          <p:nvPr>
            <p:ph type="title"/>
          </p:nvPr>
        </p:nvSpPr>
        <p:spPr>
          <a:xfrm>
            <a:off x="310900" y="313512"/>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Cloud storage</a:t>
            </a:r>
            <a:endParaRPr/>
          </a:p>
        </p:txBody>
      </p:sp>
      <p:sp>
        <p:nvSpPr>
          <p:cNvPr id="222" name="Google Shape;222;p35"/>
          <p:cNvSpPr txBox="1">
            <a:spLocks noGrp="1"/>
          </p:cNvSpPr>
          <p:nvPr>
            <p:ph type="subTitle" idx="3"/>
          </p:nvPr>
        </p:nvSpPr>
        <p:spPr>
          <a:xfrm>
            <a:off x="6840000" y="0"/>
            <a:ext cx="1959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Activity 1</a:t>
            </a:r>
            <a:endParaRPr/>
          </a:p>
        </p:txBody>
      </p:sp>
      <p:sp>
        <p:nvSpPr>
          <p:cNvPr id="223" name="Google Shape;223;p35"/>
          <p:cNvSpPr txBox="1"/>
          <p:nvPr/>
        </p:nvSpPr>
        <p:spPr>
          <a:xfrm>
            <a:off x="281875" y="1087050"/>
            <a:ext cx="5473200" cy="332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700">
                <a:latin typeface="Quicksand"/>
                <a:ea typeface="Quicksand"/>
                <a:cs typeface="Quicksand"/>
                <a:sym typeface="Quicksand"/>
              </a:rPr>
              <a:t>A professional photographer works for an international news agency. They work alongside journalists to take photographs of current events which are uploaded to the main office to be included in printed and online articles.</a:t>
            </a:r>
            <a:endParaRPr sz="1700">
              <a:latin typeface="Quicksand"/>
              <a:ea typeface="Quicksand"/>
              <a:cs typeface="Quicksand"/>
              <a:sym typeface="Quicksand"/>
            </a:endParaRPr>
          </a:p>
          <a:p>
            <a:pPr marL="0" lvl="0" indent="0" algn="l" rtl="0">
              <a:spcBef>
                <a:spcPts val="0"/>
              </a:spcBef>
              <a:spcAft>
                <a:spcPts val="0"/>
              </a:spcAft>
              <a:buNone/>
            </a:pPr>
            <a:endParaRPr sz="1700">
              <a:latin typeface="Quicksand"/>
              <a:ea typeface="Quicksand"/>
              <a:cs typeface="Quicksand"/>
              <a:sym typeface="Quicksand"/>
            </a:endParaRPr>
          </a:p>
          <a:p>
            <a:pPr marL="0" lvl="0" indent="0" algn="l" rtl="0">
              <a:spcBef>
                <a:spcPts val="0"/>
              </a:spcBef>
              <a:spcAft>
                <a:spcPts val="0"/>
              </a:spcAft>
              <a:buNone/>
            </a:pPr>
            <a:r>
              <a:rPr lang="en-GB" sz="1700">
                <a:latin typeface="Quicksand"/>
                <a:ea typeface="Quicksand"/>
                <a:cs typeface="Quicksand"/>
                <a:sym typeface="Quicksand"/>
              </a:rPr>
              <a:t>What would be the </a:t>
            </a:r>
            <a:r>
              <a:rPr lang="en-GB" sz="1700" b="1">
                <a:latin typeface="Quicksand"/>
                <a:ea typeface="Quicksand"/>
                <a:cs typeface="Quicksand"/>
                <a:sym typeface="Quicksand"/>
              </a:rPr>
              <a:t>benefits</a:t>
            </a:r>
            <a:r>
              <a:rPr lang="en-GB" sz="1700">
                <a:latin typeface="Quicksand"/>
                <a:ea typeface="Quicksand"/>
                <a:cs typeface="Quicksand"/>
                <a:sym typeface="Quicksand"/>
              </a:rPr>
              <a:t> and </a:t>
            </a:r>
            <a:r>
              <a:rPr lang="en-GB" sz="1700" b="1">
                <a:latin typeface="Quicksand"/>
                <a:ea typeface="Quicksand"/>
                <a:cs typeface="Quicksand"/>
                <a:sym typeface="Quicksand"/>
              </a:rPr>
              <a:t>limitations</a:t>
            </a:r>
            <a:r>
              <a:rPr lang="en-GB" sz="1700">
                <a:latin typeface="Quicksand"/>
                <a:ea typeface="Quicksand"/>
                <a:cs typeface="Quicksand"/>
                <a:sym typeface="Quicksand"/>
              </a:rPr>
              <a:t> of the photographer and news agency using cloud storage?</a:t>
            </a:r>
            <a:endParaRPr sz="1700">
              <a:latin typeface="Quicksand"/>
              <a:ea typeface="Quicksand"/>
              <a:cs typeface="Quicksand"/>
              <a:sym typeface="Quicksand"/>
            </a:endParaRPr>
          </a:p>
          <a:p>
            <a:pPr marL="0" lvl="0" indent="0" algn="l" rtl="0">
              <a:spcBef>
                <a:spcPts val="0"/>
              </a:spcBef>
              <a:spcAft>
                <a:spcPts val="0"/>
              </a:spcAft>
              <a:buNone/>
            </a:pPr>
            <a:endParaRPr sz="1700">
              <a:latin typeface="Quicksand"/>
              <a:ea typeface="Quicksand"/>
              <a:cs typeface="Quicksand"/>
              <a:sym typeface="Quicksand"/>
            </a:endParaRPr>
          </a:p>
          <a:p>
            <a:pPr marL="0" lvl="0" indent="0" algn="l" rtl="0">
              <a:spcBef>
                <a:spcPts val="0"/>
              </a:spcBef>
              <a:spcAft>
                <a:spcPts val="0"/>
              </a:spcAft>
              <a:buNone/>
            </a:pPr>
            <a:r>
              <a:rPr lang="en-GB" sz="1700" b="1">
                <a:latin typeface="Quicksand"/>
                <a:ea typeface="Quicksand"/>
                <a:cs typeface="Quicksand"/>
                <a:sym typeface="Quicksand"/>
              </a:rPr>
              <a:t>Discuss</a:t>
            </a:r>
            <a:r>
              <a:rPr lang="en-GB" sz="1700">
                <a:latin typeface="Quicksand"/>
                <a:ea typeface="Quicksand"/>
                <a:cs typeface="Quicksand"/>
                <a:sym typeface="Quicksand"/>
              </a:rPr>
              <a:t> with a partner and be prepared to share your answer.</a:t>
            </a:r>
            <a:endParaRPr sz="1700">
              <a:latin typeface="Quicksand"/>
              <a:ea typeface="Quicksand"/>
              <a:cs typeface="Quicksand"/>
              <a:sym typeface="Quicksand"/>
            </a:endParaRPr>
          </a:p>
        </p:txBody>
      </p:sp>
      <p:pic>
        <p:nvPicPr>
          <p:cNvPr id="224" name="Google Shape;224;p35"/>
          <p:cNvPicPr preferRelativeResize="0"/>
          <p:nvPr/>
        </p:nvPicPr>
        <p:blipFill>
          <a:blip r:embed="rId3">
            <a:alphaModFix/>
          </a:blip>
          <a:stretch>
            <a:fillRect/>
          </a:stretch>
        </p:blipFill>
        <p:spPr>
          <a:xfrm>
            <a:off x="6066000" y="892787"/>
            <a:ext cx="2550769" cy="3827087"/>
          </a:xfrm>
          <a:prstGeom prst="rect">
            <a:avLst/>
          </a:prstGeom>
          <a:noFill/>
          <a:ln>
            <a:noFill/>
          </a:ln>
        </p:spPr>
      </p:pic>
      <p:sp>
        <p:nvSpPr>
          <p:cNvPr id="225" name="Google Shape;225;p35"/>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29"/>
        <p:cNvGrpSpPr/>
        <p:nvPr/>
      </p:nvGrpSpPr>
      <p:grpSpPr>
        <a:xfrm>
          <a:off x="0" y="0"/>
          <a:ext cx="0" cy="0"/>
          <a:chOff x="0" y="0"/>
          <a:chExt cx="0" cy="0"/>
        </a:xfrm>
      </p:grpSpPr>
      <p:sp>
        <p:nvSpPr>
          <p:cNvPr id="230" name="Google Shape;230;p36"/>
          <p:cNvSpPr txBox="1">
            <a:spLocks noGrp="1"/>
          </p:cNvSpPr>
          <p:nvPr>
            <p:ph type="body" idx="2"/>
          </p:nvPr>
        </p:nvSpPr>
        <p:spPr>
          <a:xfrm>
            <a:off x="430725" y="1093900"/>
            <a:ext cx="8402400" cy="36591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accent6"/>
              </a:buClr>
              <a:buSzPts val="1800"/>
              <a:buChar char="●"/>
            </a:pPr>
            <a:r>
              <a:rPr lang="en-GB" b="1"/>
              <a:t>Capacity </a:t>
            </a:r>
            <a:r>
              <a:rPr lang="en-GB"/>
              <a:t>can expand or reduce as your needs change. This is much more cost-effective.</a:t>
            </a:r>
            <a:endParaRPr/>
          </a:p>
          <a:p>
            <a:pPr marL="457200" lvl="0" indent="-342900" algn="l" rtl="0">
              <a:lnSpc>
                <a:spcPct val="115000"/>
              </a:lnSpc>
              <a:spcBef>
                <a:spcPts val="1000"/>
              </a:spcBef>
              <a:spcAft>
                <a:spcPts val="0"/>
              </a:spcAft>
              <a:buClr>
                <a:schemeClr val="accent6"/>
              </a:buClr>
              <a:buSzPts val="1800"/>
              <a:buChar char="●"/>
            </a:pPr>
            <a:r>
              <a:rPr lang="en-GB"/>
              <a:t>Files can be </a:t>
            </a:r>
            <a:r>
              <a:rPr lang="en-GB" b="1"/>
              <a:t>accessed</a:t>
            </a:r>
            <a:r>
              <a:rPr lang="en-GB"/>
              <a:t> anywhere in the world, on any device, provided there is a stable internet connection. This makes </a:t>
            </a:r>
            <a:r>
              <a:rPr lang="en-GB" b="1"/>
              <a:t>sharing files</a:t>
            </a:r>
            <a:r>
              <a:rPr lang="en-GB"/>
              <a:t> easier and offers opportunities for greater </a:t>
            </a:r>
            <a:r>
              <a:rPr lang="en-GB" b="1"/>
              <a:t>collaboration.</a:t>
            </a:r>
            <a:endParaRPr b="1"/>
          </a:p>
          <a:p>
            <a:pPr marL="457200" lvl="0" indent="-342900" algn="l" rtl="0">
              <a:lnSpc>
                <a:spcPct val="115000"/>
              </a:lnSpc>
              <a:spcBef>
                <a:spcPts val="1000"/>
              </a:spcBef>
              <a:spcAft>
                <a:spcPts val="1000"/>
              </a:spcAft>
              <a:buClr>
                <a:schemeClr val="accent6"/>
              </a:buClr>
              <a:buSzPts val="1800"/>
              <a:buChar char="●"/>
            </a:pPr>
            <a:r>
              <a:rPr lang="en-GB"/>
              <a:t>Cloud storage offers a safe way to </a:t>
            </a:r>
            <a:r>
              <a:rPr lang="en-GB" b="1"/>
              <a:t>back up</a:t>
            </a:r>
            <a:r>
              <a:rPr lang="en-GB"/>
              <a:t> your files. The provider takes </a:t>
            </a:r>
            <a:r>
              <a:rPr lang="en-GB" b="1"/>
              <a:t>responsibility </a:t>
            </a:r>
            <a:r>
              <a:rPr lang="en-GB"/>
              <a:t>for maintaining and protecting the data you store with them.</a:t>
            </a:r>
            <a:endParaRPr/>
          </a:p>
        </p:txBody>
      </p:sp>
      <p:sp>
        <p:nvSpPr>
          <p:cNvPr id="231" name="Google Shape;231;p36"/>
          <p:cNvSpPr txBox="1">
            <a:spLocks noGrp="1"/>
          </p:cNvSpPr>
          <p:nvPr>
            <p:ph type="title"/>
          </p:nvPr>
        </p:nvSpPr>
        <p:spPr>
          <a:xfrm>
            <a:off x="310900" y="313512"/>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Benefits of cloud storage</a:t>
            </a:r>
            <a:endParaRPr/>
          </a:p>
        </p:txBody>
      </p:sp>
      <p:sp>
        <p:nvSpPr>
          <p:cNvPr id="232" name="Google Shape;232;p36"/>
          <p:cNvSpPr txBox="1">
            <a:spLocks noGrp="1"/>
          </p:cNvSpPr>
          <p:nvPr>
            <p:ph type="subTitle" idx="3"/>
          </p:nvPr>
        </p:nvSpPr>
        <p:spPr>
          <a:xfrm>
            <a:off x="6840000" y="0"/>
            <a:ext cx="1959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Activity 1</a:t>
            </a:r>
            <a:endParaRPr/>
          </a:p>
        </p:txBody>
      </p:sp>
      <p:sp>
        <p:nvSpPr>
          <p:cNvPr id="233" name="Google Shape;233;p36"/>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37"/>
        <p:cNvGrpSpPr/>
        <p:nvPr/>
      </p:nvGrpSpPr>
      <p:grpSpPr>
        <a:xfrm>
          <a:off x="0" y="0"/>
          <a:ext cx="0" cy="0"/>
          <a:chOff x="0" y="0"/>
          <a:chExt cx="0" cy="0"/>
        </a:xfrm>
      </p:grpSpPr>
      <p:sp>
        <p:nvSpPr>
          <p:cNvPr id="238" name="Google Shape;238;p37"/>
          <p:cNvSpPr txBox="1">
            <a:spLocks noGrp="1"/>
          </p:cNvSpPr>
          <p:nvPr>
            <p:ph type="body" idx="2"/>
          </p:nvPr>
        </p:nvSpPr>
        <p:spPr>
          <a:xfrm>
            <a:off x="430725" y="1017700"/>
            <a:ext cx="8402400" cy="36591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accent6"/>
              </a:buClr>
              <a:buSzPts val="1800"/>
              <a:buChar char="●"/>
            </a:pPr>
            <a:r>
              <a:rPr lang="en-GB"/>
              <a:t>Cloud storage requires a relatively fast, stable internet connection. This can </a:t>
            </a:r>
            <a:r>
              <a:rPr lang="en-GB" b="1"/>
              <a:t>exclude some people</a:t>
            </a:r>
            <a:r>
              <a:rPr lang="en-GB"/>
              <a:t> who cannot access or afford such a connection.</a:t>
            </a:r>
            <a:endParaRPr/>
          </a:p>
          <a:p>
            <a:pPr marL="457200" lvl="0" indent="-342900" algn="l" rtl="0">
              <a:lnSpc>
                <a:spcPct val="115000"/>
              </a:lnSpc>
              <a:spcBef>
                <a:spcPts val="1000"/>
              </a:spcBef>
              <a:spcAft>
                <a:spcPts val="0"/>
              </a:spcAft>
              <a:buClr>
                <a:schemeClr val="accent6"/>
              </a:buClr>
              <a:buSzPts val="1800"/>
              <a:buChar char="●"/>
            </a:pPr>
            <a:r>
              <a:rPr lang="en-GB"/>
              <a:t>If you download or synchronise large files, it </a:t>
            </a:r>
            <a:r>
              <a:rPr lang="en-GB" b="1"/>
              <a:t>can take a long time</a:t>
            </a:r>
            <a:r>
              <a:rPr lang="en-GB"/>
              <a:t>.</a:t>
            </a:r>
            <a:endParaRPr/>
          </a:p>
          <a:p>
            <a:pPr marL="457200" lvl="0" indent="-342900" algn="l" rtl="0">
              <a:lnSpc>
                <a:spcPct val="115000"/>
              </a:lnSpc>
              <a:spcBef>
                <a:spcPts val="1000"/>
              </a:spcBef>
              <a:spcAft>
                <a:spcPts val="0"/>
              </a:spcAft>
              <a:buClr>
                <a:schemeClr val="accent6"/>
              </a:buClr>
              <a:buSzPts val="1800"/>
              <a:buChar char="●"/>
            </a:pPr>
            <a:r>
              <a:rPr lang="en-GB"/>
              <a:t>Storing your files online carries some</a:t>
            </a:r>
            <a:r>
              <a:rPr lang="en-GB" b="1"/>
              <a:t> risks</a:t>
            </a:r>
            <a:r>
              <a:rPr lang="en-GB"/>
              <a:t>. For example, malicious individuals might gain access or steal your data. You can also lose the data if something happens to the provider's servers or hard drives. It is important for individuals and organisations to use reputable cloud storage service providers. </a:t>
            </a:r>
            <a:endParaRPr/>
          </a:p>
          <a:p>
            <a:pPr marL="0" lvl="0" indent="0" algn="l" rtl="0">
              <a:spcBef>
                <a:spcPts val="1000"/>
              </a:spcBef>
              <a:spcAft>
                <a:spcPts val="1600"/>
              </a:spcAft>
              <a:buNone/>
            </a:pPr>
            <a:endParaRPr/>
          </a:p>
        </p:txBody>
      </p:sp>
      <p:sp>
        <p:nvSpPr>
          <p:cNvPr id="239" name="Google Shape;239;p37"/>
          <p:cNvSpPr txBox="1">
            <a:spLocks noGrp="1"/>
          </p:cNvSpPr>
          <p:nvPr>
            <p:ph type="title"/>
          </p:nvPr>
        </p:nvSpPr>
        <p:spPr>
          <a:xfrm>
            <a:off x="310900" y="313512"/>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Limitations of cloud storage</a:t>
            </a:r>
            <a:endParaRPr/>
          </a:p>
        </p:txBody>
      </p:sp>
      <p:sp>
        <p:nvSpPr>
          <p:cNvPr id="240" name="Google Shape;240;p37"/>
          <p:cNvSpPr txBox="1">
            <a:spLocks noGrp="1"/>
          </p:cNvSpPr>
          <p:nvPr>
            <p:ph type="subTitle" idx="3"/>
          </p:nvPr>
        </p:nvSpPr>
        <p:spPr>
          <a:xfrm>
            <a:off x="6840000" y="0"/>
            <a:ext cx="1959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Activity 1</a:t>
            </a:r>
            <a:endParaRPr/>
          </a:p>
        </p:txBody>
      </p:sp>
      <p:sp>
        <p:nvSpPr>
          <p:cNvPr id="241" name="Google Shape;241;p37"/>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45"/>
        <p:cNvGrpSpPr/>
        <p:nvPr/>
      </p:nvGrpSpPr>
      <p:grpSpPr>
        <a:xfrm>
          <a:off x="0" y="0"/>
          <a:ext cx="0" cy="0"/>
          <a:chOff x="0" y="0"/>
          <a:chExt cx="0" cy="0"/>
        </a:xfrm>
      </p:grpSpPr>
      <p:sp>
        <p:nvSpPr>
          <p:cNvPr id="246" name="Google Shape;246;p38"/>
          <p:cNvSpPr txBox="1">
            <a:spLocks noGrp="1"/>
          </p:cNvSpPr>
          <p:nvPr>
            <p:ph type="body" idx="1"/>
          </p:nvPr>
        </p:nvSpPr>
        <p:spPr>
          <a:xfrm>
            <a:off x="310900" y="1017725"/>
            <a:ext cx="4808100" cy="381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There are four recognised deployment models of cloud computing:</a:t>
            </a:r>
            <a:endParaRPr/>
          </a:p>
          <a:p>
            <a:pPr marL="457200" lvl="0" indent="-342900" algn="l" rtl="0">
              <a:spcBef>
                <a:spcPts val="1600"/>
              </a:spcBef>
              <a:spcAft>
                <a:spcPts val="0"/>
              </a:spcAft>
              <a:buClr>
                <a:schemeClr val="accent6"/>
              </a:buClr>
              <a:buSzPts val="1800"/>
              <a:buChar char="●"/>
            </a:pPr>
            <a:r>
              <a:rPr lang="en-GB" b="1"/>
              <a:t>Private cloud</a:t>
            </a:r>
            <a:endParaRPr b="1"/>
          </a:p>
          <a:p>
            <a:pPr marL="457200" lvl="0" indent="-342900" algn="l" rtl="0">
              <a:spcBef>
                <a:spcPts val="0"/>
              </a:spcBef>
              <a:spcAft>
                <a:spcPts val="0"/>
              </a:spcAft>
              <a:buClr>
                <a:schemeClr val="accent6"/>
              </a:buClr>
              <a:buSzPts val="1800"/>
              <a:buChar char="●"/>
            </a:pPr>
            <a:r>
              <a:rPr lang="en-GB" b="1"/>
              <a:t>Public cloud</a:t>
            </a:r>
            <a:endParaRPr b="1"/>
          </a:p>
          <a:p>
            <a:pPr marL="457200" lvl="0" indent="-342900" algn="l" rtl="0">
              <a:spcBef>
                <a:spcPts val="0"/>
              </a:spcBef>
              <a:spcAft>
                <a:spcPts val="0"/>
              </a:spcAft>
              <a:buClr>
                <a:schemeClr val="accent6"/>
              </a:buClr>
              <a:buSzPts val="1800"/>
              <a:buChar char="●"/>
            </a:pPr>
            <a:r>
              <a:rPr lang="en-GB" b="1"/>
              <a:t>Hybrid cloud</a:t>
            </a:r>
            <a:endParaRPr b="1"/>
          </a:p>
          <a:p>
            <a:pPr marL="457200" lvl="0" indent="-342900" algn="l" rtl="0">
              <a:spcBef>
                <a:spcPts val="0"/>
              </a:spcBef>
              <a:spcAft>
                <a:spcPts val="0"/>
              </a:spcAft>
              <a:buClr>
                <a:schemeClr val="accent6"/>
              </a:buClr>
              <a:buSzPts val="1800"/>
              <a:buChar char="●"/>
            </a:pPr>
            <a:r>
              <a:rPr lang="en-GB" b="1"/>
              <a:t>Community cloud </a:t>
            </a:r>
            <a:endParaRPr b="1"/>
          </a:p>
        </p:txBody>
      </p:sp>
      <p:sp>
        <p:nvSpPr>
          <p:cNvPr id="247" name="Google Shape;247;p38"/>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14</a:t>
            </a:fld>
            <a:endParaRPr/>
          </a:p>
        </p:txBody>
      </p:sp>
      <p:sp>
        <p:nvSpPr>
          <p:cNvPr id="248" name="Google Shape;248;p38"/>
          <p:cNvSpPr txBox="1">
            <a:spLocks noGrp="1"/>
          </p:cNvSpPr>
          <p:nvPr>
            <p:ph type="subTitle" idx="2"/>
          </p:nvPr>
        </p:nvSpPr>
        <p:spPr>
          <a:xfrm>
            <a:off x="6840000" y="0"/>
            <a:ext cx="19605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Activity 2</a:t>
            </a:r>
            <a:endParaRPr/>
          </a:p>
        </p:txBody>
      </p:sp>
      <p:sp>
        <p:nvSpPr>
          <p:cNvPr id="249" name="Google Shape;249;p38"/>
          <p:cNvSpPr txBox="1">
            <a:spLocks noGrp="1"/>
          </p:cNvSpPr>
          <p:nvPr>
            <p:ph type="title"/>
          </p:nvPr>
        </p:nvSpPr>
        <p:spPr>
          <a:xfrm>
            <a:off x="310900" y="307424"/>
            <a:ext cx="8521200" cy="708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Cloud deployment models</a:t>
            </a:r>
            <a:endParaRPr/>
          </a:p>
        </p:txBody>
      </p:sp>
      <p:pic>
        <p:nvPicPr>
          <p:cNvPr id="250" name="Google Shape;250;p38"/>
          <p:cNvPicPr preferRelativeResize="0"/>
          <p:nvPr/>
        </p:nvPicPr>
        <p:blipFill>
          <a:blip r:embed="rId3">
            <a:alphaModFix/>
          </a:blip>
          <a:stretch>
            <a:fillRect/>
          </a:stretch>
        </p:blipFill>
        <p:spPr>
          <a:xfrm>
            <a:off x="5257800" y="1289288"/>
            <a:ext cx="3472450" cy="23149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54"/>
        <p:cNvGrpSpPr/>
        <p:nvPr/>
      </p:nvGrpSpPr>
      <p:grpSpPr>
        <a:xfrm>
          <a:off x="0" y="0"/>
          <a:ext cx="0" cy="0"/>
          <a:chOff x="0" y="0"/>
          <a:chExt cx="0" cy="0"/>
        </a:xfrm>
      </p:grpSpPr>
      <p:sp>
        <p:nvSpPr>
          <p:cNvPr id="255" name="Google Shape;255;p39"/>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15</a:t>
            </a:fld>
            <a:endParaRPr/>
          </a:p>
        </p:txBody>
      </p:sp>
      <p:sp>
        <p:nvSpPr>
          <p:cNvPr id="256" name="Google Shape;256;p39"/>
          <p:cNvSpPr txBox="1">
            <a:spLocks noGrp="1"/>
          </p:cNvSpPr>
          <p:nvPr>
            <p:ph type="subTitle" idx="2"/>
          </p:nvPr>
        </p:nvSpPr>
        <p:spPr>
          <a:xfrm>
            <a:off x="6840000" y="0"/>
            <a:ext cx="19605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Activity 2</a:t>
            </a:r>
            <a:endParaRPr/>
          </a:p>
        </p:txBody>
      </p:sp>
      <p:sp>
        <p:nvSpPr>
          <p:cNvPr id="257" name="Google Shape;257;p39"/>
          <p:cNvSpPr txBox="1">
            <a:spLocks noGrp="1"/>
          </p:cNvSpPr>
          <p:nvPr>
            <p:ph type="title"/>
          </p:nvPr>
        </p:nvSpPr>
        <p:spPr>
          <a:xfrm>
            <a:off x="158500" y="-73576"/>
            <a:ext cx="8521200" cy="708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Cloud deployment models</a:t>
            </a:r>
            <a:endParaRPr/>
          </a:p>
        </p:txBody>
      </p:sp>
      <p:graphicFrame>
        <p:nvGraphicFramePr>
          <p:cNvPr id="258" name="Google Shape;258;p39"/>
          <p:cNvGraphicFramePr/>
          <p:nvPr/>
        </p:nvGraphicFramePr>
        <p:xfrm>
          <a:off x="176275" y="742375"/>
          <a:ext cx="8766400" cy="4326365"/>
        </p:xfrm>
        <a:graphic>
          <a:graphicData uri="http://schemas.openxmlformats.org/drawingml/2006/table">
            <a:tbl>
              <a:tblPr>
                <a:noFill/>
                <a:tableStyleId>{1ADDEAB8-7C09-4432-BDC3-7A409587C125}</a:tableStyleId>
              </a:tblPr>
              <a:tblGrid>
                <a:gridCol w="1245600">
                  <a:extLst>
                    <a:ext uri="{9D8B030D-6E8A-4147-A177-3AD203B41FA5}">
                      <a16:colId xmlns:a16="http://schemas.microsoft.com/office/drawing/2014/main" val="20000"/>
                    </a:ext>
                  </a:extLst>
                </a:gridCol>
                <a:gridCol w="7520800">
                  <a:extLst>
                    <a:ext uri="{9D8B030D-6E8A-4147-A177-3AD203B41FA5}">
                      <a16:colId xmlns:a16="http://schemas.microsoft.com/office/drawing/2014/main" val="20001"/>
                    </a:ext>
                  </a:extLst>
                </a:gridCol>
              </a:tblGrid>
              <a:tr h="925375">
                <a:tc>
                  <a:txBody>
                    <a:bodyPr/>
                    <a:lstStyle/>
                    <a:p>
                      <a:pPr marL="0" lvl="0" indent="0" algn="l" rtl="0">
                        <a:lnSpc>
                          <a:spcPct val="115000"/>
                        </a:lnSpc>
                        <a:spcBef>
                          <a:spcPts val="0"/>
                        </a:spcBef>
                        <a:spcAft>
                          <a:spcPts val="1600"/>
                        </a:spcAft>
                        <a:buNone/>
                      </a:pPr>
                      <a:r>
                        <a:rPr lang="en-GB" sz="1500" b="1">
                          <a:solidFill>
                            <a:schemeClr val="dk1"/>
                          </a:solidFill>
                          <a:latin typeface="Quicksand"/>
                          <a:ea typeface="Quicksand"/>
                          <a:cs typeface="Quicksand"/>
                          <a:sym typeface="Quicksand"/>
                        </a:rPr>
                        <a:t>Private cloud</a:t>
                      </a:r>
                      <a:endParaRPr sz="1500"/>
                    </a:p>
                  </a:txBody>
                  <a:tcPr marL="91425" marR="91425" marT="91425" marB="91425">
                    <a:solidFill>
                      <a:schemeClr val="lt1"/>
                    </a:solidFill>
                  </a:tcPr>
                </a:tc>
                <a:tc>
                  <a:txBody>
                    <a:bodyPr/>
                    <a:lstStyle/>
                    <a:p>
                      <a:pPr marL="0" lvl="0" indent="0" algn="l" rtl="0">
                        <a:spcBef>
                          <a:spcPts val="0"/>
                        </a:spcBef>
                        <a:spcAft>
                          <a:spcPts val="0"/>
                        </a:spcAft>
                        <a:buNone/>
                      </a:pPr>
                      <a:r>
                        <a:rPr lang="en-GB">
                          <a:latin typeface="Quicksand Medium"/>
                          <a:ea typeface="Quicksand Medium"/>
                          <a:cs typeface="Quicksand Medium"/>
                          <a:sym typeface="Quicksand Medium"/>
                        </a:rPr>
                        <a:t>A one-to-one environment for a single customer. The cloud platform is implemented in a cloud-based, secure environment that is protected by powerful firewalls. Computing services and infrastructure are hosted privately within a company’s own intranet or data centre using proprietary resources. </a:t>
                      </a:r>
                      <a:r>
                        <a:rPr lang="en-GB">
                          <a:solidFill>
                            <a:schemeClr val="accent6"/>
                          </a:solidFill>
                          <a:latin typeface="Quicksand Medium"/>
                          <a:ea typeface="Quicksand Medium"/>
                          <a:cs typeface="Quicksand Medium"/>
                          <a:sym typeface="Quicksand Medium"/>
                        </a:rPr>
                        <a:t>Examples include Oracle’s Private Cloud Appliance and HPE private cloud products.</a:t>
                      </a:r>
                      <a:endParaRPr>
                        <a:solidFill>
                          <a:schemeClr val="accent6"/>
                        </a:solidFill>
                        <a:latin typeface="Quicksand Medium"/>
                        <a:ea typeface="Quicksand Medium"/>
                        <a:cs typeface="Quicksand Medium"/>
                        <a:sym typeface="Quicksand Medium"/>
                      </a:endParaRPr>
                    </a:p>
                  </a:txBody>
                  <a:tcPr marL="91425" marR="91425" marT="91425" marB="91425">
                    <a:solidFill>
                      <a:schemeClr val="lt1"/>
                    </a:solidFill>
                  </a:tcPr>
                </a:tc>
                <a:extLst>
                  <a:ext uri="{0D108BD9-81ED-4DB2-BD59-A6C34878D82A}">
                    <a16:rowId xmlns:a16="http://schemas.microsoft.com/office/drawing/2014/main" val="10000"/>
                  </a:ext>
                </a:extLst>
              </a:tr>
              <a:tr h="1115050">
                <a:tc>
                  <a:txBody>
                    <a:bodyPr/>
                    <a:lstStyle/>
                    <a:p>
                      <a:pPr marL="0" lvl="0" indent="0" algn="l" rtl="0">
                        <a:lnSpc>
                          <a:spcPct val="115000"/>
                        </a:lnSpc>
                        <a:spcBef>
                          <a:spcPts val="0"/>
                        </a:spcBef>
                        <a:spcAft>
                          <a:spcPts val="1600"/>
                        </a:spcAft>
                        <a:buClr>
                          <a:schemeClr val="dk1"/>
                        </a:buClr>
                        <a:buSzPts val="1100"/>
                        <a:buFont typeface="Arial"/>
                        <a:buNone/>
                      </a:pPr>
                      <a:r>
                        <a:rPr lang="en-GB" sz="1500" b="1">
                          <a:solidFill>
                            <a:schemeClr val="dk1"/>
                          </a:solidFill>
                          <a:latin typeface="Quicksand"/>
                          <a:ea typeface="Quicksand"/>
                          <a:cs typeface="Quicksand"/>
                          <a:sym typeface="Quicksand"/>
                        </a:rPr>
                        <a:t>Public cloud</a:t>
                      </a:r>
                      <a:endParaRPr sz="1500"/>
                    </a:p>
                  </a:txBody>
                  <a:tcPr marL="91425" marR="91425" marT="91425" marB="91425">
                    <a:solidFill>
                      <a:schemeClr val="lt1"/>
                    </a:solidFill>
                  </a:tcPr>
                </a:tc>
                <a:tc>
                  <a:txBody>
                    <a:bodyPr/>
                    <a:lstStyle/>
                    <a:p>
                      <a:pPr marL="0" lvl="0" indent="0" algn="l" rtl="0">
                        <a:spcBef>
                          <a:spcPts val="0"/>
                        </a:spcBef>
                        <a:spcAft>
                          <a:spcPts val="0"/>
                        </a:spcAft>
                        <a:buNone/>
                      </a:pPr>
                      <a:r>
                        <a:rPr lang="en-GB">
                          <a:latin typeface="Quicksand Medium"/>
                          <a:ea typeface="Quicksand Medium"/>
                          <a:cs typeface="Quicksand Medium"/>
                          <a:sym typeface="Quicksand Medium"/>
                        </a:rPr>
                        <a:t>A service that anyone can access. Cloud services are provided over the internet by a cloud vendor. Consumers (either individuals or organisations) typically pay a subscription to use the service. </a:t>
                      </a:r>
                      <a:r>
                        <a:rPr lang="en-GB">
                          <a:solidFill>
                            <a:schemeClr val="accent6"/>
                          </a:solidFill>
                          <a:latin typeface="Quicksand Medium"/>
                          <a:ea typeface="Quicksand Medium"/>
                          <a:cs typeface="Quicksand Medium"/>
                          <a:sym typeface="Quicksand Medium"/>
                        </a:rPr>
                        <a:t>Examples include Google Cloud, Google App Engine, and Amazon Web Services. </a:t>
                      </a:r>
                      <a:endParaRPr>
                        <a:solidFill>
                          <a:schemeClr val="accent6"/>
                        </a:solidFill>
                        <a:latin typeface="Quicksand Medium"/>
                        <a:ea typeface="Quicksand Medium"/>
                        <a:cs typeface="Quicksand Medium"/>
                        <a:sym typeface="Quicksand Medium"/>
                      </a:endParaRPr>
                    </a:p>
                  </a:txBody>
                  <a:tcPr marL="91425" marR="91425" marT="91425" marB="91425">
                    <a:solidFill>
                      <a:schemeClr val="lt1"/>
                    </a:solidFill>
                  </a:tcPr>
                </a:tc>
                <a:extLst>
                  <a:ext uri="{0D108BD9-81ED-4DB2-BD59-A6C34878D82A}">
                    <a16:rowId xmlns:a16="http://schemas.microsoft.com/office/drawing/2014/main" val="10001"/>
                  </a:ext>
                </a:extLst>
              </a:tr>
              <a:tr h="925375">
                <a:tc>
                  <a:txBody>
                    <a:bodyPr/>
                    <a:lstStyle/>
                    <a:p>
                      <a:pPr marL="0" lvl="0" indent="0" algn="l" rtl="0">
                        <a:lnSpc>
                          <a:spcPct val="115000"/>
                        </a:lnSpc>
                        <a:spcBef>
                          <a:spcPts val="0"/>
                        </a:spcBef>
                        <a:spcAft>
                          <a:spcPts val="1600"/>
                        </a:spcAft>
                        <a:buClr>
                          <a:schemeClr val="dk1"/>
                        </a:buClr>
                        <a:buSzPts val="1100"/>
                        <a:buFont typeface="Arial"/>
                        <a:buNone/>
                      </a:pPr>
                      <a:r>
                        <a:rPr lang="en-GB" sz="1500" b="1">
                          <a:solidFill>
                            <a:schemeClr val="dk1"/>
                          </a:solidFill>
                          <a:latin typeface="Quicksand"/>
                          <a:ea typeface="Quicksand"/>
                          <a:cs typeface="Quicksand"/>
                          <a:sym typeface="Quicksand"/>
                        </a:rPr>
                        <a:t>Hybrid cloud</a:t>
                      </a:r>
                      <a:endParaRPr sz="1500"/>
                    </a:p>
                  </a:txBody>
                  <a:tcPr marL="91425" marR="91425" marT="91425" marB="91425">
                    <a:lnB w="9525" cap="flat" cmpd="sng">
                      <a:solidFill>
                        <a:srgbClr val="9E9E9E"/>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a:latin typeface="Quicksand Medium"/>
                          <a:ea typeface="Quicksand Medium"/>
                          <a:cs typeface="Quicksand Medium"/>
                          <a:sym typeface="Quicksand Medium"/>
                        </a:rPr>
                        <a:t>Incorporates features of both public and private cloud computing. </a:t>
                      </a:r>
                      <a:endParaRPr>
                        <a:latin typeface="Quicksand Medium"/>
                        <a:ea typeface="Quicksand Medium"/>
                        <a:cs typeface="Quicksand Medium"/>
                        <a:sym typeface="Quicksand Medium"/>
                      </a:endParaRPr>
                    </a:p>
                  </a:txBody>
                  <a:tcPr marL="91425" marR="91425" marT="91425" marB="91425">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925375">
                <a:tc>
                  <a:txBody>
                    <a:bodyPr/>
                    <a:lstStyle/>
                    <a:p>
                      <a:pPr marL="0" lvl="0" indent="0" algn="l" rtl="0">
                        <a:lnSpc>
                          <a:spcPct val="115000"/>
                        </a:lnSpc>
                        <a:spcBef>
                          <a:spcPts val="0"/>
                        </a:spcBef>
                        <a:spcAft>
                          <a:spcPts val="1600"/>
                        </a:spcAft>
                        <a:buNone/>
                      </a:pPr>
                      <a:r>
                        <a:rPr lang="en-GB" sz="1500" b="1">
                          <a:solidFill>
                            <a:schemeClr val="dk1"/>
                          </a:solidFill>
                          <a:latin typeface="Quicksand"/>
                          <a:ea typeface="Quicksand"/>
                          <a:cs typeface="Quicksand"/>
                          <a:sym typeface="Quicksand"/>
                        </a:rPr>
                        <a:t>Community cloud</a:t>
                      </a:r>
                      <a:endParaRPr sz="1500" b="1">
                        <a:solidFill>
                          <a:schemeClr val="dk1"/>
                        </a:solidFill>
                        <a:latin typeface="Quicksand"/>
                        <a:ea typeface="Quicksand"/>
                        <a:cs typeface="Quicksand"/>
                        <a:sym typeface="Quicksand"/>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dirty="0">
                          <a:latin typeface="Quicksand Medium"/>
                          <a:ea typeface="Quicksand Medium"/>
                          <a:cs typeface="Quicksand Medium"/>
                          <a:sym typeface="Quicksand Medium"/>
                        </a:rPr>
                        <a:t>Is accessible by a group of organisations, normally within the same industry sector. Cloud services are distributed and are typically managed by a third party. </a:t>
                      </a:r>
                      <a:r>
                        <a:rPr lang="en-GB" dirty="0">
                          <a:solidFill>
                            <a:schemeClr val="accent6"/>
                          </a:solidFill>
                          <a:latin typeface="Quicksand Medium"/>
                          <a:ea typeface="Quicksand Medium"/>
                          <a:cs typeface="Quicksand Medium"/>
                          <a:sym typeface="Quicksand Medium"/>
                        </a:rPr>
                        <a:t>An example of this is in banking where cloud services allow money and payments to be transferred between banks. </a:t>
                      </a:r>
                      <a:endParaRPr dirty="0">
                        <a:solidFill>
                          <a:schemeClr val="accent6"/>
                        </a:solidFill>
                        <a:latin typeface="Quicksand Medium"/>
                        <a:ea typeface="Quicksand Medium"/>
                        <a:cs typeface="Quicksand Medium"/>
                        <a:sym typeface="Quicksand Medium"/>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62"/>
        <p:cNvGrpSpPr/>
        <p:nvPr/>
      </p:nvGrpSpPr>
      <p:grpSpPr>
        <a:xfrm>
          <a:off x="0" y="0"/>
          <a:ext cx="0" cy="0"/>
          <a:chOff x="0" y="0"/>
          <a:chExt cx="0" cy="0"/>
        </a:xfrm>
      </p:grpSpPr>
      <p:sp>
        <p:nvSpPr>
          <p:cNvPr id="263" name="Google Shape;263;p40"/>
          <p:cNvSpPr/>
          <p:nvPr/>
        </p:nvSpPr>
        <p:spPr>
          <a:xfrm>
            <a:off x="4584200" y="1033925"/>
            <a:ext cx="4363825" cy="3006625"/>
          </a:xfrm>
          <a:prstGeom prst="flowChartExtra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0"/>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16</a:t>
            </a:fld>
            <a:endParaRPr/>
          </a:p>
        </p:txBody>
      </p:sp>
      <p:sp>
        <p:nvSpPr>
          <p:cNvPr id="265" name="Google Shape;265;p40"/>
          <p:cNvSpPr txBox="1">
            <a:spLocks noGrp="1"/>
          </p:cNvSpPr>
          <p:nvPr>
            <p:ph type="subTitle" idx="2"/>
          </p:nvPr>
        </p:nvSpPr>
        <p:spPr>
          <a:xfrm>
            <a:off x="6840000" y="0"/>
            <a:ext cx="19605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Activity 2</a:t>
            </a:r>
            <a:endParaRPr/>
          </a:p>
        </p:txBody>
      </p:sp>
      <p:sp>
        <p:nvSpPr>
          <p:cNvPr id="266" name="Google Shape;266;p40"/>
          <p:cNvSpPr txBox="1">
            <a:spLocks noGrp="1"/>
          </p:cNvSpPr>
          <p:nvPr>
            <p:ph type="title"/>
          </p:nvPr>
        </p:nvSpPr>
        <p:spPr>
          <a:xfrm>
            <a:off x="158500" y="2624"/>
            <a:ext cx="8521200" cy="708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Cloud service models</a:t>
            </a:r>
            <a:endParaRPr/>
          </a:p>
        </p:txBody>
      </p:sp>
      <p:sp>
        <p:nvSpPr>
          <p:cNvPr id="267" name="Google Shape;267;p40"/>
          <p:cNvSpPr txBox="1"/>
          <p:nvPr/>
        </p:nvSpPr>
        <p:spPr>
          <a:xfrm>
            <a:off x="296375" y="940125"/>
            <a:ext cx="4482000" cy="332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a:solidFill>
                  <a:schemeClr val="dk1"/>
                </a:solidFill>
                <a:latin typeface="Quicksand"/>
                <a:ea typeface="Quicksand"/>
                <a:cs typeface="Quicksand"/>
                <a:sym typeface="Quicksand"/>
              </a:rPr>
              <a:t>There are three recognised </a:t>
            </a:r>
            <a:r>
              <a:rPr lang="en-GB" sz="1600" b="1">
                <a:latin typeface="Quicksand"/>
                <a:ea typeface="Quicksand"/>
                <a:cs typeface="Quicksand"/>
                <a:sym typeface="Quicksand"/>
              </a:rPr>
              <a:t>cloud service models. </a:t>
            </a:r>
            <a:r>
              <a:rPr lang="en-GB" sz="1600">
                <a:latin typeface="Quicksand"/>
                <a:ea typeface="Quicksand"/>
                <a:cs typeface="Quicksand"/>
                <a:sym typeface="Quicksand"/>
              </a:rPr>
              <a:t>These cloud service models would be deployed depending on the need of the organisation.</a:t>
            </a:r>
            <a:endParaRPr sz="1600">
              <a:latin typeface="Quicksand"/>
              <a:ea typeface="Quicksand"/>
              <a:cs typeface="Quicksand"/>
              <a:sym typeface="Quicksand"/>
            </a:endParaRPr>
          </a:p>
          <a:p>
            <a:pPr marL="0" lvl="0" indent="0" algn="l" rtl="0">
              <a:spcBef>
                <a:spcPts val="0"/>
              </a:spcBef>
              <a:spcAft>
                <a:spcPts val="0"/>
              </a:spcAft>
              <a:buNone/>
            </a:pPr>
            <a:endParaRPr sz="16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457200" lvl="0" indent="-330200" algn="l" rtl="0">
              <a:spcBef>
                <a:spcPts val="0"/>
              </a:spcBef>
              <a:spcAft>
                <a:spcPts val="0"/>
              </a:spcAft>
              <a:buClr>
                <a:schemeClr val="accent6"/>
              </a:buClr>
              <a:buSzPts val="1600"/>
              <a:buFont typeface="Quicksand"/>
              <a:buChar char="●"/>
            </a:pPr>
            <a:r>
              <a:rPr lang="en-GB" sz="1600" b="1">
                <a:solidFill>
                  <a:schemeClr val="dk1"/>
                </a:solidFill>
                <a:latin typeface="Quicksand"/>
                <a:ea typeface="Quicksand"/>
                <a:cs typeface="Quicksand"/>
                <a:sym typeface="Quicksand"/>
              </a:rPr>
              <a:t>SaaS – Software as a Service</a:t>
            </a:r>
            <a:endParaRPr sz="1600" b="1">
              <a:solidFill>
                <a:schemeClr val="dk1"/>
              </a:solidFill>
              <a:latin typeface="Quicksand"/>
              <a:ea typeface="Quicksand"/>
              <a:cs typeface="Quicksand"/>
              <a:sym typeface="Quicksand"/>
            </a:endParaRPr>
          </a:p>
          <a:p>
            <a:pPr marL="457200" lvl="0" indent="0" algn="l" rtl="0">
              <a:spcBef>
                <a:spcPts val="0"/>
              </a:spcBef>
              <a:spcAft>
                <a:spcPts val="0"/>
              </a:spcAft>
              <a:buNone/>
            </a:pPr>
            <a:endParaRPr sz="1600" b="1">
              <a:solidFill>
                <a:schemeClr val="dk1"/>
              </a:solidFill>
              <a:latin typeface="Quicksand"/>
              <a:ea typeface="Quicksand"/>
              <a:cs typeface="Quicksand"/>
              <a:sym typeface="Quicksand"/>
            </a:endParaRPr>
          </a:p>
          <a:p>
            <a:pPr marL="457200" lvl="0" indent="-330200" algn="l" rtl="0">
              <a:spcBef>
                <a:spcPts val="0"/>
              </a:spcBef>
              <a:spcAft>
                <a:spcPts val="0"/>
              </a:spcAft>
              <a:buClr>
                <a:schemeClr val="accent6"/>
              </a:buClr>
              <a:buSzPts val="1600"/>
              <a:buFont typeface="Quicksand"/>
              <a:buChar char="●"/>
            </a:pPr>
            <a:r>
              <a:rPr lang="en-GB" sz="1600" b="1">
                <a:latin typeface="Quicksand"/>
                <a:ea typeface="Quicksand"/>
                <a:cs typeface="Quicksand"/>
                <a:sym typeface="Quicksand"/>
              </a:rPr>
              <a:t>PaaS – Platform as a Service </a:t>
            </a:r>
            <a:endParaRPr sz="1600" b="1">
              <a:latin typeface="Quicksand"/>
              <a:ea typeface="Quicksand"/>
              <a:cs typeface="Quicksand"/>
              <a:sym typeface="Quicksand"/>
            </a:endParaRPr>
          </a:p>
          <a:p>
            <a:pPr marL="457200" lvl="0" indent="0" algn="l" rtl="0">
              <a:spcBef>
                <a:spcPts val="0"/>
              </a:spcBef>
              <a:spcAft>
                <a:spcPts val="0"/>
              </a:spcAft>
              <a:buNone/>
            </a:pPr>
            <a:endParaRPr sz="1600" b="1">
              <a:latin typeface="Quicksand"/>
              <a:ea typeface="Quicksand"/>
              <a:cs typeface="Quicksand"/>
              <a:sym typeface="Quicksand"/>
            </a:endParaRPr>
          </a:p>
          <a:p>
            <a:pPr marL="457200" lvl="0" indent="-330200" algn="l" rtl="0">
              <a:spcBef>
                <a:spcPts val="0"/>
              </a:spcBef>
              <a:spcAft>
                <a:spcPts val="0"/>
              </a:spcAft>
              <a:buClr>
                <a:schemeClr val="accent6"/>
              </a:buClr>
              <a:buSzPts val="1600"/>
              <a:buFont typeface="Quicksand"/>
              <a:buChar char="●"/>
            </a:pPr>
            <a:r>
              <a:rPr lang="en-GB" sz="1600" b="1">
                <a:solidFill>
                  <a:schemeClr val="dk1"/>
                </a:solidFill>
                <a:latin typeface="Quicksand"/>
                <a:ea typeface="Quicksand"/>
                <a:cs typeface="Quicksand"/>
                <a:sym typeface="Quicksand"/>
              </a:rPr>
              <a:t>IaaS – Infrastructure as a Service </a:t>
            </a:r>
            <a:endParaRPr sz="1600" b="1">
              <a:latin typeface="Quicksand"/>
              <a:ea typeface="Quicksand"/>
              <a:cs typeface="Quicksand"/>
              <a:sym typeface="Quicksand"/>
            </a:endParaRPr>
          </a:p>
          <a:p>
            <a:pPr marL="0" lvl="0" indent="0" algn="l" rtl="0">
              <a:spcBef>
                <a:spcPts val="0"/>
              </a:spcBef>
              <a:spcAft>
                <a:spcPts val="0"/>
              </a:spcAft>
              <a:buNone/>
            </a:pPr>
            <a:endParaRPr sz="1600" b="1">
              <a:latin typeface="Quicksand"/>
              <a:ea typeface="Quicksand"/>
              <a:cs typeface="Quicksand"/>
              <a:sym typeface="Quicksand"/>
            </a:endParaRPr>
          </a:p>
          <a:p>
            <a:pPr marL="0" lvl="0" indent="0" algn="l" rtl="0">
              <a:lnSpc>
                <a:spcPct val="115000"/>
              </a:lnSpc>
              <a:spcBef>
                <a:spcPts val="0"/>
              </a:spcBef>
              <a:spcAft>
                <a:spcPts val="1600"/>
              </a:spcAft>
              <a:buClr>
                <a:schemeClr val="dk1"/>
              </a:buClr>
              <a:buSzPts val="1100"/>
              <a:buFont typeface="Arial"/>
              <a:buNone/>
            </a:pPr>
            <a:endParaRPr sz="1600" b="1">
              <a:latin typeface="Quicksand"/>
              <a:ea typeface="Quicksand"/>
              <a:cs typeface="Quicksand"/>
              <a:sym typeface="Quicksand"/>
            </a:endParaRPr>
          </a:p>
        </p:txBody>
      </p:sp>
      <p:sp>
        <p:nvSpPr>
          <p:cNvPr id="268" name="Google Shape;268;p40"/>
          <p:cNvSpPr/>
          <p:nvPr/>
        </p:nvSpPr>
        <p:spPr>
          <a:xfrm>
            <a:off x="5156649" y="1033925"/>
            <a:ext cx="3226225" cy="2236650"/>
          </a:xfrm>
          <a:prstGeom prst="flowChartExtra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0"/>
          <p:cNvSpPr/>
          <p:nvPr/>
        </p:nvSpPr>
        <p:spPr>
          <a:xfrm>
            <a:off x="5767975" y="1033913"/>
            <a:ext cx="2017375" cy="1393675"/>
          </a:xfrm>
          <a:prstGeom prst="flowChartExtra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0"/>
          <p:cNvSpPr txBox="1"/>
          <p:nvPr/>
        </p:nvSpPr>
        <p:spPr>
          <a:xfrm>
            <a:off x="6356963" y="1785325"/>
            <a:ext cx="8394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700" b="1">
                <a:solidFill>
                  <a:schemeClr val="lt1"/>
                </a:solidFill>
                <a:latin typeface="Quicksand"/>
                <a:ea typeface="Quicksand"/>
                <a:cs typeface="Quicksand"/>
                <a:sym typeface="Quicksand"/>
              </a:rPr>
              <a:t>SaaS</a:t>
            </a:r>
            <a:endParaRPr sz="1700" b="1">
              <a:solidFill>
                <a:schemeClr val="lt1"/>
              </a:solidFill>
              <a:latin typeface="Quicksand"/>
              <a:ea typeface="Quicksand"/>
              <a:cs typeface="Quicksand"/>
              <a:sym typeface="Quicksand"/>
            </a:endParaRPr>
          </a:p>
        </p:txBody>
      </p:sp>
      <p:sp>
        <p:nvSpPr>
          <p:cNvPr id="271" name="Google Shape;271;p40"/>
          <p:cNvSpPr txBox="1"/>
          <p:nvPr/>
        </p:nvSpPr>
        <p:spPr>
          <a:xfrm>
            <a:off x="6356963" y="2623525"/>
            <a:ext cx="8394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700" b="1">
                <a:solidFill>
                  <a:schemeClr val="lt1"/>
                </a:solidFill>
                <a:latin typeface="Quicksand"/>
                <a:ea typeface="Quicksand"/>
                <a:cs typeface="Quicksand"/>
                <a:sym typeface="Quicksand"/>
              </a:rPr>
              <a:t>PaaS</a:t>
            </a:r>
            <a:endParaRPr sz="1700" b="1">
              <a:solidFill>
                <a:schemeClr val="lt1"/>
              </a:solidFill>
              <a:latin typeface="Quicksand"/>
              <a:ea typeface="Quicksand"/>
              <a:cs typeface="Quicksand"/>
              <a:sym typeface="Quicksand"/>
            </a:endParaRPr>
          </a:p>
        </p:txBody>
      </p:sp>
      <p:sp>
        <p:nvSpPr>
          <p:cNvPr id="272" name="Google Shape;272;p40"/>
          <p:cNvSpPr txBox="1"/>
          <p:nvPr/>
        </p:nvSpPr>
        <p:spPr>
          <a:xfrm>
            <a:off x="6356963" y="3461725"/>
            <a:ext cx="8394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700" b="1">
                <a:solidFill>
                  <a:schemeClr val="lt1"/>
                </a:solidFill>
                <a:latin typeface="Quicksand"/>
                <a:ea typeface="Quicksand"/>
                <a:cs typeface="Quicksand"/>
                <a:sym typeface="Quicksand"/>
              </a:rPr>
              <a:t>IaaS</a:t>
            </a:r>
            <a:endParaRPr sz="1700" b="1">
              <a:solidFill>
                <a:schemeClr val="lt1"/>
              </a:solidFill>
              <a:latin typeface="Quicksand"/>
              <a:ea typeface="Quicksand"/>
              <a:cs typeface="Quicksand"/>
              <a:sym typeface="Quicksan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76"/>
        <p:cNvGrpSpPr/>
        <p:nvPr/>
      </p:nvGrpSpPr>
      <p:grpSpPr>
        <a:xfrm>
          <a:off x="0" y="0"/>
          <a:ext cx="0" cy="0"/>
          <a:chOff x="0" y="0"/>
          <a:chExt cx="0" cy="0"/>
        </a:xfrm>
      </p:grpSpPr>
      <p:sp>
        <p:nvSpPr>
          <p:cNvPr id="277" name="Google Shape;277;p41"/>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17</a:t>
            </a:fld>
            <a:endParaRPr/>
          </a:p>
        </p:txBody>
      </p:sp>
      <p:sp>
        <p:nvSpPr>
          <p:cNvPr id="278" name="Google Shape;278;p41"/>
          <p:cNvSpPr txBox="1">
            <a:spLocks noGrp="1"/>
          </p:cNvSpPr>
          <p:nvPr>
            <p:ph type="subTitle" idx="2"/>
          </p:nvPr>
        </p:nvSpPr>
        <p:spPr>
          <a:xfrm>
            <a:off x="6840000" y="0"/>
            <a:ext cx="19605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Activity 2</a:t>
            </a:r>
            <a:endParaRPr/>
          </a:p>
        </p:txBody>
      </p:sp>
      <p:sp>
        <p:nvSpPr>
          <p:cNvPr id="279" name="Google Shape;279;p41"/>
          <p:cNvSpPr txBox="1">
            <a:spLocks noGrp="1"/>
          </p:cNvSpPr>
          <p:nvPr>
            <p:ph type="title"/>
          </p:nvPr>
        </p:nvSpPr>
        <p:spPr>
          <a:xfrm>
            <a:off x="158500" y="2624"/>
            <a:ext cx="8521200" cy="708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Cloud service models</a:t>
            </a:r>
            <a:endParaRPr/>
          </a:p>
        </p:txBody>
      </p:sp>
      <p:sp>
        <p:nvSpPr>
          <p:cNvPr id="280" name="Google Shape;280;p41"/>
          <p:cNvSpPr txBox="1"/>
          <p:nvPr/>
        </p:nvSpPr>
        <p:spPr>
          <a:xfrm>
            <a:off x="296375" y="711525"/>
            <a:ext cx="4482000" cy="310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GB" sz="1800">
                <a:solidFill>
                  <a:schemeClr val="dk1"/>
                </a:solidFill>
                <a:latin typeface="Quicksand"/>
                <a:ea typeface="Quicksand"/>
                <a:cs typeface="Quicksand"/>
                <a:sym typeface="Quicksand"/>
              </a:rPr>
              <a:t>Open and complete the ‘</a:t>
            </a:r>
            <a:r>
              <a:rPr lang="en-GB" sz="1800" b="1">
                <a:solidFill>
                  <a:schemeClr val="dk1"/>
                </a:solidFill>
                <a:latin typeface="Quicksand"/>
                <a:ea typeface="Quicksand"/>
                <a:cs typeface="Quicksand"/>
                <a:sym typeface="Quicksand"/>
              </a:rPr>
              <a:t>A2 Activity sheet </a:t>
            </a:r>
            <a:r>
              <a:rPr lang="en-GB" sz="1800">
                <a:solidFill>
                  <a:schemeClr val="dk1"/>
                </a:solidFill>
                <a:latin typeface="Quicksand"/>
                <a:ea typeface="Quicksand"/>
                <a:cs typeface="Quicksand"/>
                <a:sym typeface="Quicksand"/>
              </a:rPr>
              <a:t>– Cloud service models’ to discover more about each of these service models.</a:t>
            </a:r>
            <a:endParaRPr sz="1800">
              <a:solidFill>
                <a:schemeClr val="dk1"/>
              </a:solidFill>
              <a:latin typeface="Quicksand"/>
              <a:ea typeface="Quicksand"/>
              <a:cs typeface="Quicksand"/>
              <a:sym typeface="Quicksand"/>
            </a:endParaRPr>
          </a:p>
          <a:p>
            <a:pPr marL="0" lvl="0" indent="0" algn="l" rtl="0">
              <a:lnSpc>
                <a:spcPct val="115000"/>
              </a:lnSpc>
              <a:spcBef>
                <a:spcPts val="1600"/>
              </a:spcBef>
              <a:spcAft>
                <a:spcPts val="0"/>
              </a:spcAft>
              <a:buClr>
                <a:schemeClr val="dk1"/>
              </a:buClr>
              <a:buSzPts val="1100"/>
              <a:buFont typeface="Arial"/>
              <a:buNone/>
            </a:pPr>
            <a:endParaRPr sz="1800">
              <a:solidFill>
                <a:schemeClr val="dk1"/>
              </a:solidFill>
              <a:latin typeface="Quicksand"/>
              <a:ea typeface="Quicksand"/>
              <a:cs typeface="Quicksand"/>
              <a:sym typeface="Quicksand"/>
            </a:endParaRPr>
          </a:p>
          <a:p>
            <a:pPr marL="0" lvl="0" indent="0" algn="l" rtl="0">
              <a:lnSpc>
                <a:spcPct val="115000"/>
              </a:lnSpc>
              <a:spcBef>
                <a:spcPts val="1600"/>
              </a:spcBef>
              <a:spcAft>
                <a:spcPts val="1600"/>
              </a:spcAft>
              <a:buClr>
                <a:schemeClr val="dk1"/>
              </a:buClr>
              <a:buSzPts val="1100"/>
              <a:buFont typeface="Arial"/>
              <a:buNone/>
            </a:pPr>
            <a:r>
              <a:rPr lang="en-GB" sz="1800">
                <a:solidFill>
                  <a:schemeClr val="dk1"/>
                </a:solidFill>
                <a:latin typeface="Quicksand"/>
                <a:ea typeface="Quicksand"/>
                <a:cs typeface="Quicksand"/>
                <a:sym typeface="Quicksand"/>
              </a:rPr>
              <a:t>You will then be asked to </a:t>
            </a:r>
            <a:r>
              <a:rPr lang="en-GB" sz="1800" b="1">
                <a:solidFill>
                  <a:schemeClr val="dk1"/>
                </a:solidFill>
                <a:latin typeface="Quicksand"/>
                <a:ea typeface="Quicksand"/>
                <a:cs typeface="Quicksand"/>
                <a:sym typeface="Quicksand"/>
              </a:rPr>
              <a:t>recommend </a:t>
            </a:r>
            <a:r>
              <a:rPr lang="en-GB" sz="1800">
                <a:solidFill>
                  <a:schemeClr val="dk1"/>
                </a:solidFill>
                <a:latin typeface="Quicksand"/>
                <a:ea typeface="Quicksand"/>
                <a:cs typeface="Quicksand"/>
                <a:sym typeface="Quicksand"/>
              </a:rPr>
              <a:t>the most appropriate cloud service model for the given scenarios. </a:t>
            </a:r>
            <a:endParaRPr sz="1800">
              <a:solidFill>
                <a:schemeClr val="dk1"/>
              </a:solidFill>
              <a:latin typeface="Quicksand"/>
              <a:ea typeface="Quicksand"/>
              <a:cs typeface="Quicksand"/>
              <a:sym typeface="Quicksand"/>
            </a:endParaRPr>
          </a:p>
        </p:txBody>
      </p:sp>
      <p:sp>
        <p:nvSpPr>
          <p:cNvPr id="281" name="Google Shape;281;p41"/>
          <p:cNvSpPr txBox="1"/>
          <p:nvPr/>
        </p:nvSpPr>
        <p:spPr>
          <a:xfrm>
            <a:off x="4984625" y="787950"/>
            <a:ext cx="3891900" cy="36834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600"/>
              </a:spcBef>
              <a:spcAft>
                <a:spcPts val="0"/>
              </a:spcAft>
              <a:buClr>
                <a:schemeClr val="dk1"/>
              </a:buClr>
              <a:buSzPts val="1100"/>
              <a:buFont typeface="Arial"/>
              <a:buNone/>
            </a:pPr>
            <a:r>
              <a:rPr lang="en-GB" sz="2100">
                <a:solidFill>
                  <a:srgbClr val="CD2355"/>
                </a:solidFill>
                <a:latin typeface="Quicksand SemiBold"/>
                <a:ea typeface="Quicksand SemiBold"/>
                <a:cs typeface="Quicksand SemiBold"/>
                <a:sym typeface="Quicksand SemiBold"/>
              </a:rPr>
              <a:t>Cloud service models</a:t>
            </a:r>
            <a:endParaRPr sz="2100">
              <a:solidFill>
                <a:srgbClr val="CD2355"/>
              </a:solidFill>
              <a:latin typeface="Quicksand SemiBold"/>
              <a:ea typeface="Quicksand SemiBold"/>
              <a:cs typeface="Quicksand SemiBold"/>
              <a:sym typeface="Quicksand SemiBold"/>
            </a:endParaRPr>
          </a:p>
          <a:p>
            <a:pPr marL="0" lvl="0" indent="0" algn="l" rtl="0">
              <a:spcBef>
                <a:spcPts val="600"/>
              </a:spcBef>
              <a:spcAft>
                <a:spcPts val="0"/>
              </a:spcAft>
              <a:buClr>
                <a:schemeClr val="dk1"/>
              </a:buClr>
              <a:buSzPts val="1100"/>
              <a:buFont typeface="Arial"/>
              <a:buNone/>
            </a:pPr>
            <a:r>
              <a:rPr lang="en-GB" sz="900">
                <a:solidFill>
                  <a:schemeClr val="dk1"/>
                </a:solidFill>
                <a:latin typeface="Quicksand"/>
                <a:ea typeface="Quicksand"/>
                <a:cs typeface="Quicksand"/>
                <a:sym typeface="Quicksand"/>
              </a:rPr>
              <a:t>There are three recognised cloud service models. These cloud service models would be deployed depending on the need of the organisation.</a:t>
            </a:r>
            <a:endParaRPr sz="900">
              <a:solidFill>
                <a:schemeClr val="dk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sz="900">
              <a:solidFill>
                <a:schemeClr val="dk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sz="900">
              <a:solidFill>
                <a:schemeClr val="dk1"/>
              </a:solidFill>
              <a:latin typeface="Quicksand"/>
              <a:ea typeface="Quicksand"/>
              <a:cs typeface="Quicksand"/>
              <a:sym typeface="Quicksand"/>
            </a:endParaRPr>
          </a:p>
          <a:p>
            <a:pPr marL="0" lvl="0" indent="0" algn="l" rtl="0">
              <a:lnSpc>
                <a:spcPct val="115000"/>
              </a:lnSpc>
              <a:spcBef>
                <a:spcPts val="0"/>
              </a:spcBef>
              <a:spcAft>
                <a:spcPts val="0"/>
              </a:spcAft>
              <a:buNone/>
            </a:pPr>
            <a:endParaRPr sz="1100">
              <a:solidFill>
                <a:schemeClr val="dk1"/>
              </a:solidFill>
              <a:latin typeface="Quicksand"/>
              <a:ea typeface="Quicksand"/>
              <a:cs typeface="Quicksand"/>
              <a:sym typeface="Quicksand"/>
            </a:endParaRPr>
          </a:p>
          <a:p>
            <a:pPr marL="0" lvl="0" indent="0" algn="l" rtl="0">
              <a:lnSpc>
                <a:spcPct val="115000"/>
              </a:lnSpc>
              <a:spcBef>
                <a:spcPts val="0"/>
              </a:spcBef>
              <a:spcAft>
                <a:spcPts val="0"/>
              </a:spcAft>
              <a:buNone/>
            </a:pPr>
            <a:endParaRPr sz="1100">
              <a:solidFill>
                <a:schemeClr val="dk1"/>
              </a:solidFill>
              <a:latin typeface="Quicksand"/>
              <a:ea typeface="Quicksand"/>
              <a:cs typeface="Quicksand"/>
              <a:sym typeface="Quicksand"/>
            </a:endParaRPr>
          </a:p>
          <a:p>
            <a:pPr marL="0" lvl="0" indent="0" algn="l" rtl="0">
              <a:lnSpc>
                <a:spcPct val="115000"/>
              </a:lnSpc>
              <a:spcBef>
                <a:spcPts val="0"/>
              </a:spcBef>
              <a:spcAft>
                <a:spcPts val="0"/>
              </a:spcAft>
              <a:buNone/>
            </a:pPr>
            <a:endParaRPr sz="1100">
              <a:solidFill>
                <a:schemeClr val="dk1"/>
              </a:solidFill>
              <a:latin typeface="Quicksand"/>
              <a:ea typeface="Quicksand"/>
              <a:cs typeface="Quicksand"/>
              <a:sym typeface="Quicksand"/>
            </a:endParaRPr>
          </a:p>
          <a:p>
            <a:pPr marL="0" lvl="0" indent="0" algn="l" rtl="0">
              <a:lnSpc>
                <a:spcPct val="115000"/>
              </a:lnSpc>
              <a:spcBef>
                <a:spcPts val="0"/>
              </a:spcBef>
              <a:spcAft>
                <a:spcPts val="0"/>
              </a:spcAft>
              <a:buNone/>
            </a:pPr>
            <a:endParaRPr sz="1100">
              <a:solidFill>
                <a:schemeClr val="dk1"/>
              </a:solidFill>
              <a:latin typeface="Quicksand"/>
              <a:ea typeface="Quicksand"/>
              <a:cs typeface="Quicksand"/>
              <a:sym typeface="Quicksand"/>
            </a:endParaRPr>
          </a:p>
          <a:p>
            <a:pPr marL="0" lvl="0" indent="0" algn="l" rtl="0">
              <a:lnSpc>
                <a:spcPct val="115000"/>
              </a:lnSpc>
              <a:spcBef>
                <a:spcPts val="0"/>
              </a:spcBef>
              <a:spcAft>
                <a:spcPts val="0"/>
              </a:spcAft>
              <a:buNone/>
            </a:pPr>
            <a:endParaRPr sz="1100">
              <a:solidFill>
                <a:schemeClr val="dk1"/>
              </a:solidFill>
              <a:latin typeface="Quicksand"/>
              <a:ea typeface="Quicksand"/>
              <a:cs typeface="Quicksand"/>
              <a:sym typeface="Quicksand"/>
            </a:endParaRPr>
          </a:p>
          <a:p>
            <a:pPr marL="0" lvl="0" indent="0" algn="l" rtl="0">
              <a:lnSpc>
                <a:spcPct val="115000"/>
              </a:lnSpc>
              <a:spcBef>
                <a:spcPts val="0"/>
              </a:spcBef>
              <a:spcAft>
                <a:spcPts val="0"/>
              </a:spcAft>
              <a:buNone/>
            </a:pPr>
            <a:endParaRPr sz="1100">
              <a:solidFill>
                <a:schemeClr val="dk1"/>
              </a:solidFill>
              <a:latin typeface="Quicksand"/>
              <a:ea typeface="Quicksand"/>
              <a:cs typeface="Quicksand"/>
              <a:sym typeface="Quicksand"/>
            </a:endParaRPr>
          </a:p>
          <a:p>
            <a:pPr marL="0" lvl="0" indent="0" algn="l" rtl="0">
              <a:lnSpc>
                <a:spcPct val="115000"/>
              </a:lnSpc>
              <a:spcBef>
                <a:spcPts val="0"/>
              </a:spcBef>
              <a:spcAft>
                <a:spcPts val="0"/>
              </a:spcAft>
              <a:buNone/>
            </a:pPr>
            <a:endParaRPr sz="1100">
              <a:solidFill>
                <a:schemeClr val="dk1"/>
              </a:solidFill>
              <a:latin typeface="Quicksand"/>
              <a:ea typeface="Quicksand"/>
              <a:cs typeface="Quicksand"/>
              <a:sym typeface="Quicksand"/>
            </a:endParaRPr>
          </a:p>
          <a:p>
            <a:pPr marL="0" lvl="0" indent="0" algn="l" rtl="0">
              <a:lnSpc>
                <a:spcPct val="115000"/>
              </a:lnSpc>
              <a:spcBef>
                <a:spcPts val="0"/>
              </a:spcBef>
              <a:spcAft>
                <a:spcPts val="0"/>
              </a:spcAft>
              <a:buNone/>
            </a:pPr>
            <a:endParaRPr sz="1100">
              <a:solidFill>
                <a:schemeClr val="dk1"/>
              </a:solidFill>
              <a:latin typeface="Quicksand"/>
              <a:ea typeface="Quicksand"/>
              <a:cs typeface="Quicksand"/>
              <a:sym typeface="Quicksand"/>
            </a:endParaRPr>
          </a:p>
          <a:p>
            <a:pPr marL="0" lvl="0" indent="0" algn="l" rtl="0">
              <a:lnSpc>
                <a:spcPct val="115000"/>
              </a:lnSpc>
              <a:spcBef>
                <a:spcPts val="0"/>
              </a:spcBef>
              <a:spcAft>
                <a:spcPts val="0"/>
              </a:spcAft>
              <a:buNone/>
            </a:pPr>
            <a:endParaRPr sz="1100">
              <a:solidFill>
                <a:schemeClr val="dk1"/>
              </a:solidFill>
              <a:latin typeface="Quicksand"/>
              <a:ea typeface="Quicksand"/>
              <a:cs typeface="Quicksand"/>
              <a:sym typeface="Quicksand"/>
            </a:endParaRPr>
          </a:p>
          <a:p>
            <a:pPr marL="0" lvl="0" indent="0" algn="l" rtl="0">
              <a:lnSpc>
                <a:spcPct val="115000"/>
              </a:lnSpc>
              <a:spcBef>
                <a:spcPts val="0"/>
              </a:spcBef>
              <a:spcAft>
                <a:spcPts val="0"/>
              </a:spcAft>
              <a:buNone/>
            </a:pPr>
            <a:endParaRPr sz="1100">
              <a:solidFill>
                <a:schemeClr val="dk1"/>
              </a:solidFill>
              <a:latin typeface="Quicksand"/>
              <a:ea typeface="Quicksand"/>
              <a:cs typeface="Quicksand"/>
              <a:sym typeface="Quicksand"/>
            </a:endParaRPr>
          </a:p>
          <a:p>
            <a:pPr marL="0" lvl="0" indent="0" algn="l" rtl="0">
              <a:lnSpc>
                <a:spcPct val="115000"/>
              </a:lnSpc>
              <a:spcBef>
                <a:spcPts val="0"/>
              </a:spcBef>
              <a:spcAft>
                <a:spcPts val="0"/>
              </a:spcAft>
              <a:buNone/>
            </a:pPr>
            <a:endParaRPr sz="1100">
              <a:solidFill>
                <a:schemeClr val="dk1"/>
              </a:solidFill>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p:txBody>
      </p:sp>
      <p:graphicFrame>
        <p:nvGraphicFramePr>
          <p:cNvPr id="282" name="Google Shape;282;p41"/>
          <p:cNvGraphicFramePr/>
          <p:nvPr>
            <p:extLst>
              <p:ext uri="{D42A27DB-BD31-4B8C-83A1-F6EECF244321}">
                <p14:modId xmlns:p14="http://schemas.microsoft.com/office/powerpoint/2010/main" val="3485613064"/>
              </p:ext>
            </p:extLst>
          </p:nvPr>
        </p:nvGraphicFramePr>
        <p:xfrm>
          <a:off x="5069750" y="1885250"/>
          <a:ext cx="3730750" cy="2392680"/>
        </p:xfrm>
        <a:graphic>
          <a:graphicData uri="http://schemas.openxmlformats.org/drawingml/2006/table">
            <a:tbl>
              <a:tblPr>
                <a:noFill/>
                <a:tableStyleId>{73A70A54-179E-4300-BE37-57C81D00A727}</a:tableStyleId>
              </a:tblPr>
              <a:tblGrid>
                <a:gridCol w="1379400">
                  <a:extLst>
                    <a:ext uri="{9D8B030D-6E8A-4147-A177-3AD203B41FA5}">
                      <a16:colId xmlns:a16="http://schemas.microsoft.com/office/drawing/2014/main" val="20000"/>
                    </a:ext>
                  </a:extLst>
                </a:gridCol>
                <a:gridCol w="2351350">
                  <a:extLst>
                    <a:ext uri="{9D8B030D-6E8A-4147-A177-3AD203B41FA5}">
                      <a16:colId xmlns:a16="http://schemas.microsoft.com/office/drawing/2014/main" val="20001"/>
                    </a:ext>
                  </a:extLst>
                </a:gridCol>
              </a:tblGrid>
              <a:tr h="658925">
                <a:tc>
                  <a:txBody>
                    <a:bodyPr/>
                    <a:lstStyle/>
                    <a:p>
                      <a:pPr marL="0" lvl="0" indent="0" algn="l" rtl="0">
                        <a:spcBef>
                          <a:spcPts val="0"/>
                        </a:spcBef>
                        <a:spcAft>
                          <a:spcPts val="0"/>
                        </a:spcAft>
                        <a:buNone/>
                      </a:pPr>
                      <a:r>
                        <a:rPr lang="en-GB" sz="600" b="1" dirty="0">
                          <a:latin typeface="Quicksand"/>
                          <a:ea typeface="Quicksand"/>
                          <a:cs typeface="Quicksand"/>
                          <a:sym typeface="Quicksand"/>
                        </a:rPr>
                        <a:t>Software as a Service (SaaS)</a:t>
                      </a:r>
                      <a:endParaRPr sz="600" b="1" dirty="0">
                        <a:latin typeface="Quicksand"/>
                        <a:ea typeface="Quicksand"/>
                        <a:cs typeface="Quicksand"/>
                        <a:sym typeface="Quicksand"/>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600" dirty="0">
                          <a:latin typeface="Quicksand"/>
                          <a:ea typeface="Quicksand"/>
                          <a:cs typeface="Quicksand"/>
                          <a:sym typeface="Quicksand"/>
                        </a:rPr>
                        <a:t>The cloud service provider hosts the applications. Access for the end user is provided over the internet. End users configure applications to meet their own requirements. </a:t>
                      </a:r>
                      <a:endParaRPr sz="600" dirty="0">
                        <a:latin typeface="Quicksand"/>
                        <a:ea typeface="Quicksand"/>
                        <a:cs typeface="Quicksand"/>
                        <a:sym typeface="Quicksand"/>
                      </a:endParaRPr>
                    </a:p>
                    <a:p>
                      <a:pPr marL="0" lvl="0" indent="0" algn="l" rtl="0">
                        <a:spcBef>
                          <a:spcPts val="0"/>
                        </a:spcBef>
                        <a:spcAft>
                          <a:spcPts val="0"/>
                        </a:spcAft>
                        <a:buNone/>
                      </a:pPr>
                      <a:endParaRPr sz="600" dirty="0">
                        <a:latin typeface="Quicksand"/>
                        <a:ea typeface="Quicksand"/>
                        <a:cs typeface="Quicksand"/>
                        <a:sym typeface="Quicksand"/>
                      </a:endParaRPr>
                    </a:p>
                    <a:p>
                      <a:pPr marL="0" lvl="0" indent="0" algn="l" rtl="0">
                        <a:spcBef>
                          <a:spcPts val="0"/>
                        </a:spcBef>
                        <a:spcAft>
                          <a:spcPts val="0"/>
                        </a:spcAft>
                        <a:buNone/>
                      </a:pPr>
                      <a:r>
                        <a:rPr lang="en-GB" sz="600" dirty="0">
                          <a:latin typeface="Quicksand"/>
                          <a:ea typeface="Quicksand"/>
                          <a:cs typeface="Quicksand"/>
                          <a:sym typeface="Quicksand"/>
                        </a:rPr>
                        <a:t>Common examples include Google Workspace, Google Drive, Microsoft OneDrive, and web-based email.</a:t>
                      </a:r>
                      <a:endParaRPr sz="600" dirty="0">
                        <a:latin typeface="Quicksand"/>
                        <a:ea typeface="Quicksand"/>
                        <a:cs typeface="Quicksand"/>
                        <a:sym typeface="Quicksand"/>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69075">
                <a:tc>
                  <a:txBody>
                    <a:bodyPr/>
                    <a:lstStyle/>
                    <a:p>
                      <a:pPr marL="0" lvl="0" indent="0" algn="l" rtl="0">
                        <a:spcBef>
                          <a:spcPts val="0"/>
                        </a:spcBef>
                        <a:spcAft>
                          <a:spcPts val="0"/>
                        </a:spcAft>
                        <a:buNone/>
                      </a:pPr>
                      <a:r>
                        <a:rPr lang="en-GB" sz="600" b="1">
                          <a:latin typeface="Quicksand"/>
                          <a:ea typeface="Quicksand"/>
                          <a:cs typeface="Quicksand"/>
                          <a:sym typeface="Quicksand"/>
                        </a:rPr>
                        <a:t>Platform as a Service (PaaS)</a:t>
                      </a:r>
                      <a:endParaRPr sz="600" b="1">
                        <a:latin typeface="Quicksand"/>
                        <a:ea typeface="Quicksand"/>
                        <a:cs typeface="Quicksand"/>
                        <a:sym typeface="Quicksand"/>
                      </a:endParaRPr>
                    </a:p>
                  </a:txBody>
                  <a:tcPr marL="63500" marR="63500" marT="63500" marB="63500">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GB" sz="600">
                          <a:latin typeface="Quicksand"/>
                          <a:ea typeface="Quicksand"/>
                          <a:cs typeface="Quicksand"/>
                          <a:sym typeface="Quicksand"/>
                        </a:rPr>
                        <a:t>The cloud service provider hosts the hardware and software platform that the client needs on its own infrastructure. This provides a platform upon which clients can build and deploy their own applications. Access for developers is provided over the internet.</a:t>
                      </a:r>
                      <a:endParaRPr sz="600">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sz="600">
                        <a:latin typeface="Quicksand"/>
                        <a:ea typeface="Quicksand"/>
                        <a:cs typeface="Quicksand"/>
                        <a:sym typeface="Quicksand"/>
                      </a:endParaRPr>
                    </a:p>
                    <a:p>
                      <a:pPr marL="0" lvl="0" indent="0" algn="l" rtl="0">
                        <a:spcBef>
                          <a:spcPts val="0"/>
                        </a:spcBef>
                        <a:spcAft>
                          <a:spcPts val="0"/>
                        </a:spcAft>
                        <a:buNone/>
                      </a:pPr>
                      <a:r>
                        <a:rPr lang="en-GB" sz="600">
                          <a:latin typeface="Quicksand"/>
                          <a:ea typeface="Quicksand"/>
                          <a:cs typeface="Quicksand"/>
                          <a:sym typeface="Quicksand"/>
                        </a:rPr>
                        <a:t>Common examples include Google App Engine and Microsoft Azure.</a:t>
                      </a:r>
                      <a:endParaRPr sz="600">
                        <a:latin typeface="Quicksand"/>
                        <a:ea typeface="Quicksand"/>
                        <a:cs typeface="Quicksand"/>
                        <a:sym typeface="Quicksand"/>
                      </a:endParaRPr>
                    </a:p>
                  </a:txBody>
                  <a:tcPr marL="63500" marR="63500" marT="63500" marB="63500">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79225">
                <a:tc>
                  <a:txBody>
                    <a:bodyPr/>
                    <a:lstStyle/>
                    <a:p>
                      <a:pPr marL="0" lvl="0" indent="0" algn="l" rtl="0">
                        <a:spcBef>
                          <a:spcPts val="0"/>
                        </a:spcBef>
                        <a:spcAft>
                          <a:spcPts val="0"/>
                        </a:spcAft>
                        <a:buNone/>
                      </a:pPr>
                      <a:r>
                        <a:rPr lang="en-GB" sz="600" b="1">
                          <a:latin typeface="Quicksand"/>
                          <a:ea typeface="Quicksand"/>
                          <a:cs typeface="Quicksand"/>
                          <a:sym typeface="Quicksand"/>
                        </a:rPr>
                        <a:t>Infrastructure as a Service (IaaS)</a:t>
                      </a:r>
                      <a:endParaRPr sz="600" b="1">
                        <a:latin typeface="Quicksand"/>
                        <a:ea typeface="Quicksand"/>
                        <a:cs typeface="Quicksand"/>
                        <a:sym typeface="Quicksand"/>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600" dirty="0">
                          <a:latin typeface="Quicksand"/>
                          <a:ea typeface="Quicksand"/>
                          <a:cs typeface="Quicksand"/>
                          <a:sym typeface="Quicksand"/>
                        </a:rPr>
                        <a:t>The cloud service provider sets up and manages the infrastructure (storage, servers, networking) on behalf of their clients. Access for clients is provided over the internet. IaaS typically includes virtual servers running on shared physical servers that are managed by the cloud service provider.</a:t>
                      </a:r>
                      <a:endParaRPr sz="600" dirty="0">
                        <a:latin typeface="Quicksand"/>
                        <a:ea typeface="Quicksand"/>
                        <a:cs typeface="Quicksand"/>
                        <a:sym typeface="Quicksand"/>
                      </a:endParaRPr>
                    </a:p>
                    <a:p>
                      <a:pPr marL="0" lvl="0" indent="0" algn="l" rtl="0">
                        <a:spcBef>
                          <a:spcPts val="0"/>
                        </a:spcBef>
                        <a:spcAft>
                          <a:spcPts val="0"/>
                        </a:spcAft>
                        <a:buNone/>
                      </a:pPr>
                      <a:endParaRPr sz="600" dirty="0">
                        <a:latin typeface="Quicksand"/>
                        <a:ea typeface="Quicksand"/>
                        <a:cs typeface="Quicksand"/>
                        <a:sym typeface="Quicksand"/>
                      </a:endParaRPr>
                    </a:p>
                    <a:p>
                      <a:pPr marL="0" lvl="0" indent="0" algn="l" rtl="0">
                        <a:spcBef>
                          <a:spcPts val="0"/>
                        </a:spcBef>
                        <a:spcAft>
                          <a:spcPts val="0"/>
                        </a:spcAft>
                        <a:buNone/>
                      </a:pPr>
                      <a:r>
                        <a:rPr lang="en-GB" sz="600" dirty="0">
                          <a:latin typeface="Quicksand"/>
                          <a:ea typeface="Quicksand"/>
                          <a:cs typeface="Quicksand"/>
                          <a:sym typeface="Quicksand"/>
                        </a:rPr>
                        <a:t>Common examples include Amazon Web Services and Google Compute Engine.</a:t>
                      </a:r>
                      <a:endParaRPr sz="600" dirty="0">
                        <a:latin typeface="Quicksand"/>
                        <a:ea typeface="Quicksand"/>
                        <a:cs typeface="Quicksand"/>
                        <a:sym typeface="Quicksand"/>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86"/>
        <p:cNvGrpSpPr/>
        <p:nvPr/>
      </p:nvGrpSpPr>
      <p:grpSpPr>
        <a:xfrm>
          <a:off x="0" y="0"/>
          <a:ext cx="0" cy="0"/>
          <a:chOff x="0" y="0"/>
          <a:chExt cx="0" cy="0"/>
        </a:xfrm>
      </p:grpSpPr>
      <p:sp>
        <p:nvSpPr>
          <p:cNvPr id="287" name="Google Shape;287;p42"/>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18</a:t>
            </a:fld>
            <a:endParaRPr/>
          </a:p>
        </p:txBody>
      </p:sp>
      <p:sp>
        <p:nvSpPr>
          <p:cNvPr id="288" name="Google Shape;288;p42"/>
          <p:cNvSpPr txBox="1">
            <a:spLocks noGrp="1"/>
          </p:cNvSpPr>
          <p:nvPr>
            <p:ph type="subTitle" idx="2"/>
          </p:nvPr>
        </p:nvSpPr>
        <p:spPr>
          <a:xfrm>
            <a:off x="6840000" y="0"/>
            <a:ext cx="19605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Activity 3</a:t>
            </a:r>
            <a:endParaRPr/>
          </a:p>
        </p:txBody>
      </p:sp>
      <p:sp>
        <p:nvSpPr>
          <p:cNvPr id="289" name="Google Shape;289;p42"/>
          <p:cNvSpPr txBox="1">
            <a:spLocks noGrp="1"/>
          </p:cNvSpPr>
          <p:nvPr>
            <p:ph type="title"/>
          </p:nvPr>
        </p:nvSpPr>
        <p:spPr>
          <a:xfrm>
            <a:off x="310900" y="114324"/>
            <a:ext cx="8521200" cy="708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Responsibility of ownership</a:t>
            </a:r>
            <a:endParaRPr/>
          </a:p>
        </p:txBody>
      </p:sp>
      <p:graphicFrame>
        <p:nvGraphicFramePr>
          <p:cNvPr id="290" name="Google Shape;290;p42"/>
          <p:cNvGraphicFramePr/>
          <p:nvPr/>
        </p:nvGraphicFramePr>
        <p:xfrm>
          <a:off x="394025" y="899375"/>
          <a:ext cx="7828750" cy="4175460"/>
        </p:xfrm>
        <a:graphic>
          <a:graphicData uri="http://schemas.openxmlformats.org/drawingml/2006/table">
            <a:tbl>
              <a:tblPr>
                <a:noFill/>
                <a:tableStyleId>{1ADDEAB8-7C09-4432-BDC3-7A409587C125}</a:tableStyleId>
              </a:tblPr>
              <a:tblGrid>
                <a:gridCol w="2226725">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225420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gridCol w="2068625">
                  <a:extLst>
                    <a:ext uri="{9D8B030D-6E8A-4147-A177-3AD203B41FA5}">
                      <a16:colId xmlns:a16="http://schemas.microsoft.com/office/drawing/2014/main" val="20004"/>
                    </a:ext>
                  </a:extLst>
                </a:gridCol>
                <a:gridCol w="513500">
                  <a:extLst>
                    <a:ext uri="{9D8B030D-6E8A-4147-A177-3AD203B41FA5}">
                      <a16:colId xmlns:a16="http://schemas.microsoft.com/office/drawing/2014/main" val="20005"/>
                    </a:ext>
                  </a:extLst>
                </a:gridCol>
              </a:tblGrid>
              <a:tr h="558400">
                <a:tc>
                  <a:txBody>
                    <a:bodyPr/>
                    <a:lstStyle/>
                    <a:p>
                      <a:pPr marL="0" lvl="0" indent="0" algn="ctr" rtl="0">
                        <a:spcBef>
                          <a:spcPts val="0"/>
                        </a:spcBef>
                        <a:spcAft>
                          <a:spcPts val="0"/>
                        </a:spcAft>
                        <a:buNone/>
                      </a:pPr>
                      <a:r>
                        <a:rPr lang="en-GB" b="1">
                          <a:latin typeface="Quicksand"/>
                          <a:ea typeface="Quicksand"/>
                          <a:cs typeface="Quicksand"/>
                          <a:sym typeface="Quicksand"/>
                        </a:rPr>
                        <a:t>Software as a Service (SaaS)</a:t>
                      </a:r>
                      <a:endParaRPr b="1">
                        <a:latin typeface="Quicksand"/>
                        <a:ea typeface="Quicksand"/>
                        <a:cs typeface="Quicksand"/>
                        <a:sym typeface="Quicksand"/>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b="1">
                        <a:latin typeface="Quicksand"/>
                        <a:ea typeface="Quicksand"/>
                        <a:cs typeface="Quicksand"/>
                        <a:sym typeface="Quicksand"/>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b="1">
                          <a:latin typeface="Quicksand"/>
                          <a:ea typeface="Quicksand"/>
                          <a:cs typeface="Quicksand"/>
                          <a:sym typeface="Quicksand"/>
                        </a:rPr>
                        <a:t>Platform as a Service (PaaS)</a:t>
                      </a:r>
                      <a:endParaRPr b="1">
                        <a:latin typeface="Quicksand"/>
                        <a:ea typeface="Quicksand"/>
                        <a:cs typeface="Quicksand"/>
                        <a:sym typeface="Quicksand"/>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b="1">
                        <a:latin typeface="Quicksand"/>
                        <a:ea typeface="Quicksand"/>
                        <a:cs typeface="Quicksand"/>
                        <a:sym typeface="Quicksand"/>
                      </a:endParaRPr>
                    </a:p>
                  </a:txBody>
                  <a:tcPr marL="91425" marR="91425" marT="91425" marB="91425">
                    <a:lnL w="952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b="1">
                          <a:latin typeface="Quicksand"/>
                          <a:ea typeface="Quicksand"/>
                          <a:cs typeface="Quicksand"/>
                          <a:sym typeface="Quicksand"/>
                        </a:rPr>
                        <a:t>Infrastructure as a Service (IaaS)</a:t>
                      </a:r>
                      <a:endParaRPr b="1">
                        <a:latin typeface="Quicksand"/>
                        <a:ea typeface="Quicksand"/>
                        <a:cs typeface="Quicksand"/>
                        <a:sym typeface="Quicksand"/>
                      </a:endParaRPr>
                    </a:p>
                  </a:txBody>
                  <a:tcPr marL="88900" marR="88900" marT="88900" marB="88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91425" marR="91425" marT="91425" marB="91425">
                    <a:lnL w="12700"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362950">
                <a:tc>
                  <a:txBody>
                    <a:bodyPr/>
                    <a:lstStyle/>
                    <a:p>
                      <a:pPr marL="0" lvl="0" indent="0" algn="ctr" rtl="0">
                        <a:spcBef>
                          <a:spcPts val="0"/>
                        </a:spcBef>
                        <a:spcAft>
                          <a:spcPts val="0"/>
                        </a:spcAft>
                        <a:buNone/>
                      </a:pPr>
                      <a:r>
                        <a:rPr lang="en-GB" sz="1200">
                          <a:latin typeface="Quicksand Medium"/>
                          <a:ea typeface="Quicksand Medium"/>
                          <a:cs typeface="Quicksand Medium"/>
                          <a:sym typeface="Quicksand Medium"/>
                        </a:rPr>
                        <a:t>Applications</a:t>
                      </a:r>
                      <a:endParaRPr sz="1200">
                        <a:latin typeface="Quicksand Medium"/>
                        <a:ea typeface="Quicksand Medium"/>
                        <a:cs typeface="Quicksand Medium"/>
                        <a:sym typeface="Quicksand Medium"/>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5D1FD"/>
                    </a:solidFill>
                  </a:tcPr>
                </a:tc>
                <a:tc>
                  <a:txBody>
                    <a:bodyPr/>
                    <a:lstStyle/>
                    <a:p>
                      <a:pPr marL="0" lvl="0" indent="0" algn="ctr" rtl="0">
                        <a:spcBef>
                          <a:spcPts val="0"/>
                        </a:spcBef>
                        <a:spcAft>
                          <a:spcPts val="0"/>
                        </a:spcAft>
                        <a:buNone/>
                      </a:pPr>
                      <a:endParaRPr sz="1200">
                        <a:latin typeface="Quicksand Medium"/>
                        <a:ea typeface="Quicksand Medium"/>
                        <a:cs typeface="Quicksand Medium"/>
                        <a:sym typeface="Quicksand Medium"/>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Quicksand Medium"/>
                          <a:ea typeface="Quicksand Medium"/>
                          <a:cs typeface="Quicksand Medium"/>
                          <a:sym typeface="Quicksand Medium"/>
                        </a:rPr>
                        <a:t>Applications</a:t>
                      </a:r>
                      <a:endParaRPr sz="1200">
                        <a:latin typeface="Quicksand Medium"/>
                        <a:ea typeface="Quicksand Medium"/>
                        <a:cs typeface="Quicksand Medium"/>
                        <a:sym typeface="Quicksand Medium"/>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endParaRPr sz="1200">
                        <a:latin typeface="Quicksand Medium"/>
                        <a:ea typeface="Quicksand Medium"/>
                        <a:cs typeface="Quicksand Medium"/>
                        <a:sym typeface="Quicksand Medium"/>
                      </a:endParaRPr>
                    </a:p>
                  </a:txBody>
                  <a:tcPr marL="91425" marR="91425" marT="91425" marB="91425">
                    <a:lnL w="952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Quicksand Medium"/>
                          <a:ea typeface="Quicksand Medium"/>
                          <a:cs typeface="Quicksand Medium"/>
                          <a:sym typeface="Quicksand Medium"/>
                        </a:rPr>
                        <a:t>Applications</a:t>
                      </a:r>
                      <a:endParaRPr sz="1200">
                        <a:latin typeface="Quicksand Medium"/>
                        <a:ea typeface="Quicksand Medium"/>
                        <a:cs typeface="Quicksand Medium"/>
                        <a:sym typeface="Quicksand Medium"/>
                      </a:endParaRPr>
                    </a:p>
                  </a:txBody>
                  <a:tcPr marL="88900" marR="88900" marT="88900" marB="88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tc>
                  <a:txBody>
                    <a:bodyPr/>
                    <a:lstStyle/>
                    <a:p>
                      <a:pPr marL="0" lvl="0" indent="0" algn="l" rtl="0">
                        <a:spcBef>
                          <a:spcPts val="0"/>
                        </a:spcBef>
                        <a:spcAft>
                          <a:spcPts val="0"/>
                        </a:spcAft>
                        <a:buNone/>
                      </a:pPr>
                      <a:endParaRPr/>
                    </a:p>
                  </a:txBody>
                  <a:tcPr marL="91425" marR="91425" marT="91425" marB="91425">
                    <a:lnL w="12700"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362950">
                <a:tc>
                  <a:txBody>
                    <a:bodyPr/>
                    <a:lstStyle/>
                    <a:p>
                      <a:pPr marL="0" lvl="0" indent="0" algn="ctr" rtl="0">
                        <a:spcBef>
                          <a:spcPts val="0"/>
                        </a:spcBef>
                        <a:spcAft>
                          <a:spcPts val="0"/>
                        </a:spcAft>
                        <a:buNone/>
                      </a:pPr>
                      <a:r>
                        <a:rPr lang="en-GB" sz="1200">
                          <a:latin typeface="Quicksand Medium"/>
                          <a:ea typeface="Quicksand Medium"/>
                          <a:cs typeface="Quicksand Medium"/>
                          <a:sym typeface="Quicksand Medium"/>
                        </a:rPr>
                        <a:t>Data</a:t>
                      </a:r>
                      <a:endParaRPr sz="1200">
                        <a:latin typeface="Quicksand Medium"/>
                        <a:ea typeface="Quicksand Medium"/>
                        <a:cs typeface="Quicksand Medium"/>
                        <a:sym typeface="Quicksand Medium"/>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5D1FD"/>
                    </a:solidFill>
                  </a:tcPr>
                </a:tc>
                <a:tc>
                  <a:txBody>
                    <a:bodyPr/>
                    <a:lstStyle/>
                    <a:p>
                      <a:pPr marL="0" lvl="0" indent="0" algn="ctr" rtl="0">
                        <a:spcBef>
                          <a:spcPts val="0"/>
                        </a:spcBef>
                        <a:spcAft>
                          <a:spcPts val="0"/>
                        </a:spcAft>
                        <a:buNone/>
                      </a:pPr>
                      <a:endParaRPr sz="1200">
                        <a:latin typeface="Quicksand Medium"/>
                        <a:ea typeface="Quicksand Medium"/>
                        <a:cs typeface="Quicksand Medium"/>
                        <a:sym typeface="Quicksand Medium"/>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Quicksand Medium"/>
                          <a:ea typeface="Quicksand Medium"/>
                          <a:cs typeface="Quicksand Medium"/>
                          <a:sym typeface="Quicksand Medium"/>
                        </a:rPr>
                        <a:t>Data</a:t>
                      </a:r>
                      <a:endParaRPr sz="1200">
                        <a:latin typeface="Quicksand Medium"/>
                        <a:ea typeface="Quicksand Medium"/>
                        <a:cs typeface="Quicksand Medium"/>
                        <a:sym typeface="Quicksand Medium"/>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endParaRPr sz="1200">
                        <a:latin typeface="Quicksand Medium"/>
                        <a:ea typeface="Quicksand Medium"/>
                        <a:cs typeface="Quicksand Medium"/>
                        <a:sym typeface="Quicksand Medium"/>
                      </a:endParaRPr>
                    </a:p>
                  </a:txBody>
                  <a:tcPr marL="91425" marR="91425" marT="91425" marB="91425">
                    <a:lnL w="952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Quicksand Medium"/>
                          <a:ea typeface="Quicksand Medium"/>
                          <a:cs typeface="Quicksand Medium"/>
                          <a:sym typeface="Quicksand Medium"/>
                        </a:rPr>
                        <a:t>Data </a:t>
                      </a:r>
                      <a:endParaRPr sz="1200">
                        <a:latin typeface="Quicksand Medium"/>
                        <a:ea typeface="Quicksand Medium"/>
                        <a:cs typeface="Quicksand Medium"/>
                        <a:sym typeface="Quicksand Medium"/>
                      </a:endParaRPr>
                    </a:p>
                  </a:txBody>
                  <a:tcPr marL="88900" marR="88900" marT="88900" marB="88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tc>
                  <a:txBody>
                    <a:bodyPr/>
                    <a:lstStyle/>
                    <a:p>
                      <a:pPr marL="0" lvl="0" indent="0" algn="l" rtl="0">
                        <a:spcBef>
                          <a:spcPts val="0"/>
                        </a:spcBef>
                        <a:spcAft>
                          <a:spcPts val="0"/>
                        </a:spcAft>
                        <a:buNone/>
                      </a:pPr>
                      <a:endParaRPr/>
                    </a:p>
                  </a:txBody>
                  <a:tcPr marL="91425" marR="91425" marT="91425" marB="91425">
                    <a:lnL w="12700"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362950">
                <a:tc>
                  <a:txBody>
                    <a:bodyPr/>
                    <a:lstStyle/>
                    <a:p>
                      <a:pPr marL="0" lvl="0" indent="0" algn="ctr" rtl="0">
                        <a:spcBef>
                          <a:spcPts val="0"/>
                        </a:spcBef>
                        <a:spcAft>
                          <a:spcPts val="0"/>
                        </a:spcAft>
                        <a:buNone/>
                      </a:pPr>
                      <a:r>
                        <a:rPr lang="en-GB" sz="1200">
                          <a:latin typeface="Quicksand Medium"/>
                          <a:ea typeface="Quicksand Medium"/>
                          <a:cs typeface="Quicksand Medium"/>
                          <a:sym typeface="Quicksand Medium"/>
                        </a:rPr>
                        <a:t>Runtime</a:t>
                      </a:r>
                      <a:endParaRPr sz="1200">
                        <a:latin typeface="Quicksand Medium"/>
                        <a:ea typeface="Quicksand Medium"/>
                        <a:cs typeface="Quicksand Medium"/>
                        <a:sym typeface="Quicksand Medium"/>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5D1FD"/>
                    </a:solidFill>
                  </a:tcPr>
                </a:tc>
                <a:tc>
                  <a:txBody>
                    <a:bodyPr/>
                    <a:lstStyle/>
                    <a:p>
                      <a:pPr marL="0" lvl="0" indent="0" algn="ctr" rtl="0">
                        <a:spcBef>
                          <a:spcPts val="0"/>
                        </a:spcBef>
                        <a:spcAft>
                          <a:spcPts val="0"/>
                        </a:spcAft>
                        <a:buNone/>
                      </a:pPr>
                      <a:endParaRPr sz="1200">
                        <a:latin typeface="Quicksand Medium"/>
                        <a:ea typeface="Quicksand Medium"/>
                        <a:cs typeface="Quicksand Medium"/>
                        <a:sym typeface="Quicksand Medium"/>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Quicksand Medium"/>
                          <a:ea typeface="Quicksand Medium"/>
                          <a:cs typeface="Quicksand Medium"/>
                          <a:sym typeface="Quicksand Medium"/>
                        </a:rPr>
                        <a:t>Runtime</a:t>
                      </a:r>
                      <a:endParaRPr sz="1200">
                        <a:latin typeface="Quicksand Medium"/>
                        <a:ea typeface="Quicksand Medium"/>
                        <a:cs typeface="Quicksand Medium"/>
                        <a:sym typeface="Quicksand Medium"/>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5D1FD"/>
                    </a:solidFill>
                  </a:tcPr>
                </a:tc>
                <a:tc>
                  <a:txBody>
                    <a:bodyPr/>
                    <a:lstStyle/>
                    <a:p>
                      <a:pPr marL="0" lvl="0" indent="0" algn="ctr" rtl="0">
                        <a:spcBef>
                          <a:spcPts val="0"/>
                        </a:spcBef>
                        <a:spcAft>
                          <a:spcPts val="0"/>
                        </a:spcAft>
                        <a:buNone/>
                      </a:pPr>
                      <a:endParaRPr sz="1200">
                        <a:latin typeface="Quicksand Medium"/>
                        <a:ea typeface="Quicksand Medium"/>
                        <a:cs typeface="Quicksand Medium"/>
                        <a:sym typeface="Quicksand Medium"/>
                      </a:endParaRPr>
                    </a:p>
                  </a:txBody>
                  <a:tcPr marL="91425" marR="91425" marT="91425" marB="91425">
                    <a:lnL w="952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Quicksand Medium"/>
                          <a:ea typeface="Quicksand Medium"/>
                          <a:cs typeface="Quicksand Medium"/>
                          <a:sym typeface="Quicksand Medium"/>
                        </a:rPr>
                        <a:t>Runtime</a:t>
                      </a:r>
                      <a:endParaRPr sz="1200">
                        <a:latin typeface="Quicksand Medium"/>
                        <a:ea typeface="Quicksand Medium"/>
                        <a:cs typeface="Quicksand Medium"/>
                        <a:sym typeface="Quicksand Medium"/>
                      </a:endParaRPr>
                    </a:p>
                  </a:txBody>
                  <a:tcPr marL="88900" marR="88900" marT="88900" marB="88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tc>
                  <a:txBody>
                    <a:bodyPr/>
                    <a:lstStyle/>
                    <a:p>
                      <a:pPr marL="0" lvl="0" indent="0" algn="l" rtl="0">
                        <a:spcBef>
                          <a:spcPts val="0"/>
                        </a:spcBef>
                        <a:spcAft>
                          <a:spcPts val="0"/>
                        </a:spcAft>
                        <a:buNone/>
                      </a:pPr>
                      <a:endParaRPr/>
                    </a:p>
                  </a:txBody>
                  <a:tcPr marL="91425" marR="91425" marT="91425" marB="91425">
                    <a:lnL w="12700"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362950">
                <a:tc>
                  <a:txBody>
                    <a:bodyPr/>
                    <a:lstStyle/>
                    <a:p>
                      <a:pPr marL="0" lvl="0" indent="0" algn="ctr" rtl="0">
                        <a:spcBef>
                          <a:spcPts val="0"/>
                        </a:spcBef>
                        <a:spcAft>
                          <a:spcPts val="0"/>
                        </a:spcAft>
                        <a:buNone/>
                      </a:pPr>
                      <a:r>
                        <a:rPr lang="en-GB" sz="1200">
                          <a:latin typeface="Quicksand Medium"/>
                          <a:ea typeface="Quicksand Medium"/>
                          <a:cs typeface="Quicksand Medium"/>
                          <a:sym typeface="Quicksand Medium"/>
                        </a:rPr>
                        <a:t>Middleware</a:t>
                      </a:r>
                      <a:endParaRPr sz="1200">
                        <a:latin typeface="Quicksand Medium"/>
                        <a:ea typeface="Quicksand Medium"/>
                        <a:cs typeface="Quicksand Medium"/>
                        <a:sym typeface="Quicksand Medium"/>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5D1FD"/>
                    </a:solidFill>
                  </a:tcPr>
                </a:tc>
                <a:tc>
                  <a:txBody>
                    <a:bodyPr/>
                    <a:lstStyle/>
                    <a:p>
                      <a:pPr marL="0" lvl="0" indent="0" algn="ctr" rtl="0">
                        <a:spcBef>
                          <a:spcPts val="0"/>
                        </a:spcBef>
                        <a:spcAft>
                          <a:spcPts val="0"/>
                        </a:spcAft>
                        <a:buNone/>
                      </a:pPr>
                      <a:endParaRPr sz="1200">
                        <a:latin typeface="Quicksand Medium"/>
                        <a:ea typeface="Quicksand Medium"/>
                        <a:cs typeface="Quicksand Medium"/>
                        <a:sym typeface="Quicksand Medium"/>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Quicksand Medium"/>
                          <a:ea typeface="Quicksand Medium"/>
                          <a:cs typeface="Quicksand Medium"/>
                          <a:sym typeface="Quicksand Medium"/>
                        </a:rPr>
                        <a:t>Middleware</a:t>
                      </a:r>
                      <a:endParaRPr sz="1200">
                        <a:latin typeface="Quicksand Medium"/>
                        <a:ea typeface="Quicksand Medium"/>
                        <a:cs typeface="Quicksand Medium"/>
                        <a:sym typeface="Quicksand Medium"/>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5D1FD"/>
                    </a:solidFill>
                  </a:tcPr>
                </a:tc>
                <a:tc>
                  <a:txBody>
                    <a:bodyPr/>
                    <a:lstStyle/>
                    <a:p>
                      <a:pPr marL="0" lvl="0" indent="0" algn="ctr" rtl="0">
                        <a:spcBef>
                          <a:spcPts val="0"/>
                        </a:spcBef>
                        <a:spcAft>
                          <a:spcPts val="0"/>
                        </a:spcAft>
                        <a:buNone/>
                      </a:pPr>
                      <a:endParaRPr sz="1200">
                        <a:latin typeface="Quicksand Medium"/>
                        <a:ea typeface="Quicksand Medium"/>
                        <a:cs typeface="Quicksand Medium"/>
                        <a:sym typeface="Quicksand Medium"/>
                      </a:endParaRPr>
                    </a:p>
                  </a:txBody>
                  <a:tcPr marL="91425" marR="91425" marT="91425" marB="91425">
                    <a:lnL w="952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Quicksand Medium"/>
                          <a:ea typeface="Quicksand Medium"/>
                          <a:cs typeface="Quicksand Medium"/>
                          <a:sym typeface="Quicksand Medium"/>
                        </a:rPr>
                        <a:t>Middleware</a:t>
                      </a:r>
                      <a:endParaRPr sz="1200">
                        <a:latin typeface="Quicksand Medium"/>
                        <a:ea typeface="Quicksand Medium"/>
                        <a:cs typeface="Quicksand Medium"/>
                        <a:sym typeface="Quicksand Medium"/>
                      </a:endParaRPr>
                    </a:p>
                  </a:txBody>
                  <a:tcPr marL="88900" marR="88900" marT="88900" marB="88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tc>
                  <a:txBody>
                    <a:bodyPr/>
                    <a:lstStyle/>
                    <a:p>
                      <a:pPr marL="0" lvl="0" indent="0" algn="l" rtl="0">
                        <a:spcBef>
                          <a:spcPts val="0"/>
                        </a:spcBef>
                        <a:spcAft>
                          <a:spcPts val="0"/>
                        </a:spcAft>
                        <a:buNone/>
                      </a:pPr>
                      <a:endParaRPr/>
                    </a:p>
                  </a:txBody>
                  <a:tcPr marL="91425" marR="91425" marT="91425" marB="91425">
                    <a:lnL w="12700"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4"/>
                  </a:ext>
                </a:extLst>
              </a:tr>
              <a:tr h="362950">
                <a:tc>
                  <a:txBody>
                    <a:bodyPr/>
                    <a:lstStyle/>
                    <a:p>
                      <a:pPr marL="0" lvl="0" indent="0" algn="ctr" rtl="0">
                        <a:spcBef>
                          <a:spcPts val="0"/>
                        </a:spcBef>
                        <a:spcAft>
                          <a:spcPts val="0"/>
                        </a:spcAft>
                        <a:buNone/>
                      </a:pPr>
                      <a:r>
                        <a:rPr lang="en-GB" sz="1200">
                          <a:latin typeface="Quicksand Medium"/>
                          <a:ea typeface="Quicksand Medium"/>
                          <a:cs typeface="Quicksand Medium"/>
                          <a:sym typeface="Quicksand Medium"/>
                        </a:rPr>
                        <a:t>Operating system</a:t>
                      </a:r>
                      <a:endParaRPr sz="1200">
                        <a:latin typeface="Quicksand Medium"/>
                        <a:ea typeface="Quicksand Medium"/>
                        <a:cs typeface="Quicksand Medium"/>
                        <a:sym typeface="Quicksand Medium"/>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5D1FD"/>
                    </a:solidFill>
                  </a:tcPr>
                </a:tc>
                <a:tc>
                  <a:txBody>
                    <a:bodyPr/>
                    <a:lstStyle/>
                    <a:p>
                      <a:pPr marL="0" lvl="0" indent="0" algn="ctr" rtl="0">
                        <a:spcBef>
                          <a:spcPts val="0"/>
                        </a:spcBef>
                        <a:spcAft>
                          <a:spcPts val="0"/>
                        </a:spcAft>
                        <a:buNone/>
                      </a:pPr>
                      <a:endParaRPr sz="1200">
                        <a:latin typeface="Quicksand Medium"/>
                        <a:ea typeface="Quicksand Medium"/>
                        <a:cs typeface="Quicksand Medium"/>
                        <a:sym typeface="Quicksand Medium"/>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Quicksand Medium"/>
                          <a:ea typeface="Quicksand Medium"/>
                          <a:cs typeface="Quicksand Medium"/>
                          <a:sym typeface="Quicksand Medium"/>
                        </a:rPr>
                        <a:t>Operating system</a:t>
                      </a:r>
                      <a:endParaRPr sz="1200">
                        <a:latin typeface="Quicksand Medium"/>
                        <a:ea typeface="Quicksand Medium"/>
                        <a:cs typeface="Quicksand Medium"/>
                        <a:sym typeface="Quicksand Medium"/>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5D1FD"/>
                    </a:solidFill>
                  </a:tcPr>
                </a:tc>
                <a:tc>
                  <a:txBody>
                    <a:bodyPr/>
                    <a:lstStyle/>
                    <a:p>
                      <a:pPr marL="0" lvl="0" indent="0" algn="ctr" rtl="0">
                        <a:spcBef>
                          <a:spcPts val="0"/>
                        </a:spcBef>
                        <a:spcAft>
                          <a:spcPts val="0"/>
                        </a:spcAft>
                        <a:buNone/>
                      </a:pPr>
                      <a:endParaRPr sz="1200">
                        <a:latin typeface="Quicksand Medium"/>
                        <a:ea typeface="Quicksand Medium"/>
                        <a:cs typeface="Quicksand Medium"/>
                        <a:sym typeface="Quicksand Medium"/>
                      </a:endParaRPr>
                    </a:p>
                  </a:txBody>
                  <a:tcPr marL="91425" marR="91425" marT="91425" marB="91425">
                    <a:lnL w="952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Quicksand Medium"/>
                          <a:ea typeface="Quicksand Medium"/>
                          <a:cs typeface="Quicksand Medium"/>
                          <a:sym typeface="Quicksand Medium"/>
                        </a:rPr>
                        <a:t>Operating system</a:t>
                      </a:r>
                      <a:endParaRPr sz="1200">
                        <a:latin typeface="Quicksand Medium"/>
                        <a:ea typeface="Quicksand Medium"/>
                        <a:cs typeface="Quicksand Medium"/>
                        <a:sym typeface="Quicksand Medium"/>
                      </a:endParaRPr>
                    </a:p>
                  </a:txBody>
                  <a:tcPr marL="88900" marR="88900" marT="88900" marB="88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tc>
                  <a:txBody>
                    <a:bodyPr/>
                    <a:lstStyle/>
                    <a:p>
                      <a:pPr marL="0" lvl="0" indent="0" algn="l" rtl="0">
                        <a:spcBef>
                          <a:spcPts val="0"/>
                        </a:spcBef>
                        <a:spcAft>
                          <a:spcPts val="0"/>
                        </a:spcAft>
                        <a:buNone/>
                      </a:pPr>
                      <a:endParaRPr/>
                    </a:p>
                  </a:txBody>
                  <a:tcPr marL="91425" marR="91425" marT="91425" marB="91425">
                    <a:lnL w="12700"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5"/>
                  </a:ext>
                </a:extLst>
              </a:tr>
              <a:tr h="362950">
                <a:tc>
                  <a:txBody>
                    <a:bodyPr/>
                    <a:lstStyle/>
                    <a:p>
                      <a:pPr marL="0" lvl="0" indent="0" algn="ctr" rtl="0">
                        <a:spcBef>
                          <a:spcPts val="0"/>
                        </a:spcBef>
                        <a:spcAft>
                          <a:spcPts val="0"/>
                        </a:spcAft>
                        <a:buNone/>
                      </a:pPr>
                      <a:r>
                        <a:rPr lang="en-GB" sz="1200">
                          <a:latin typeface="Quicksand Medium"/>
                          <a:ea typeface="Quicksand Medium"/>
                          <a:cs typeface="Quicksand Medium"/>
                          <a:sym typeface="Quicksand Medium"/>
                        </a:rPr>
                        <a:t>Virtualisation </a:t>
                      </a:r>
                      <a:endParaRPr sz="1200">
                        <a:latin typeface="Quicksand Medium"/>
                        <a:ea typeface="Quicksand Medium"/>
                        <a:cs typeface="Quicksand Medium"/>
                        <a:sym typeface="Quicksand Medium"/>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5D1FD"/>
                    </a:solidFill>
                  </a:tcPr>
                </a:tc>
                <a:tc>
                  <a:txBody>
                    <a:bodyPr/>
                    <a:lstStyle/>
                    <a:p>
                      <a:pPr marL="0" lvl="0" indent="0" algn="ctr" rtl="0">
                        <a:spcBef>
                          <a:spcPts val="0"/>
                        </a:spcBef>
                        <a:spcAft>
                          <a:spcPts val="0"/>
                        </a:spcAft>
                        <a:buNone/>
                      </a:pPr>
                      <a:endParaRPr sz="1200">
                        <a:latin typeface="Quicksand Medium"/>
                        <a:ea typeface="Quicksand Medium"/>
                        <a:cs typeface="Quicksand Medium"/>
                        <a:sym typeface="Quicksand Medium"/>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Quicksand Medium"/>
                          <a:ea typeface="Quicksand Medium"/>
                          <a:cs typeface="Quicksand Medium"/>
                          <a:sym typeface="Quicksand Medium"/>
                        </a:rPr>
                        <a:t>Virtualisation</a:t>
                      </a:r>
                      <a:endParaRPr sz="1200">
                        <a:latin typeface="Quicksand Medium"/>
                        <a:ea typeface="Quicksand Medium"/>
                        <a:cs typeface="Quicksand Medium"/>
                        <a:sym typeface="Quicksand Medium"/>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5D1FD"/>
                    </a:solidFill>
                  </a:tcPr>
                </a:tc>
                <a:tc>
                  <a:txBody>
                    <a:bodyPr/>
                    <a:lstStyle/>
                    <a:p>
                      <a:pPr marL="0" lvl="0" indent="0" algn="ctr" rtl="0">
                        <a:spcBef>
                          <a:spcPts val="0"/>
                        </a:spcBef>
                        <a:spcAft>
                          <a:spcPts val="0"/>
                        </a:spcAft>
                        <a:buNone/>
                      </a:pPr>
                      <a:endParaRPr sz="1200">
                        <a:latin typeface="Quicksand Medium"/>
                        <a:ea typeface="Quicksand Medium"/>
                        <a:cs typeface="Quicksand Medium"/>
                        <a:sym typeface="Quicksand Medium"/>
                      </a:endParaRPr>
                    </a:p>
                  </a:txBody>
                  <a:tcPr marL="91425" marR="91425" marT="91425" marB="91425">
                    <a:lnL w="952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Quicksand Medium"/>
                          <a:ea typeface="Quicksand Medium"/>
                          <a:cs typeface="Quicksand Medium"/>
                          <a:sym typeface="Quicksand Medium"/>
                        </a:rPr>
                        <a:t>Virtualisation</a:t>
                      </a:r>
                      <a:endParaRPr sz="1200">
                        <a:latin typeface="Quicksand Medium"/>
                        <a:ea typeface="Quicksand Medium"/>
                        <a:cs typeface="Quicksand Medium"/>
                        <a:sym typeface="Quicksand Medium"/>
                      </a:endParaRPr>
                    </a:p>
                  </a:txBody>
                  <a:tcPr marL="88900" marR="88900" marT="88900" marB="88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5D1FD"/>
                    </a:solidFill>
                  </a:tcPr>
                </a:tc>
                <a:tc>
                  <a:txBody>
                    <a:bodyPr/>
                    <a:lstStyle/>
                    <a:p>
                      <a:pPr marL="0" lvl="0" indent="0" algn="l" rtl="0">
                        <a:spcBef>
                          <a:spcPts val="0"/>
                        </a:spcBef>
                        <a:spcAft>
                          <a:spcPts val="0"/>
                        </a:spcAft>
                        <a:buNone/>
                      </a:pPr>
                      <a:endParaRPr/>
                    </a:p>
                  </a:txBody>
                  <a:tcPr marL="91425" marR="91425" marT="91425" marB="91425">
                    <a:lnL w="12700"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6"/>
                  </a:ext>
                </a:extLst>
              </a:tr>
              <a:tr h="362950">
                <a:tc>
                  <a:txBody>
                    <a:bodyPr/>
                    <a:lstStyle/>
                    <a:p>
                      <a:pPr marL="0" lvl="0" indent="0" algn="ctr" rtl="0">
                        <a:spcBef>
                          <a:spcPts val="0"/>
                        </a:spcBef>
                        <a:spcAft>
                          <a:spcPts val="0"/>
                        </a:spcAft>
                        <a:buNone/>
                      </a:pPr>
                      <a:r>
                        <a:rPr lang="en-GB" sz="1200">
                          <a:latin typeface="Quicksand Medium"/>
                          <a:ea typeface="Quicksand Medium"/>
                          <a:cs typeface="Quicksand Medium"/>
                          <a:sym typeface="Quicksand Medium"/>
                        </a:rPr>
                        <a:t>Servers</a:t>
                      </a:r>
                      <a:endParaRPr sz="1200">
                        <a:latin typeface="Quicksand Medium"/>
                        <a:ea typeface="Quicksand Medium"/>
                        <a:cs typeface="Quicksand Medium"/>
                        <a:sym typeface="Quicksand Medium"/>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5D1FD"/>
                    </a:solidFill>
                  </a:tcPr>
                </a:tc>
                <a:tc>
                  <a:txBody>
                    <a:bodyPr/>
                    <a:lstStyle/>
                    <a:p>
                      <a:pPr marL="0" lvl="0" indent="0" algn="ctr" rtl="0">
                        <a:spcBef>
                          <a:spcPts val="0"/>
                        </a:spcBef>
                        <a:spcAft>
                          <a:spcPts val="0"/>
                        </a:spcAft>
                        <a:buNone/>
                      </a:pPr>
                      <a:endParaRPr sz="1200">
                        <a:latin typeface="Quicksand Medium"/>
                        <a:ea typeface="Quicksand Medium"/>
                        <a:cs typeface="Quicksand Medium"/>
                        <a:sym typeface="Quicksand Medium"/>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Quicksand Medium"/>
                          <a:ea typeface="Quicksand Medium"/>
                          <a:cs typeface="Quicksand Medium"/>
                          <a:sym typeface="Quicksand Medium"/>
                        </a:rPr>
                        <a:t>Servers</a:t>
                      </a:r>
                      <a:endParaRPr sz="1200">
                        <a:latin typeface="Quicksand Medium"/>
                        <a:ea typeface="Quicksand Medium"/>
                        <a:cs typeface="Quicksand Medium"/>
                        <a:sym typeface="Quicksand Medium"/>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5D1FD"/>
                    </a:solidFill>
                  </a:tcPr>
                </a:tc>
                <a:tc>
                  <a:txBody>
                    <a:bodyPr/>
                    <a:lstStyle/>
                    <a:p>
                      <a:pPr marL="0" lvl="0" indent="0" algn="ctr" rtl="0">
                        <a:spcBef>
                          <a:spcPts val="0"/>
                        </a:spcBef>
                        <a:spcAft>
                          <a:spcPts val="0"/>
                        </a:spcAft>
                        <a:buNone/>
                      </a:pPr>
                      <a:endParaRPr sz="1200">
                        <a:latin typeface="Quicksand Medium"/>
                        <a:ea typeface="Quicksand Medium"/>
                        <a:cs typeface="Quicksand Medium"/>
                        <a:sym typeface="Quicksand Medium"/>
                      </a:endParaRPr>
                    </a:p>
                  </a:txBody>
                  <a:tcPr marL="91425" marR="91425" marT="91425" marB="91425">
                    <a:lnL w="952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Quicksand Medium"/>
                          <a:ea typeface="Quicksand Medium"/>
                          <a:cs typeface="Quicksand Medium"/>
                          <a:sym typeface="Quicksand Medium"/>
                        </a:rPr>
                        <a:t>Servers</a:t>
                      </a:r>
                      <a:endParaRPr sz="1200">
                        <a:latin typeface="Quicksand Medium"/>
                        <a:ea typeface="Quicksand Medium"/>
                        <a:cs typeface="Quicksand Medium"/>
                        <a:sym typeface="Quicksand Medium"/>
                      </a:endParaRPr>
                    </a:p>
                  </a:txBody>
                  <a:tcPr marL="88900" marR="88900" marT="88900" marB="88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5D1FD"/>
                    </a:solidFill>
                  </a:tcPr>
                </a:tc>
                <a:tc>
                  <a:txBody>
                    <a:bodyPr/>
                    <a:lstStyle/>
                    <a:p>
                      <a:pPr marL="0" lvl="0" indent="0" algn="l" rtl="0">
                        <a:spcBef>
                          <a:spcPts val="0"/>
                        </a:spcBef>
                        <a:spcAft>
                          <a:spcPts val="0"/>
                        </a:spcAft>
                        <a:buNone/>
                      </a:pPr>
                      <a:endParaRPr/>
                    </a:p>
                  </a:txBody>
                  <a:tcPr marL="91425" marR="91425" marT="91425" marB="91425">
                    <a:lnL w="12700"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7"/>
                  </a:ext>
                </a:extLst>
              </a:tr>
              <a:tr h="362950">
                <a:tc>
                  <a:txBody>
                    <a:bodyPr/>
                    <a:lstStyle/>
                    <a:p>
                      <a:pPr marL="0" lvl="0" indent="0" algn="ctr" rtl="0">
                        <a:spcBef>
                          <a:spcPts val="0"/>
                        </a:spcBef>
                        <a:spcAft>
                          <a:spcPts val="0"/>
                        </a:spcAft>
                        <a:buNone/>
                      </a:pPr>
                      <a:r>
                        <a:rPr lang="en-GB" sz="1200">
                          <a:latin typeface="Quicksand Medium"/>
                          <a:ea typeface="Quicksand Medium"/>
                          <a:cs typeface="Quicksand Medium"/>
                          <a:sym typeface="Quicksand Medium"/>
                        </a:rPr>
                        <a:t>Storage</a:t>
                      </a:r>
                      <a:endParaRPr sz="1200">
                        <a:latin typeface="Quicksand Medium"/>
                        <a:ea typeface="Quicksand Medium"/>
                        <a:cs typeface="Quicksand Medium"/>
                        <a:sym typeface="Quicksand Medium"/>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5D1FD"/>
                    </a:solidFill>
                  </a:tcPr>
                </a:tc>
                <a:tc>
                  <a:txBody>
                    <a:bodyPr/>
                    <a:lstStyle/>
                    <a:p>
                      <a:pPr marL="0" lvl="0" indent="0" algn="ctr" rtl="0">
                        <a:spcBef>
                          <a:spcPts val="0"/>
                        </a:spcBef>
                        <a:spcAft>
                          <a:spcPts val="0"/>
                        </a:spcAft>
                        <a:buNone/>
                      </a:pPr>
                      <a:endParaRPr sz="1200">
                        <a:latin typeface="Quicksand Medium"/>
                        <a:ea typeface="Quicksand Medium"/>
                        <a:cs typeface="Quicksand Medium"/>
                        <a:sym typeface="Quicksand Medium"/>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Quicksand Medium"/>
                          <a:ea typeface="Quicksand Medium"/>
                          <a:cs typeface="Quicksand Medium"/>
                          <a:sym typeface="Quicksand Medium"/>
                        </a:rPr>
                        <a:t>Storage</a:t>
                      </a:r>
                      <a:endParaRPr sz="1200">
                        <a:latin typeface="Quicksand Medium"/>
                        <a:ea typeface="Quicksand Medium"/>
                        <a:cs typeface="Quicksand Medium"/>
                        <a:sym typeface="Quicksand Medium"/>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5D1FD"/>
                    </a:solidFill>
                  </a:tcPr>
                </a:tc>
                <a:tc>
                  <a:txBody>
                    <a:bodyPr/>
                    <a:lstStyle/>
                    <a:p>
                      <a:pPr marL="0" lvl="0" indent="0" algn="ctr" rtl="0">
                        <a:spcBef>
                          <a:spcPts val="0"/>
                        </a:spcBef>
                        <a:spcAft>
                          <a:spcPts val="0"/>
                        </a:spcAft>
                        <a:buNone/>
                      </a:pPr>
                      <a:endParaRPr sz="1200">
                        <a:latin typeface="Quicksand Medium"/>
                        <a:ea typeface="Quicksand Medium"/>
                        <a:cs typeface="Quicksand Medium"/>
                        <a:sym typeface="Quicksand Medium"/>
                      </a:endParaRPr>
                    </a:p>
                  </a:txBody>
                  <a:tcPr marL="91425" marR="91425" marT="91425" marB="91425">
                    <a:lnL w="952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Quicksand Medium"/>
                          <a:ea typeface="Quicksand Medium"/>
                          <a:cs typeface="Quicksand Medium"/>
                          <a:sym typeface="Quicksand Medium"/>
                        </a:rPr>
                        <a:t>Storage</a:t>
                      </a:r>
                      <a:endParaRPr sz="1200">
                        <a:latin typeface="Quicksand Medium"/>
                        <a:ea typeface="Quicksand Medium"/>
                        <a:cs typeface="Quicksand Medium"/>
                        <a:sym typeface="Quicksand Medium"/>
                      </a:endParaRPr>
                    </a:p>
                  </a:txBody>
                  <a:tcPr marL="88900" marR="88900" marT="88900" marB="88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5D1FD"/>
                    </a:solidFill>
                  </a:tcPr>
                </a:tc>
                <a:tc>
                  <a:txBody>
                    <a:bodyPr/>
                    <a:lstStyle/>
                    <a:p>
                      <a:pPr marL="0" lvl="0" indent="0" algn="l" rtl="0">
                        <a:spcBef>
                          <a:spcPts val="0"/>
                        </a:spcBef>
                        <a:spcAft>
                          <a:spcPts val="0"/>
                        </a:spcAft>
                        <a:buNone/>
                      </a:pPr>
                      <a:endParaRPr/>
                    </a:p>
                  </a:txBody>
                  <a:tcPr marL="91425" marR="91425" marT="91425" marB="91425">
                    <a:lnL w="12700"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8"/>
                  </a:ext>
                </a:extLst>
              </a:tr>
              <a:tr h="362950">
                <a:tc>
                  <a:txBody>
                    <a:bodyPr/>
                    <a:lstStyle/>
                    <a:p>
                      <a:pPr marL="0" lvl="0" indent="0" algn="ctr" rtl="0">
                        <a:spcBef>
                          <a:spcPts val="0"/>
                        </a:spcBef>
                        <a:spcAft>
                          <a:spcPts val="0"/>
                        </a:spcAft>
                        <a:buNone/>
                      </a:pPr>
                      <a:r>
                        <a:rPr lang="en-GB" sz="1200">
                          <a:latin typeface="Quicksand Medium"/>
                          <a:ea typeface="Quicksand Medium"/>
                          <a:cs typeface="Quicksand Medium"/>
                          <a:sym typeface="Quicksand Medium"/>
                        </a:rPr>
                        <a:t>Networking</a:t>
                      </a:r>
                      <a:endParaRPr sz="1200">
                        <a:latin typeface="Quicksand Medium"/>
                        <a:ea typeface="Quicksand Medium"/>
                        <a:cs typeface="Quicksand Medium"/>
                        <a:sym typeface="Quicksand Medium"/>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5D1FD"/>
                    </a:solidFill>
                  </a:tcPr>
                </a:tc>
                <a:tc>
                  <a:txBody>
                    <a:bodyPr/>
                    <a:lstStyle/>
                    <a:p>
                      <a:pPr marL="0" lvl="0" indent="0" algn="ctr" rtl="0">
                        <a:spcBef>
                          <a:spcPts val="0"/>
                        </a:spcBef>
                        <a:spcAft>
                          <a:spcPts val="0"/>
                        </a:spcAft>
                        <a:buNone/>
                      </a:pPr>
                      <a:endParaRPr sz="1200">
                        <a:latin typeface="Quicksand Medium"/>
                        <a:ea typeface="Quicksand Medium"/>
                        <a:cs typeface="Quicksand Medium"/>
                        <a:sym typeface="Quicksand Medium"/>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Quicksand Medium"/>
                          <a:ea typeface="Quicksand Medium"/>
                          <a:cs typeface="Quicksand Medium"/>
                          <a:sym typeface="Quicksand Medium"/>
                        </a:rPr>
                        <a:t>Networking</a:t>
                      </a:r>
                      <a:endParaRPr sz="1200">
                        <a:latin typeface="Quicksand Medium"/>
                        <a:ea typeface="Quicksand Medium"/>
                        <a:cs typeface="Quicksand Medium"/>
                        <a:sym typeface="Quicksand Medium"/>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5D1FD"/>
                    </a:solidFill>
                  </a:tcPr>
                </a:tc>
                <a:tc>
                  <a:txBody>
                    <a:bodyPr/>
                    <a:lstStyle/>
                    <a:p>
                      <a:pPr marL="0" lvl="0" indent="0" algn="ctr" rtl="0">
                        <a:spcBef>
                          <a:spcPts val="0"/>
                        </a:spcBef>
                        <a:spcAft>
                          <a:spcPts val="0"/>
                        </a:spcAft>
                        <a:buNone/>
                      </a:pPr>
                      <a:endParaRPr sz="1200">
                        <a:latin typeface="Quicksand Medium"/>
                        <a:ea typeface="Quicksand Medium"/>
                        <a:cs typeface="Quicksand Medium"/>
                        <a:sym typeface="Quicksand Medium"/>
                      </a:endParaRPr>
                    </a:p>
                  </a:txBody>
                  <a:tcPr marL="91425" marR="91425" marT="91425" marB="91425">
                    <a:lnL w="952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200">
                          <a:latin typeface="Quicksand Medium"/>
                          <a:ea typeface="Quicksand Medium"/>
                          <a:cs typeface="Quicksand Medium"/>
                          <a:sym typeface="Quicksand Medium"/>
                        </a:rPr>
                        <a:t>Networking</a:t>
                      </a:r>
                      <a:endParaRPr sz="1200">
                        <a:latin typeface="Quicksand Medium"/>
                        <a:ea typeface="Quicksand Medium"/>
                        <a:cs typeface="Quicksand Medium"/>
                        <a:sym typeface="Quicksand Medium"/>
                      </a:endParaRPr>
                    </a:p>
                  </a:txBody>
                  <a:tcPr marL="88900" marR="88900" marT="88900" marB="88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5D1FD"/>
                    </a:solidFill>
                  </a:tcPr>
                </a:tc>
                <a:tc>
                  <a:txBody>
                    <a:bodyPr/>
                    <a:lstStyle/>
                    <a:p>
                      <a:pPr marL="0" lvl="0" indent="0" algn="l" rtl="0">
                        <a:spcBef>
                          <a:spcPts val="0"/>
                        </a:spcBef>
                        <a:spcAft>
                          <a:spcPts val="0"/>
                        </a:spcAft>
                        <a:buNone/>
                      </a:pPr>
                      <a:endParaRPr dirty="0"/>
                    </a:p>
                  </a:txBody>
                  <a:tcPr marL="91425" marR="91425" marT="91425" marB="91425">
                    <a:lnL w="12700"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291" name="Google Shape;291;p42"/>
          <p:cNvSpPr/>
          <p:nvPr/>
        </p:nvSpPr>
        <p:spPr>
          <a:xfrm>
            <a:off x="7802175" y="1326575"/>
            <a:ext cx="268200" cy="282000"/>
          </a:xfrm>
          <a:prstGeom prst="roundRect">
            <a:avLst>
              <a:gd name="adj" fmla="val 16667"/>
            </a:avLst>
          </a:prstGeom>
          <a:solidFill>
            <a:srgbClr val="B5D1F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2"/>
          <p:cNvSpPr/>
          <p:nvPr/>
        </p:nvSpPr>
        <p:spPr>
          <a:xfrm>
            <a:off x="7802175" y="1677000"/>
            <a:ext cx="268200" cy="282000"/>
          </a:xfrm>
          <a:prstGeom prst="roundRect">
            <a:avLst>
              <a:gd name="adj" fmla="val 16667"/>
            </a:avLst>
          </a:prstGeom>
          <a:solidFill>
            <a:srgbClr val="F4CCC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2"/>
          <p:cNvSpPr txBox="1"/>
          <p:nvPr/>
        </p:nvSpPr>
        <p:spPr>
          <a:xfrm>
            <a:off x="8070934" y="1680070"/>
            <a:ext cx="8184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latin typeface="Quicksand"/>
                <a:ea typeface="Quicksand"/>
                <a:cs typeface="Quicksand"/>
                <a:sym typeface="Quicksand"/>
              </a:rPr>
              <a:t>You manage</a:t>
            </a:r>
            <a:endParaRPr sz="800">
              <a:latin typeface="Quicksand"/>
              <a:ea typeface="Quicksand"/>
              <a:cs typeface="Quicksand"/>
              <a:sym typeface="Quicksand"/>
            </a:endParaRPr>
          </a:p>
        </p:txBody>
      </p:sp>
      <p:sp>
        <p:nvSpPr>
          <p:cNvPr id="294" name="Google Shape;294;p42"/>
          <p:cNvSpPr txBox="1"/>
          <p:nvPr/>
        </p:nvSpPr>
        <p:spPr>
          <a:xfrm>
            <a:off x="8070375" y="1313675"/>
            <a:ext cx="10734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latin typeface="Quicksand"/>
                <a:ea typeface="Quicksand"/>
                <a:cs typeface="Quicksand"/>
                <a:sym typeface="Quicksand"/>
              </a:rPr>
              <a:t>Provider manages</a:t>
            </a:r>
            <a:endParaRPr sz="800">
              <a:latin typeface="Quicksand"/>
              <a:ea typeface="Quicksand"/>
              <a:cs typeface="Quicksand"/>
              <a:sym typeface="Quicksan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98"/>
        <p:cNvGrpSpPr/>
        <p:nvPr/>
      </p:nvGrpSpPr>
      <p:grpSpPr>
        <a:xfrm>
          <a:off x="0" y="0"/>
          <a:ext cx="0" cy="0"/>
          <a:chOff x="0" y="0"/>
          <a:chExt cx="0" cy="0"/>
        </a:xfrm>
      </p:grpSpPr>
      <p:sp>
        <p:nvSpPr>
          <p:cNvPr id="299" name="Google Shape;299;p43"/>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19</a:t>
            </a:fld>
            <a:endParaRPr/>
          </a:p>
        </p:txBody>
      </p:sp>
      <p:sp>
        <p:nvSpPr>
          <p:cNvPr id="300" name="Google Shape;300;p43"/>
          <p:cNvSpPr txBox="1">
            <a:spLocks noGrp="1"/>
          </p:cNvSpPr>
          <p:nvPr>
            <p:ph type="subTitle" idx="2"/>
          </p:nvPr>
        </p:nvSpPr>
        <p:spPr>
          <a:xfrm>
            <a:off x="6840000" y="0"/>
            <a:ext cx="19605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Activity 3</a:t>
            </a:r>
            <a:endParaRPr/>
          </a:p>
        </p:txBody>
      </p:sp>
      <p:sp>
        <p:nvSpPr>
          <p:cNvPr id="301" name="Google Shape;301;p43"/>
          <p:cNvSpPr txBox="1">
            <a:spLocks noGrp="1"/>
          </p:cNvSpPr>
          <p:nvPr>
            <p:ph type="title"/>
          </p:nvPr>
        </p:nvSpPr>
        <p:spPr>
          <a:xfrm>
            <a:off x="310900" y="114324"/>
            <a:ext cx="8521200" cy="708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Concepts of cloud deployment</a:t>
            </a:r>
            <a:endParaRPr/>
          </a:p>
        </p:txBody>
      </p:sp>
      <p:sp>
        <p:nvSpPr>
          <p:cNvPr id="302" name="Google Shape;302;p43"/>
          <p:cNvSpPr txBox="1"/>
          <p:nvPr/>
        </p:nvSpPr>
        <p:spPr>
          <a:xfrm>
            <a:off x="281925" y="852650"/>
            <a:ext cx="3781200" cy="328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a:solidFill>
                  <a:schemeClr val="dk1"/>
                </a:solidFill>
                <a:latin typeface="Quicksand"/>
                <a:ea typeface="Quicksand"/>
                <a:cs typeface="Quicksand"/>
                <a:sym typeface="Quicksand"/>
              </a:rPr>
              <a:t>As illustrated in the diagram on the previous slide, the key distinction between the </a:t>
            </a:r>
            <a:r>
              <a:rPr lang="en-GB" sz="1600" b="1">
                <a:solidFill>
                  <a:schemeClr val="dk1"/>
                </a:solidFill>
                <a:latin typeface="Quicksand"/>
                <a:ea typeface="Quicksand"/>
                <a:cs typeface="Quicksand"/>
                <a:sym typeface="Quicksand"/>
              </a:rPr>
              <a:t>cloud service models</a:t>
            </a:r>
            <a:r>
              <a:rPr lang="en-GB" sz="1600">
                <a:solidFill>
                  <a:schemeClr val="dk1"/>
                </a:solidFill>
                <a:latin typeface="Quicksand"/>
                <a:ea typeface="Quicksand"/>
                <a:cs typeface="Quicksand"/>
                <a:sym typeface="Quicksand"/>
              </a:rPr>
              <a:t> is the amount of management the cloud service provider is responsible for compared to the user. </a:t>
            </a:r>
            <a:endParaRPr sz="1600">
              <a:solidFill>
                <a:schemeClr val="dk1"/>
              </a:solidFill>
              <a:latin typeface="Quicksand"/>
              <a:ea typeface="Quicksand"/>
              <a:cs typeface="Quicksand"/>
              <a:sym typeface="Quicksand"/>
            </a:endParaRPr>
          </a:p>
          <a:p>
            <a:pPr marL="0" lvl="0" indent="0" algn="l" rtl="0">
              <a:spcBef>
                <a:spcPts val="0"/>
              </a:spcBef>
              <a:spcAft>
                <a:spcPts val="0"/>
              </a:spcAft>
              <a:buNone/>
            </a:pPr>
            <a:endParaRPr sz="1600">
              <a:solidFill>
                <a:schemeClr val="dk1"/>
              </a:solidFill>
              <a:latin typeface="Quicksand"/>
              <a:ea typeface="Quicksand"/>
              <a:cs typeface="Quicksand"/>
              <a:sym typeface="Quicksand"/>
            </a:endParaRPr>
          </a:p>
          <a:p>
            <a:pPr marL="0" lvl="0" indent="0" algn="l" rtl="0">
              <a:lnSpc>
                <a:spcPct val="115000"/>
              </a:lnSpc>
              <a:spcBef>
                <a:spcPts val="0"/>
              </a:spcBef>
              <a:spcAft>
                <a:spcPts val="1600"/>
              </a:spcAft>
              <a:buNone/>
            </a:pPr>
            <a:r>
              <a:rPr lang="en-GB" sz="1600">
                <a:solidFill>
                  <a:schemeClr val="dk1"/>
                </a:solidFill>
                <a:latin typeface="Quicksand"/>
                <a:ea typeface="Quicksand"/>
                <a:cs typeface="Quicksand"/>
                <a:sym typeface="Quicksand"/>
              </a:rPr>
              <a:t>Open and complete the ‘</a:t>
            </a:r>
            <a:r>
              <a:rPr lang="en-GB" sz="1600" b="1">
                <a:solidFill>
                  <a:schemeClr val="dk1"/>
                </a:solidFill>
                <a:latin typeface="Quicksand"/>
                <a:ea typeface="Quicksand"/>
                <a:cs typeface="Quicksand"/>
                <a:sym typeface="Quicksand"/>
              </a:rPr>
              <a:t>A3 Activity sheet </a:t>
            </a:r>
            <a:r>
              <a:rPr lang="en-GB" sz="1600">
                <a:solidFill>
                  <a:schemeClr val="dk1"/>
                </a:solidFill>
                <a:latin typeface="Quicksand"/>
                <a:ea typeface="Quicksand"/>
                <a:cs typeface="Quicksand"/>
                <a:sym typeface="Quicksand"/>
              </a:rPr>
              <a:t>– Cloud deployment’ to ensure you understand some of the key concepts and terminology in relation to cloud deployment. </a:t>
            </a:r>
            <a:endParaRPr sz="1600" b="1">
              <a:solidFill>
                <a:schemeClr val="dk1"/>
              </a:solidFill>
              <a:latin typeface="Quicksand"/>
              <a:ea typeface="Quicksand"/>
              <a:cs typeface="Quicksand"/>
              <a:sym typeface="Quicksand"/>
            </a:endParaRPr>
          </a:p>
        </p:txBody>
      </p:sp>
      <p:sp>
        <p:nvSpPr>
          <p:cNvPr id="303" name="Google Shape;303;p43"/>
          <p:cNvSpPr txBox="1"/>
          <p:nvPr/>
        </p:nvSpPr>
        <p:spPr>
          <a:xfrm>
            <a:off x="4625275" y="970800"/>
            <a:ext cx="4175100" cy="35733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GB" sz="2000" dirty="0">
                <a:solidFill>
                  <a:srgbClr val="CD2355"/>
                </a:solidFill>
                <a:latin typeface="Quicksand SemiBold"/>
                <a:ea typeface="Quicksand SemiBold"/>
                <a:cs typeface="Quicksand SemiBold"/>
                <a:sym typeface="Quicksand SemiBold"/>
              </a:rPr>
              <a:t>Cloud deployment</a:t>
            </a:r>
            <a:endParaRPr sz="2000" dirty="0">
              <a:solidFill>
                <a:srgbClr val="CD2355"/>
              </a:solidFill>
              <a:latin typeface="Quicksand SemiBold"/>
              <a:ea typeface="Quicksand SemiBold"/>
              <a:cs typeface="Quicksand SemiBold"/>
              <a:sym typeface="Quicksand SemiBold"/>
            </a:endParaRPr>
          </a:p>
          <a:p>
            <a:pPr marL="0" lvl="0" indent="0" algn="l" rtl="0">
              <a:lnSpc>
                <a:spcPct val="115000"/>
              </a:lnSpc>
              <a:spcBef>
                <a:spcPts val="600"/>
              </a:spcBef>
              <a:spcAft>
                <a:spcPts val="0"/>
              </a:spcAft>
              <a:buNone/>
            </a:pPr>
            <a:r>
              <a:rPr lang="en-GB" sz="700" dirty="0">
                <a:solidFill>
                  <a:schemeClr val="dk1"/>
                </a:solidFill>
                <a:latin typeface="Quicksand"/>
                <a:ea typeface="Quicksand"/>
                <a:cs typeface="Quicksand"/>
                <a:sym typeface="Quicksand"/>
              </a:rPr>
              <a:t>The key distinction between the cloud service models is the amount of management the cloud service provider is responsible for. </a:t>
            </a:r>
            <a:endParaRPr sz="700" dirty="0">
              <a:solidFill>
                <a:schemeClr val="dk1"/>
              </a:solidFill>
              <a:latin typeface="Quicksand"/>
              <a:ea typeface="Quicksand"/>
              <a:cs typeface="Quicksand"/>
              <a:sym typeface="Quicksand"/>
            </a:endParaRPr>
          </a:p>
          <a:p>
            <a:pPr marL="0" lvl="0" indent="0" algn="l" rtl="0">
              <a:lnSpc>
                <a:spcPct val="115000"/>
              </a:lnSpc>
              <a:spcBef>
                <a:spcPts val="0"/>
              </a:spcBef>
              <a:spcAft>
                <a:spcPts val="0"/>
              </a:spcAft>
              <a:buNone/>
            </a:pPr>
            <a:endParaRPr sz="700" dirty="0">
              <a:solidFill>
                <a:schemeClr val="dk1"/>
              </a:solidFill>
              <a:latin typeface="Quicksand"/>
              <a:ea typeface="Quicksand"/>
              <a:cs typeface="Quicksand"/>
              <a:sym typeface="Quicksand"/>
            </a:endParaRPr>
          </a:p>
          <a:p>
            <a:pPr marL="0" lvl="0" indent="0" algn="l" rtl="0">
              <a:lnSpc>
                <a:spcPct val="115000"/>
              </a:lnSpc>
              <a:spcBef>
                <a:spcPts val="0"/>
              </a:spcBef>
              <a:spcAft>
                <a:spcPts val="0"/>
              </a:spcAft>
              <a:buNone/>
            </a:pPr>
            <a:endParaRPr sz="700" dirty="0">
              <a:solidFill>
                <a:schemeClr val="dk1"/>
              </a:solidFill>
              <a:latin typeface="Quicksand"/>
              <a:ea typeface="Quicksand"/>
              <a:cs typeface="Quicksand"/>
              <a:sym typeface="Quicksand"/>
            </a:endParaRPr>
          </a:p>
          <a:p>
            <a:pPr marL="0" lvl="0" indent="0" algn="l" rtl="0">
              <a:lnSpc>
                <a:spcPct val="115000"/>
              </a:lnSpc>
              <a:spcBef>
                <a:spcPts val="0"/>
              </a:spcBef>
              <a:spcAft>
                <a:spcPts val="0"/>
              </a:spcAft>
              <a:buNone/>
            </a:pPr>
            <a:endParaRPr sz="700" dirty="0">
              <a:solidFill>
                <a:schemeClr val="dk1"/>
              </a:solidFill>
              <a:latin typeface="Quicksand"/>
              <a:ea typeface="Quicksand"/>
              <a:cs typeface="Quicksand"/>
              <a:sym typeface="Quicksand"/>
            </a:endParaRPr>
          </a:p>
          <a:p>
            <a:pPr marL="0" lvl="0" indent="0" algn="l" rtl="0">
              <a:lnSpc>
                <a:spcPct val="115000"/>
              </a:lnSpc>
              <a:spcBef>
                <a:spcPts val="0"/>
              </a:spcBef>
              <a:spcAft>
                <a:spcPts val="0"/>
              </a:spcAft>
              <a:buNone/>
            </a:pPr>
            <a:endParaRPr sz="700" dirty="0">
              <a:solidFill>
                <a:schemeClr val="dk1"/>
              </a:solidFill>
              <a:latin typeface="Quicksand"/>
              <a:ea typeface="Quicksand"/>
              <a:cs typeface="Quicksand"/>
              <a:sym typeface="Quicksand"/>
            </a:endParaRPr>
          </a:p>
          <a:p>
            <a:pPr marL="0" lvl="0" indent="0" algn="l" rtl="0">
              <a:lnSpc>
                <a:spcPct val="115000"/>
              </a:lnSpc>
              <a:spcBef>
                <a:spcPts val="0"/>
              </a:spcBef>
              <a:spcAft>
                <a:spcPts val="0"/>
              </a:spcAft>
              <a:buNone/>
            </a:pPr>
            <a:endParaRPr sz="700" dirty="0">
              <a:solidFill>
                <a:schemeClr val="dk1"/>
              </a:solidFill>
              <a:latin typeface="Quicksand"/>
              <a:ea typeface="Quicksand"/>
              <a:cs typeface="Quicksand"/>
              <a:sym typeface="Quicksand"/>
            </a:endParaRPr>
          </a:p>
          <a:p>
            <a:pPr marL="0" lvl="0" indent="0" algn="l" rtl="0">
              <a:lnSpc>
                <a:spcPct val="115000"/>
              </a:lnSpc>
              <a:spcBef>
                <a:spcPts val="0"/>
              </a:spcBef>
              <a:spcAft>
                <a:spcPts val="0"/>
              </a:spcAft>
              <a:buNone/>
            </a:pPr>
            <a:endParaRPr sz="700" dirty="0">
              <a:solidFill>
                <a:schemeClr val="dk1"/>
              </a:solidFill>
              <a:latin typeface="Quicksand"/>
              <a:ea typeface="Quicksand"/>
              <a:cs typeface="Quicksand"/>
              <a:sym typeface="Quicksand"/>
            </a:endParaRPr>
          </a:p>
          <a:p>
            <a:pPr marL="0" lvl="0" indent="0" algn="l" rtl="0">
              <a:lnSpc>
                <a:spcPct val="115000"/>
              </a:lnSpc>
              <a:spcBef>
                <a:spcPts val="0"/>
              </a:spcBef>
              <a:spcAft>
                <a:spcPts val="0"/>
              </a:spcAft>
              <a:buNone/>
            </a:pPr>
            <a:endParaRPr sz="700" dirty="0">
              <a:solidFill>
                <a:schemeClr val="dk1"/>
              </a:solidFill>
              <a:latin typeface="Quicksand"/>
              <a:ea typeface="Quicksand"/>
              <a:cs typeface="Quicksand"/>
              <a:sym typeface="Quicksand"/>
            </a:endParaRPr>
          </a:p>
          <a:p>
            <a:pPr marL="0" lvl="0" indent="0" algn="l" rtl="0">
              <a:lnSpc>
                <a:spcPct val="115000"/>
              </a:lnSpc>
              <a:spcBef>
                <a:spcPts val="0"/>
              </a:spcBef>
              <a:spcAft>
                <a:spcPts val="0"/>
              </a:spcAft>
              <a:buNone/>
            </a:pPr>
            <a:endParaRPr sz="700" dirty="0">
              <a:solidFill>
                <a:schemeClr val="dk1"/>
              </a:solidFill>
              <a:latin typeface="Quicksand"/>
              <a:ea typeface="Quicksand"/>
              <a:cs typeface="Quicksand"/>
              <a:sym typeface="Quicksand"/>
            </a:endParaRPr>
          </a:p>
          <a:p>
            <a:pPr marL="0" lvl="0" indent="0" algn="l" rtl="0">
              <a:lnSpc>
                <a:spcPct val="115000"/>
              </a:lnSpc>
              <a:spcBef>
                <a:spcPts val="0"/>
              </a:spcBef>
              <a:spcAft>
                <a:spcPts val="0"/>
              </a:spcAft>
              <a:buNone/>
            </a:pPr>
            <a:endParaRPr sz="700" dirty="0">
              <a:solidFill>
                <a:schemeClr val="dk1"/>
              </a:solidFill>
              <a:latin typeface="Quicksand"/>
              <a:ea typeface="Quicksand"/>
              <a:cs typeface="Quicksand"/>
              <a:sym typeface="Quicksand"/>
            </a:endParaRPr>
          </a:p>
          <a:p>
            <a:pPr marL="0" lvl="0" indent="0" algn="l" rtl="0">
              <a:lnSpc>
                <a:spcPct val="115000"/>
              </a:lnSpc>
              <a:spcBef>
                <a:spcPts val="0"/>
              </a:spcBef>
              <a:spcAft>
                <a:spcPts val="0"/>
              </a:spcAft>
              <a:buNone/>
            </a:pPr>
            <a:endParaRPr sz="700" dirty="0">
              <a:solidFill>
                <a:schemeClr val="dk1"/>
              </a:solidFill>
              <a:latin typeface="Quicksand"/>
              <a:ea typeface="Quicksand"/>
              <a:cs typeface="Quicksand"/>
              <a:sym typeface="Quicksand"/>
            </a:endParaRPr>
          </a:p>
          <a:p>
            <a:pPr marL="0" lvl="0" indent="0" algn="l" rtl="0">
              <a:lnSpc>
                <a:spcPct val="115000"/>
              </a:lnSpc>
              <a:spcBef>
                <a:spcPts val="0"/>
              </a:spcBef>
              <a:spcAft>
                <a:spcPts val="0"/>
              </a:spcAft>
              <a:buNone/>
            </a:pPr>
            <a:endParaRPr sz="700" dirty="0">
              <a:solidFill>
                <a:schemeClr val="dk1"/>
              </a:solidFill>
              <a:latin typeface="Quicksand"/>
              <a:ea typeface="Quicksand"/>
              <a:cs typeface="Quicksand"/>
              <a:sym typeface="Quicksand"/>
            </a:endParaRPr>
          </a:p>
          <a:p>
            <a:pPr marL="0" lvl="0" indent="0" algn="l" rtl="0">
              <a:lnSpc>
                <a:spcPct val="115000"/>
              </a:lnSpc>
              <a:spcBef>
                <a:spcPts val="0"/>
              </a:spcBef>
              <a:spcAft>
                <a:spcPts val="0"/>
              </a:spcAft>
              <a:buNone/>
            </a:pPr>
            <a:endParaRPr sz="700" dirty="0">
              <a:solidFill>
                <a:schemeClr val="dk1"/>
              </a:solidFill>
              <a:latin typeface="Quicksand"/>
              <a:ea typeface="Quicksand"/>
              <a:cs typeface="Quicksand"/>
              <a:sym typeface="Quicksand"/>
            </a:endParaRPr>
          </a:p>
          <a:p>
            <a:pPr marL="0" lvl="0" indent="0" algn="l" rtl="0">
              <a:lnSpc>
                <a:spcPct val="115000"/>
              </a:lnSpc>
              <a:spcBef>
                <a:spcPts val="0"/>
              </a:spcBef>
              <a:spcAft>
                <a:spcPts val="0"/>
              </a:spcAft>
              <a:buNone/>
            </a:pPr>
            <a:endParaRPr sz="700" dirty="0">
              <a:solidFill>
                <a:schemeClr val="dk1"/>
              </a:solidFill>
              <a:latin typeface="Quicksand"/>
              <a:ea typeface="Quicksand"/>
              <a:cs typeface="Quicksand"/>
              <a:sym typeface="Quicksand"/>
            </a:endParaRPr>
          </a:p>
          <a:p>
            <a:pPr marL="0" lvl="0" indent="0" algn="l" rtl="0">
              <a:lnSpc>
                <a:spcPct val="115000"/>
              </a:lnSpc>
              <a:spcBef>
                <a:spcPts val="0"/>
              </a:spcBef>
              <a:spcAft>
                <a:spcPts val="0"/>
              </a:spcAft>
              <a:buNone/>
            </a:pPr>
            <a:endParaRPr sz="700" dirty="0">
              <a:solidFill>
                <a:schemeClr val="dk1"/>
              </a:solidFill>
              <a:latin typeface="Quicksand"/>
              <a:ea typeface="Quicksand"/>
              <a:cs typeface="Quicksand"/>
              <a:sym typeface="Quicksand"/>
            </a:endParaRPr>
          </a:p>
          <a:p>
            <a:pPr marL="0" lvl="0" indent="0" algn="l" rtl="0">
              <a:lnSpc>
                <a:spcPct val="115000"/>
              </a:lnSpc>
              <a:spcBef>
                <a:spcPts val="0"/>
              </a:spcBef>
              <a:spcAft>
                <a:spcPts val="0"/>
              </a:spcAft>
              <a:buNone/>
            </a:pPr>
            <a:endParaRPr sz="700" dirty="0">
              <a:solidFill>
                <a:schemeClr val="dk1"/>
              </a:solidFill>
              <a:latin typeface="Quicksand"/>
              <a:ea typeface="Quicksand"/>
              <a:cs typeface="Quicksand"/>
              <a:sym typeface="Quicksand"/>
            </a:endParaRPr>
          </a:p>
          <a:p>
            <a:pPr marL="0" lvl="0" indent="0" algn="l" rtl="0">
              <a:lnSpc>
                <a:spcPct val="115000"/>
              </a:lnSpc>
              <a:spcBef>
                <a:spcPts val="0"/>
              </a:spcBef>
              <a:spcAft>
                <a:spcPts val="0"/>
              </a:spcAft>
              <a:buNone/>
            </a:pPr>
            <a:endParaRPr sz="700" dirty="0">
              <a:solidFill>
                <a:schemeClr val="dk1"/>
              </a:solidFill>
              <a:latin typeface="Quicksand"/>
              <a:ea typeface="Quicksand"/>
              <a:cs typeface="Quicksand"/>
              <a:sym typeface="Quicksand"/>
            </a:endParaRPr>
          </a:p>
          <a:p>
            <a:pPr marL="0" lvl="0" indent="0" algn="l" rtl="0">
              <a:lnSpc>
                <a:spcPct val="115000"/>
              </a:lnSpc>
              <a:spcBef>
                <a:spcPts val="0"/>
              </a:spcBef>
              <a:spcAft>
                <a:spcPts val="0"/>
              </a:spcAft>
              <a:buNone/>
            </a:pPr>
            <a:endParaRPr sz="700" dirty="0">
              <a:solidFill>
                <a:schemeClr val="dk1"/>
              </a:solidFill>
              <a:latin typeface="Quicksand"/>
              <a:ea typeface="Quicksand"/>
              <a:cs typeface="Quicksand"/>
              <a:sym typeface="Quicksand"/>
            </a:endParaRPr>
          </a:p>
          <a:p>
            <a:pPr marL="0" lvl="0" indent="0" algn="l" rtl="0">
              <a:lnSpc>
                <a:spcPct val="115000"/>
              </a:lnSpc>
              <a:spcBef>
                <a:spcPts val="0"/>
              </a:spcBef>
              <a:spcAft>
                <a:spcPts val="0"/>
              </a:spcAft>
              <a:buNone/>
            </a:pPr>
            <a:endParaRPr sz="700" dirty="0">
              <a:solidFill>
                <a:schemeClr val="dk1"/>
              </a:solidFill>
              <a:latin typeface="Quicksand"/>
              <a:ea typeface="Quicksand"/>
              <a:cs typeface="Quicksand"/>
              <a:sym typeface="Quicksand"/>
            </a:endParaRPr>
          </a:p>
          <a:p>
            <a:pPr marL="0" lvl="0" indent="0" algn="l" rtl="0">
              <a:lnSpc>
                <a:spcPct val="115000"/>
              </a:lnSpc>
              <a:spcBef>
                <a:spcPts val="0"/>
              </a:spcBef>
              <a:spcAft>
                <a:spcPts val="0"/>
              </a:spcAft>
              <a:buNone/>
            </a:pPr>
            <a:endParaRPr sz="700" dirty="0">
              <a:solidFill>
                <a:schemeClr val="dk1"/>
              </a:solidFill>
              <a:latin typeface="Quicksand"/>
              <a:ea typeface="Quicksand"/>
              <a:cs typeface="Quicksand"/>
              <a:sym typeface="Quicksand"/>
            </a:endParaRPr>
          </a:p>
          <a:p>
            <a:pPr marL="0" lvl="0" indent="0" algn="l" rtl="0">
              <a:lnSpc>
                <a:spcPct val="115000"/>
              </a:lnSpc>
              <a:spcBef>
                <a:spcPts val="0"/>
              </a:spcBef>
              <a:spcAft>
                <a:spcPts val="0"/>
              </a:spcAft>
              <a:buNone/>
            </a:pPr>
            <a:endParaRPr sz="700" dirty="0">
              <a:solidFill>
                <a:schemeClr val="dk1"/>
              </a:solidFill>
              <a:latin typeface="Quicksand"/>
              <a:ea typeface="Quicksand"/>
              <a:cs typeface="Quicksand"/>
              <a:sym typeface="Quicksand"/>
            </a:endParaRPr>
          </a:p>
          <a:p>
            <a:pPr marL="0" lvl="0" indent="0" algn="l" rtl="0">
              <a:lnSpc>
                <a:spcPct val="115000"/>
              </a:lnSpc>
              <a:spcBef>
                <a:spcPts val="0"/>
              </a:spcBef>
              <a:spcAft>
                <a:spcPts val="0"/>
              </a:spcAft>
              <a:buNone/>
            </a:pPr>
            <a:endParaRPr sz="700" dirty="0">
              <a:solidFill>
                <a:schemeClr val="dk1"/>
              </a:solidFill>
              <a:latin typeface="Quicksand"/>
              <a:ea typeface="Quicksand"/>
              <a:cs typeface="Quicksand"/>
              <a:sym typeface="Quicksand"/>
            </a:endParaRPr>
          </a:p>
          <a:p>
            <a:pPr marL="0" lvl="0" indent="0" algn="l" rtl="0">
              <a:lnSpc>
                <a:spcPct val="115000"/>
              </a:lnSpc>
              <a:spcBef>
                <a:spcPts val="0"/>
              </a:spcBef>
              <a:spcAft>
                <a:spcPts val="0"/>
              </a:spcAft>
              <a:buNone/>
            </a:pPr>
            <a:endParaRPr sz="700" dirty="0">
              <a:solidFill>
                <a:schemeClr val="dk1"/>
              </a:solidFill>
              <a:latin typeface="Quicksand"/>
              <a:ea typeface="Quicksand"/>
              <a:cs typeface="Quicksand"/>
              <a:sym typeface="Quicksand"/>
            </a:endParaRPr>
          </a:p>
        </p:txBody>
      </p:sp>
      <p:graphicFrame>
        <p:nvGraphicFramePr>
          <p:cNvPr id="304" name="Google Shape;304;p43"/>
          <p:cNvGraphicFramePr/>
          <p:nvPr>
            <p:extLst>
              <p:ext uri="{D42A27DB-BD31-4B8C-83A1-F6EECF244321}">
                <p14:modId xmlns:p14="http://schemas.microsoft.com/office/powerpoint/2010/main" val="1963848402"/>
              </p:ext>
            </p:extLst>
          </p:nvPr>
        </p:nvGraphicFramePr>
        <p:xfrm>
          <a:off x="4878812" y="1874560"/>
          <a:ext cx="3668025" cy="2554970"/>
        </p:xfrm>
        <a:graphic>
          <a:graphicData uri="http://schemas.openxmlformats.org/drawingml/2006/table">
            <a:tbl>
              <a:tblPr>
                <a:noFill/>
                <a:tableStyleId>{F7D3711D-0BD1-4532-9890-47BD60930D63}</a:tableStyleId>
              </a:tblPr>
              <a:tblGrid>
                <a:gridCol w="984750">
                  <a:extLst>
                    <a:ext uri="{9D8B030D-6E8A-4147-A177-3AD203B41FA5}">
                      <a16:colId xmlns:a16="http://schemas.microsoft.com/office/drawing/2014/main" val="20000"/>
                    </a:ext>
                  </a:extLst>
                </a:gridCol>
                <a:gridCol w="377800">
                  <a:extLst>
                    <a:ext uri="{9D8B030D-6E8A-4147-A177-3AD203B41FA5}">
                      <a16:colId xmlns:a16="http://schemas.microsoft.com/office/drawing/2014/main" val="20001"/>
                    </a:ext>
                  </a:extLst>
                </a:gridCol>
                <a:gridCol w="964450">
                  <a:extLst>
                    <a:ext uri="{9D8B030D-6E8A-4147-A177-3AD203B41FA5}">
                      <a16:colId xmlns:a16="http://schemas.microsoft.com/office/drawing/2014/main" val="20002"/>
                    </a:ext>
                  </a:extLst>
                </a:gridCol>
                <a:gridCol w="377800">
                  <a:extLst>
                    <a:ext uri="{9D8B030D-6E8A-4147-A177-3AD203B41FA5}">
                      <a16:colId xmlns:a16="http://schemas.microsoft.com/office/drawing/2014/main" val="20003"/>
                    </a:ext>
                  </a:extLst>
                </a:gridCol>
                <a:gridCol w="963225">
                  <a:extLst>
                    <a:ext uri="{9D8B030D-6E8A-4147-A177-3AD203B41FA5}">
                      <a16:colId xmlns:a16="http://schemas.microsoft.com/office/drawing/2014/main" val="20004"/>
                    </a:ext>
                  </a:extLst>
                </a:gridCol>
              </a:tblGrid>
              <a:tr h="363800">
                <a:tc>
                  <a:txBody>
                    <a:bodyPr/>
                    <a:lstStyle/>
                    <a:p>
                      <a:pPr marL="0" lvl="0" indent="0" algn="ctr" rtl="0">
                        <a:spcBef>
                          <a:spcPts val="0"/>
                        </a:spcBef>
                        <a:spcAft>
                          <a:spcPts val="0"/>
                        </a:spcAft>
                        <a:buNone/>
                      </a:pPr>
                      <a:r>
                        <a:rPr lang="en-GB" sz="600" b="1">
                          <a:latin typeface="Quicksand"/>
                          <a:ea typeface="Quicksand"/>
                          <a:cs typeface="Quicksand"/>
                          <a:sym typeface="Quicksand"/>
                        </a:rPr>
                        <a:t>Software as a Service (SaaS)</a:t>
                      </a:r>
                      <a:endParaRPr sz="600" b="1">
                        <a:latin typeface="Quicksand"/>
                        <a:ea typeface="Quicksand"/>
                        <a:cs typeface="Quicksand"/>
                        <a:sym typeface="Quicksand"/>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600" b="1">
                        <a:latin typeface="Quicksand"/>
                        <a:ea typeface="Quicksand"/>
                        <a:cs typeface="Quicksand"/>
                        <a:sym typeface="Quicksand"/>
                      </a:endParaRPr>
                    </a:p>
                  </a:txBody>
                  <a:tcPr marL="88900" marR="88900" marT="88900" marB="88900">
                    <a:lnL w="952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9E9E9E">
                          <a:alpha val="0"/>
                        </a:srgbClr>
                      </a:solidFill>
                      <a:prstDash val="solid"/>
                      <a:round/>
                      <a:headEnd type="none" w="sm" len="sm"/>
                      <a:tailEnd type="none" w="sm" len="sm"/>
                    </a:lnT>
                    <a:lnB w="12700"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600" b="1">
                          <a:latin typeface="Quicksand"/>
                          <a:ea typeface="Quicksand"/>
                          <a:cs typeface="Quicksand"/>
                          <a:sym typeface="Quicksand"/>
                        </a:rPr>
                        <a:t>Platform as a Service (PaaS)</a:t>
                      </a:r>
                      <a:endParaRPr sz="600" b="1">
                        <a:latin typeface="Quicksand"/>
                        <a:ea typeface="Quicksand"/>
                        <a:cs typeface="Quicksand"/>
                        <a:sym typeface="Quicksand"/>
                      </a:endParaRPr>
                    </a:p>
                  </a:txBody>
                  <a:tcPr marL="88900" marR="88900" marT="88900" marB="88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sz="600" b="1">
                        <a:latin typeface="Quicksand"/>
                        <a:ea typeface="Quicksand"/>
                        <a:cs typeface="Quicksand"/>
                        <a:sym typeface="Quicksand"/>
                      </a:endParaRPr>
                    </a:p>
                  </a:txBody>
                  <a:tcPr marL="88900" marR="88900" marT="88900" marB="88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9E9E9E">
                          <a:alpha val="0"/>
                        </a:srgbClr>
                      </a:solidFill>
                      <a:prstDash val="solid"/>
                      <a:round/>
                      <a:headEnd type="none" w="sm" len="sm"/>
                      <a:tailEnd type="none" w="sm" len="sm"/>
                    </a:lnT>
                    <a:lnB w="12700"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600" b="1">
                          <a:latin typeface="Quicksand"/>
                          <a:ea typeface="Quicksand"/>
                          <a:cs typeface="Quicksand"/>
                          <a:sym typeface="Quicksand"/>
                        </a:rPr>
                        <a:t>Infrastructure as a Service (IaaS)</a:t>
                      </a:r>
                      <a:endParaRPr sz="600" b="1">
                        <a:latin typeface="Quicksand"/>
                        <a:ea typeface="Quicksand"/>
                        <a:cs typeface="Quicksand"/>
                        <a:sym typeface="Quicksand"/>
                      </a:endParaRPr>
                    </a:p>
                  </a:txBody>
                  <a:tcPr marL="88900" marR="88900" marT="88900" marB="88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234850">
                <a:tc>
                  <a:txBody>
                    <a:bodyPr/>
                    <a:lstStyle/>
                    <a:p>
                      <a:pPr marL="0" lvl="0" indent="0" algn="ctr" rtl="0">
                        <a:spcBef>
                          <a:spcPts val="0"/>
                        </a:spcBef>
                        <a:spcAft>
                          <a:spcPts val="0"/>
                        </a:spcAft>
                        <a:buNone/>
                      </a:pPr>
                      <a:r>
                        <a:rPr lang="en-GB" sz="400">
                          <a:latin typeface="Quicksand Medium"/>
                          <a:ea typeface="Quicksand Medium"/>
                          <a:cs typeface="Quicksand Medium"/>
                          <a:sym typeface="Quicksand Medium"/>
                        </a:rPr>
                        <a:t>Applications</a:t>
                      </a:r>
                      <a:endParaRPr sz="400">
                        <a:latin typeface="Quicksand Medium"/>
                        <a:ea typeface="Quicksand Medium"/>
                        <a:cs typeface="Quicksand Medium"/>
                        <a:sym typeface="Quicksand Medium"/>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5D1FD"/>
                    </a:solidFill>
                  </a:tcPr>
                </a:tc>
                <a:tc>
                  <a:txBody>
                    <a:bodyPr/>
                    <a:lstStyle/>
                    <a:p>
                      <a:pPr marL="0" lvl="0" indent="0" algn="ctr" rtl="0">
                        <a:spcBef>
                          <a:spcPts val="0"/>
                        </a:spcBef>
                        <a:spcAft>
                          <a:spcPts val="0"/>
                        </a:spcAft>
                        <a:buNone/>
                      </a:pPr>
                      <a:endParaRPr sz="400">
                        <a:latin typeface="Quicksand Medium"/>
                        <a:ea typeface="Quicksand Medium"/>
                        <a:cs typeface="Quicksand Medium"/>
                        <a:sym typeface="Quicksand Medium"/>
                      </a:endParaRPr>
                    </a:p>
                  </a:txBody>
                  <a:tcPr marL="88900" marR="88900" marT="88900" marB="88900">
                    <a:lnL w="952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9E9E9E">
                          <a:alpha val="0"/>
                        </a:srgbClr>
                      </a:solidFill>
                      <a:prstDash val="solid"/>
                      <a:round/>
                      <a:headEnd type="none" w="sm" len="sm"/>
                      <a:tailEnd type="none" w="sm" len="sm"/>
                    </a:lnT>
                    <a:lnB w="12700"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400">
                          <a:latin typeface="Quicksand Medium"/>
                          <a:ea typeface="Quicksand Medium"/>
                          <a:cs typeface="Quicksand Medium"/>
                          <a:sym typeface="Quicksand Medium"/>
                        </a:rPr>
                        <a:t>Applications</a:t>
                      </a:r>
                      <a:endParaRPr sz="400">
                        <a:latin typeface="Quicksand Medium"/>
                        <a:ea typeface="Quicksand Medium"/>
                        <a:cs typeface="Quicksand Medium"/>
                        <a:sym typeface="Quicksand Medium"/>
                      </a:endParaRPr>
                    </a:p>
                  </a:txBody>
                  <a:tcPr marL="88900" marR="88900" marT="88900" marB="88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endParaRPr sz="400">
                        <a:latin typeface="Quicksand Medium"/>
                        <a:ea typeface="Quicksand Medium"/>
                        <a:cs typeface="Quicksand Medium"/>
                        <a:sym typeface="Quicksand Medium"/>
                      </a:endParaRPr>
                    </a:p>
                  </a:txBody>
                  <a:tcPr marL="88900" marR="88900" marT="88900" marB="88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9E9E9E">
                          <a:alpha val="0"/>
                        </a:srgbClr>
                      </a:solidFill>
                      <a:prstDash val="solid"/>
                      <a:round/>
                      <a:headEnd type="none" w="sm" len="sm"/>
                      <a:tailEnd type="none" w="sm" len="sm"/>
                    </a:lnT>
                    <a:lnB w="12700"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400">
                          <a:latin typeface="Quicksand Medium"/>
                          <a:ea typeface="Quicksand Medium"/>
                          <a:cs typeface="Quicksand Medium"/>
                          <a:sym typeface="Quicksand Medium"/>
                        </a:rPr>
                        <a:t>Applications</a:t>
                      </a:r>
                      <a:endParaRPr sz="400">
                        <a:latin typeface="Quicksand Medium"/>
                        <a:ea typeface="Quicksand Medium"/>
                        <a:cs typeface="Quicksand Medium"/>
                        <a:sym typeface="Quicksand Medium"/>
                      </a:endParaRPr>
                    </a:p>
                  </a:txBody>
                  <a:tcPr marL="88900" marR="88900" marT="88900" marB="88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1"/>
                  </a:ext>
                </a:extLst>
              </a:tr>
              <a:tr h="234850">
                <a:tc>
                  <a:txBody>
                    <a:bodyPr/>
                    <a:lstStyle/>
                    <a:p>
                      <a:pPr marL="0" lvl="0" indent="0" algn="ctr" rtl="0">
                        <a:spcBef>
                          <a:spcPts val="0"/>
                        </a:spcBef>
                        <a:spcAft>
                          <a:spcPts val="0"/>
                        </a:spcAft>
                        <a:buNone/>
                      </a:pPr>
                      <a:r>
                        <a:rPr lang="en-GB" sz="400">
                          <a:latin typeface="Quicksand Medium"/>
                          <a:ea typeface="Quicksand Medium"/>
                          <a:cs typeface="Quicksand Medium"/>
                          <a:sym typeface="Quicksand Medium"/>
                        </a:rPr>
                        <a:t>Data</a:t>
                      </a:r>
                      <a:endParaRPr sz="400">
                        <a:latin typeface="Quicksand Medium"/>
                        <a:ea typeface="Quicksand Medium"/>
                        <a:cs typeface="Quicksand Medium"/>
                        <a:sym typeface="Quicksand Medium"/>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5D1FD"/>
                    </a:solidFill>
                  </a:tcPr>
                </a:tc>
                <a:tc>
                  <a:txBody>
                    <a:bodyPr/>
                    <a:lstStyle/>
                    <a:p>
                      <a:pPr marL="0" lvl="0" indent="0" algn="ctr" rtl="0">
                        <a:spcBef>
                          <a:spcPts val="0"/>
                        </a:spcBef>
                        <a:spcAft>
                          <a:spcPts val="0"/>
                        </a:spcAft>
                        <a:buNone/>
                      </a:pPr>
                      <a:endParaRPr sz="400">
                        <a:latin typeface="Quicksand Medium"/>
                        <a:ea typeface="Quicksand Medium"/>
                        <a:cs typeface="Quicksand Medium"/>
                        <a:sym typeface="Quicksand Medium"/>
                      </a:endParaRPr>
                    </a:p>
                  </a:txBody>
                  <a:tcPr marL="88900" marR="88900" marT="88900" marB="88900">
                    <a:lnL w="952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9E9E9E">
                          <a:alpha val="0"/>
                        </a:srgbClr>
                      </a:solidFill>
                      <a:prstDash val="solid"/>
                      <a:round/>
                      <a:headEnd type="none" w="sm" len="sm"/>
                      <a:tailEnd type="none" w="sm" len="sm"/>
                    </a:lnT>
                    <a:lnB w="12700"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400">
                          <a:latin typeface="Quicksand Medium"/>
                          <a:ea typeface="Quicksand Medium"/>
                          <a:cs typeface="Quicksand Medium"/>
                          <a:sym typeface="Quicksand Medium"/>
                        </a:rPr>
                        <a:t>Data</a:t>
                      </a:r>
                      <a:endParaRPr sz="400">
                        <a:latin typeface="Quicksand Medium"/>
                        <a:ea typeface="Quicksand Medium"/>
                        <a:cs typeface="Quicksand Medium"/>
                        <a:sym typeface="Quicksand Medium"/>
                      </a:endParaRPr>
                    </a:p>
                  </a:txBody>
                  <a:tcPr marL="88900" marR="88900" marT="88900" marB="88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endParaRPr sz="400">
                        <a:latin typeface="Quicksand Medium"/>
                        <a:ea typeface="Quicksand Medium"/>
                        <a:cs typeface="Quicksand Medium"/>
                        <a:sym typeface="Quicksand Medium"/>
                      </a:endParaRPr>
                    </a:p>
                  </a:txBody>
                  <a:tcPr marL="88900" marR="88900" marT="88900" marB="88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9E9E9E">
                          <a:alpha val="0"/>
                        </a:srgbClr>
                      </a:solidFill>
                      <a:prstDash val="solid"/>
                      <a:round/>
                      <a:headEnd type="none" w="sm" len="sm"/>
                      <a:tailEnd type="none" w="sm" len="sm"/>
                    </a:lnT>
                    <a:lnB w="12700"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400">
                          <a:latin typeface="Quicksand Medium"/>
                          <a:ea typeface="Quicksand Medium"/>
                          <a:cs typeface="Quicksand Medium"/>
                          <a:sym typeface="Quicksand Medium"/>
                        </a:rPr>
                        <a:t>Data </a:t>
                      </a:r>
                      <a:endParaRPr sz="400">
                        <a:latin typeface="Quicksand Medium"/>
                        <a:ea typeface="Quicksand Medium"/>
                        <a:cs typeface="Quicksand Medium"/>
                        <a:sym typeface="Quicksand Medium"/>
                      </a:endParaRPr>
                    </a:p>
                  </a:txBody>
                  <a:tcPr marL="88900" marR="88900" marT="88900" marB="88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2"/>
                  </a:ext>
                </a:extLst>
              </a:tr>
              <a:tr h="234850">
                <a:tc>
                  <a:txBody>
                    <a:bodyPr/>
                    <a:lstStyle/>
                    <a:p>
                      <a:pPr marL="0" lvl="0" indent="0" algn="ctr" rtl="0">
                        <a:spcBef>
                          <a:spcPts val="0"/>
                        </a:spcBef>
                        <a:spcAft>
                          <a:spcPts val="0"/>
                        </a:spcAft>
                        <a:buNone/>
                      </a:pPr>
                      <a:r>
                        <a:rPr lang="en-GB" sz="400">
                          <a:latin typeface="Quicksand Medium"/>
                          <a:ea typeface="Quicksand Medium"/>
                          <a:cs typeface="Quicksand Medium"/>
                          <a:sym typeface="Quicksand Medium"/>
                        </a:rPr>
                        <a:t>Runtime</a:t>
                      </a:r>
                      <a:endParaRPr sz="400">
                        <a:latin typeface="Quicksand Medium"/>
                        <a:ea typeface="Quicksand Medium"/>
                        <a:cs typeface="Quicksand Medium"/>
                        <a:sym typeface="Quicksand Medium"/>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5D1FD"/>
                    </a:solidFill>
                  </a:tcPr>
                </a:tc>
                <a:tc>
                  <a:txBody>
                    <a:bodyPr/>
                    <a:lstStyle/>
                    <a:p>
                      <a:pPr marL="0" lvl="0" indent="0" algn="ctr" rtl="0">
                        <a:spcBef>
                          <a:spcPts val="0"/>
                        </a:spcBef>
                        <a:spcAft>
                          <a:spcPts val="0"/>
                        </a:spcAft>
                        <a:buNone/>
                      </a:pPr>
                      <a:endParaRPr sz="400">
                        <a:latin typeface="Quicksand Medium"/>
                        <a:ea typeface="Quicksand Medium"/>
                        <a:cs typeface="Quicksand Medium"/>
                        <a:sym typeface="Quicksand Medium"/>
                      </a:endParaRPr>
                    </a:p>
                  </a:txBody>
                  <a:tcPr marL="88900" marR="88900" marT="88900" marB="88900">
                    <a:lnL w="952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9E9E9E">
                          <a:alpha val="0"/>
                        </a:srgbClr>
                      </a:solidFill>
                      <a:prstDash val="solid"/>
                      <a:round/>
                      <a:headEnd type="none" w="sm" len="sm"/>
                      <a:tailEnd type="none" w="sm" len="sm"/>
                    </a:lnT>
                    <a:lnB w="12700"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400">
                          <a:latin typeface="Quicksand Medium"/>
                          <a:ea typeface="Quicksand Medium"/>
                          <a:cs typeface="Quicksand Medium"/>
                          <a:sym typeface="Quicksand Medium"/>
                        </a:rPr>
                        <a:t>Runtime</a:t>
                      </a:r>
                      <a:endParaRPr sz="400">
                        <a:latin typeface="Quicksand Medium"/>
                        <a:ea typeface="Quicksand Medium"/>
                        <a:cs typeface="Quicksand Medium"/>
                        <a:sym typeface="Quicksand Medium"/>
                      </a:endParaRPr>
                    </a:p>
                  </a:txBody>
                  <a:tcPr marL="88900" marR="88900" marT="88900" marB="88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5D1FD"/>
                    </a:solidFill>
                  </a:tcPr>
                </a:tc>
                <a:tc>
                  <a:txBody>
                    <a:bodyPr/>
                    <a:lstStyle/>
                    <a:p>
                      <a:pPr marL="0" lvl="0" indent="0" algn="ctr" rtl="0">
                        <a:spcBef>
                          <a:spcPts val="0"/>
                        </a:spcBef>
                        <a:spcAft>
                          <a:spcPts val="0"/>
                        </a:spcAft>
                        <a:buNone/>
                      </a:pPr>
                      <a:endParaRPr sz="400">
                        <a:latin typeface="Quicksand Medium"/>
                        <a:ea typeface="Quicksand Medium"/>
                        <a:cs typeface="Quicksand Medium"/>
                        <a:sym typeface="Quicksand Medium"/>
                      </a:endParaRPr>
                    </a:p>
                  </a:txBody>
                  <a:tcPr marL="88900" marR="88900" marT="88900" marB="88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9E9E9E">
                          <a:alpha val="0"/>
                        </a:srgbClr>
                      </a:solidFill>
                      <a:prstDash val="solid"/>
                      <a:round/>
                      <a:headEnd type="none" w="sm" len="sm"/>
                      <a:tailEnd type="none" w="sm" len="sm"/>
                    </a:lnT>
                    <a:lnB w="12700"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400">
                          <a:latin typeface="Quicksand Medium"/>
                          <a:ea typeface="Quicksand Medium"/>
                          <a:cs typeface="Quicksand Medium"/>
                          <a:sym typeface="Quicksand Medium"/>
                        </a:rPr>
                        <a:t>Runtime</a:t>
                      </a:r>
                      <a:endParaRPr sz="400">
                        <a:latin typeface="Quicksand Medium"/>
                        <a:ea typeface="Quicksand Medium"/>
                        <a:cs typeface="Quicksand Medium"/>
                        <a:sym typeface="Quicksand Medium"/>
                      </a:endParaRPr>
                    </a:p>
                  </a:txBody>
                  <a:tcPr marL="88900" marR="88900" marT="88900" marB="88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3"/>
                  </a:ext>
                </a:extLst>
              </a:tr>
              <a:tr h="234850">
                <a:tc>
                  <a:txBody>
                    <a:bodyPr/>
                    <a:lstStyle/>
                    <a:p>
                      <a:pPr marL="0" lvl="0" indent="0" algn="ctr" rtl="0">
                        <a:spcBef>
                          <a:spcPts val="0"/>
                        </a:spcBef>
                        <a:spcAft>
                          <a:spcPts val="0"/>
                        </a:spcAft>
                        <a:buNone/>
                      </a:pPr>
                      <a:r>
                        <a:rPr lang="en-GB" sz="400">
                          <a:latin typeface="Quicksand Medium"/>
                          <a:ea typeface="Quicksand Medium"/>
                          <a:cs typeface="Quicksand Medium"/>
                          <a:sym typeface="Quicksand Medium"/>
                        </a:rPr>
                        <a:t>Middleware</a:t>
                      </a:r>
                      <a:endParaRPr sz="400">
                        <a:latin typeface="Quicksand Medium"/>
                        <a:ea typeface="Quicksand Medium"/>
                        <a:cs typeface="Quicksand Medium"/>
                        <a:sym typeface="Quicksand Medium"/>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5D1FD"/>
                    </a:solidFill>
                  </a:tcPr>
                </a:tc>
                <a:tc>
                  <a:txBody>
                    <a:bodyPr/>
                    <a:lstStyle/>
                    <a:p>
                      <a:pPr marL="0" lvl="0" indent="0" algn="ctr" rtl="0">
                        <a:spcBef>
                          <a:spcPts val="0"/>
                        </a:spcBef>
                        <a:spcAft>
                          <a:spcPts val="0"/>
                        </a:spcAft>
                        <a:buNone/>
                      </a:pPr>
                      <a:endParaRPr sz="400">
                        <a:latin typeface="Quicksand Medium"/>
                        <a:ea typeface="Quicksand Medium"/>
                        <a:cs typeface="Quicksand Medium"/>
                        <a:sym typeface="Quicksand Medium"/>
                      </a:endParaRPr>
                    </a:p>
                  </a:txBody>
                  <a:tcPr marL="88900" marR="88900" marT="88900" marB="88900">
                    <a:lnL w="952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9E9E9E">
                          <a:alpha val="0"/>
                        </a:srgbClr>
                      </a:solidFill>
                      <a:prstDash val="solid"/>
                      <a:round/>
                      <a:headEnd type="none" w="sm" len="sm"/>
                      <a:tailEnd type="none" w="sm" len="sm"/>
                    </a:lnT>
                    <a:lnB w="12700"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400">
                          <a:latin typeface="Quicksand Medium"/>
                          <a:ea typeface="Quicksand Medium"/>
                          <a:cs typeface="Quicksand Medium"/>
                          <a:sym typeface="Quicksand Medium"/>
                        </a:rPr>
                        <a:t>Middleware</a:t>
                      </a:r>
                      <a:endParaRPr sz="400">
                        <a:latin typeface="Quicksand Medium"/>
                        <a:ea typeface="Quicksand Medium"/>
                        <a:cs typeface="Quicksand Medium"/>
                        <a:sym typeface="Quicksand Medium"/>
                      </a:endParaRPr>
                    </a:p>
                  </a:txBody>
                  <a:tcPr marL="88900" marR="88900" marT="88900" marB="88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5D1FD"/>
                    </a:solidFill>
                  </a:tcPr>
                </a:tc>
                <a:tc>
                  <a:txBody>
                    <a:bodyPr/>
                    <a:lstStyle/>
                    <a:p>
                      <a:pPr marL="0" lvl="0" indent="0" algn="ctr" rtl="0">
                        <a:spcBef>
                          <a:spcPts val="0"/>
                        </a:spcBef>
                        <a:spcAft>
                          <a:spcPts val="0"/>
                        </a:spcAft>
                        <a:buNone/>
                      </a:pPr>
                      <a:endParaRPr sz="400">
                        <a:latin typeface="Quicksand Medium"/>
                        <a:ea typeface="Quicksand Medium"/>
                        <a:cs typeface="Quicksand Medium"/>
                        <a:sym typeface="Quicksand Medium"/>
                      </a:endParaRPr>
                    </a:p>
                  </a:txBody>
                  <a:tcPr marL="88900" marR="88900" marT="88900" marB="88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9E9E9E">
                          <a:alpha val="0"/>
                        </a:srgbClr>
                      </a:solidFill>
                      <a:prstDash val="solid"/>
                      <a:round/>
                      <a:headEnd type="none" w="sm" len="sm"/>
                      <a:tailEnd type="none" w="sm" len="sm"/>
                    </a:lnT>
                    <a:lnB w="12700"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400">
                          <a:latin typeface="Quicksand Medium"/>
                          <a:ea typeface="Quicksand Medium"/>
                          <a:cs typeface="Quicksand Medium"/>
                          <a:sym typeface="Quicksand Medium"/>
                        </a:rPr>
                        <a:t>Middleware</a:t>
                      </a:r>
                      <a:endParaRPr sz="400">
                        <a:latin typeface="Quicksand Medium"/>
                        <a:ea typeface="Quicksand Medium"/>
                        <a:cs typeface="Quicksand Medium"/>
                        <a:sym typeface="Quicksand Medium"/>
                      </a:endParaRPr>
                    </a:p>
                  </a:txBody>
                  <a:tcPr marL="88900" marR="88900" marT="88900" marB="88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4"/>
                  </a:ext>
                </a:extLst>
              </a:tr>
              <a:tr h="234850">
                <a:tc>
                  <a:txBody>
                    <a:bodyPr/>
                    <a:lstStyle/>
                    <a:p>
                      <a:pPr marL="0" lvl="0" indent="0" algn="ctr" rtl="0">
                        <a:spcBef>
                          <a:spcPts val="0"/>
                        </a:spcBef>
                        <a:spcAft>
                          <a:spcPts val="0"/>
                        </a:spcAft>
                        <a:buNone/>
                      </a:pPr>
                      <a:r>
                        <a:rPr lang="en-GB" sz="400">
                          <a:latin typeface="Quicksand Medium"/>
                          <a:ea typeface="Quicksand Medium"/>
                          <a:cs typeface="Quicksand Medium"/>
                          <a:sym typeface="Quicksand Medium"/>
                        </a:rPr>
                        <a:t>Operating system</a:t>
                      </a:r>
                      <a:endParaRPr sz="400">
                        <a:latin typeface="Quicksand Medium"/>
                        <a:ea typeface="Quicksand Medium"/>
                        <a:cs typeface="Quicksand Medium"/>
                        <a:sym typeface="Quicksand Medium"/>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5D1FD"/>
                    </a:solidFill>
                  </a:tcPr>
                </a:tc>
                <a:tc>
                  <a:txBody>
                    <a:bodyPr/>
                    <a:lstStyle/>
                    <a:p>
                      <a:pPr marL="0" lvl="0" indent="0" algn="ctr" rtl="0">
                        <a:spcBef>
                          <a:spcPts val="0"/>
                        </a:spcBef>
                        <a:spcAft>
                          <a:spcPts val="0"/>
                        </a:spcAft>
                        <a:buNone/>
                      </a:pPr>
                      <a:endParaRPr sz="400">
                        <a:latin typeface="Quicksand Medium"/>
                        <a:ea typeface="Quicksand Medium"/>
                        <a:cs typeface="Quicksand Medium"/>
                        <a:sym typeface="Quicksand Medium"/>
                      </a:endParaRPr>
                    </a:p>
                  </a:txBody>
                  <a:tcPr marL="88900" marR="88900" marT="88900" marB="88900">
                    <a:lnL w="952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9E9E9E">
                          <a:alpha val="0"/>
                        </a:srgbClr>
                      </a:solidFill>
                      <a:prstDash val="solid"/>
                      <a:round/>
                      <a:headEnd type="none" w="sm" len="sm"/>
                      <a:tailEnd type="none" w="sm" len="sm"/>
                    </a:lnT>
                    <a:lnB w="12700"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400">
                          <a:latin typeface="Quicksand Medium"/>
                          <a:ea typeface="Quicksand Medium"/>
                          <a:cs typeface="Quicksand Medium"/>
                          <a:sym typeface="Quicksand Medium"/>
                        </a:rPr>
                        <a:t>Operating system</a:t>
                      </a:r>
                      <a:endParaRPr sz="400">
                        <a:latin typeface="Quicksand Medium"/>
                        <a:ea typeface="Quicksand Medium"/>
                        <a:cs typeface="Quicksand Medium"/>
                        <a:sym typeface="Quicksand Medium"/>
                      </a:endParaRPr>
                    </a:p>
                  </a:txBody>
                  <a:tcPr marL="88900" marR="88900" marT="88900" marB="88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5D1FD"/>
                    </a:solidFill>
                  </a:tcPr>
                </a:tc>
                <a:tc>
                  <a:txBody>
                    <a:bodyPr/>
                    <a:lstStyle/>
                    <a:p>
                      <a:pPr marL="0" lvl="0" indent="0" algn="ctr" rtl="0">
                        <a:spcBef>
                          <a:spcPts val="0"/>
                        </a:spcBef>
                        <a:spcAft>
                          <a:spcPts val="0"/>
                        </a:spcAft>
                        <a:buNone/>
                      </a:pPr>
                      <a:endParaRPr sz="400">
                        <a:latin typeface="Quicksand Medium"/>
                        <a:ea typeface="Quicksand Medium"/>
                        <a:cs typeface="Quicksand Medium"/>
                        <a:sym typeface="Quicksand Medium"/>
                      </a:endParaRPr>
                    </a:p>
                  </a:txBody>
                  <a:tcPr marL="88900" marR="88900" marT="88900" marB="88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9E9E9E">
                          <a:alpha val="0"/>
                        </a:srgbClr>
                      </a:solidFill>
                      <a:prstDash val="solid"/>
                      <a:round/>
                      <a:headEnd type="none" w="sm" len="sm"/>
                      <a:tailEnd type="none" w="sm" len="sm"/>
                    </a:lnT>
                    <a:lnB w="12700"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400">
                          <a:latin typeface="Quicksand Medium"/>
                          <a:ea typeface="Quicksand Medium"/>
                          <a:cs typeface="Quicksand Medium"/>
                          <a:sym typeface="Quicksand Medium"/>
                        </a:rPr>
                        <a:t>Operating system</a:t>
                      </a:r>
                      <a:endParaRPr sz="400">
                        <a:latin typeface="Quicksand Medium"/>
                        <a:ea typeface="Quicksand Medium"/>
                        <a:cs typeface="Quicksand Medium"/>
                        <a:sym typeface="Quicksand Medium"/>
                      </a:endParaRPr>
                    </a:p>
                  </a:txBody>
                  <a:tcPr marL="88900" marR="88900" marT="88900" marB="88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CCCC"/>
                    </a:solidFill>
                  </a:tcPr>
                </a:tc>
                <a:extLst>
                  <a:ext uri="{0D108BD9-81ED-4DB2-BD59-A6C34878D82A}">
                    <a16:rowId xmlns:a16="http://schemas.microsoft.com/office/drawing/2014/main" val="10005"/>
                  </a:ext>
                </a:extLst>
              </a:tr>
              <a:tr h="234850">
                <a:tc>
                  <a:txBody>
                    <a:bodyPr/>
                    <a:lstStyle/>
                    <a:p>
                      <a:pPr marL="0" lvl="0" indent="0" algn="ctr" rtl="0">
                        <a:spcBef>
                          <a:spcPts val="0"/>
                        </a:spcBef>
                        <a:spcAft>
                          <a:spcPts val="0"/>
                        </a:spcAft>
                        <a:buNone/>
                      </a:pPr>
                      <a:r>
                        <a:rPr lang="en-GB" sz="400">
                          <a:latin typeface="Quicksand Medium"/>
                          <a:ea typeface="Quicksand Medium"/>
                          <a:cs typeface="Quicksand Medium"/>
                          <a:sym typeface="Quicksand Medium"/>
                        </a:rPr>
                        <a:t>Virtualisation </a:t>
                      </a:r>
                      <a:endParaRPr sz="400">
                        <a:latin typeface="Quicksand Medium"/>
                        <a:ea typeface="Quicksand Medium"/>
                        <a:cs typeface="Quicksand Medium"/>
                        <a:sym typeface="Quicksand Medium"/>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5D1FD"/>
                    </a:solidFill>
                  </a:tcPr>
                </a:tc>
                <a:tc>
                  <a:txBody>
                    <a:bodyPr/>
                    <a:lstStyle/>
                    <a:p>
                      <a:pPr marL="0" lvl="0" indent="0" algn="ctr" rtl="0">
                        <a:spcBef>
                          <a:spcPts val="0"/>
                        </a:spcBef>
                        <a:spcAft>
                          <a:spcPts val="0"/>
                        </a:spcAft>
                        <a:buNone/>
                      </a:pPr>
                      <a:endParaRPr sz="400">
                        <a:latin typeface="Quicksand Medium"/>
                        <a:ea typeface="Quicksand Medium"/>
                        <a:cs typeface="Quicksand Medium"/>
                        <a:sym typeface="Quicksand Medium"/>
                      </a:endParaRPr>
                    </a:p>
                  </a:txBody>
                  <a:tcPr marL="88900" marR="88900" marT="88900" marB="88900">
                    <a:lnL w="952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9E9E9E">
                          <a:alpha val="0"/>
                        </a:srgbClr>
                      </a:solidFill>
                      <a:prstDash val="solid"/>
                      <a:round/>
                      <a:headEnd type="none" w="sm" len="sm"/>
                      <a:tailEnd type="none" w="sm" len="sm"/>
                    </a:lnT>
                    <a:lnB w="12700"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400">
                          <a:latin typeface="Quicksand Medium"/>
                          <a:ea typeface="Quicksand Medium"/>
                          <a:cs typeface="Quicksand Medium"/>
                          <a:sym typeface="Quicksand Medium"/>
                        </a:rPr>
                        <a:t>Virtualisation</a:t>
                      </a:r>
                      <a:endParaRPr sz="400">
                        <a:latin typeface="Quicksand Medium"/>
                        <a:ea typeface="Quicksand Medium"/>
                        <a:cs typeface="Quicksand Medium"/>
                        <a:sym typeface="Quicksand Medium"/>
                      </a:endParaRPr>
                    </a:p>
                  </a:txBody>
                  <a:tcPr marL="88900" marR="88900" marT="88900" marB="88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5D1FD"/>
                    </a:solidFill>
                  </a:tcPr>
                </a:tc>
                <a:tc>
                  <a:txBody>
                    <a:bodyPr/>
                    <a:lstStyle/>
                    <a:p>
                      <a:pPr marL="0" lvl="0" indent="0" algn="ctr" rtl="0">
                        <a:spcBef>
                          <a:spcPts val="0"/>
                        </a:spcBef>
                        <a:spcAft>
                          <a:spcPts val="0"/>
                        </a:spcAft>
                        <a:buNone/>
                      </a:pPr>
                      <a:endParaRPr sz="400">
                        <a:latin typeface="Quicksand Medium"/>
                        <a:ea typeface="Quicksand Medium"/>
                        <a:cs typeface="Quicksand Medium"/>
                        <a:sym typeface="Quicksand Medium"/>
                      </a:endParaRPr>
                    </a:p>
                  </a:txBody>
                  <a:tcPr marL="88900" marR="88900" marT="88900" marB="88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9E9E9E">
                          <a:alpha val="0"/>
                        </a:srgbClr>
                      </a:solidFill>
                      <a:prstDash val="solid"/>
                      <a:round/>
                      <a:headEnd type="none" w="sm" len="sm"/>
                      <a:tailEnd type="none" w="sm" len="sm"/>
                    </a:lnT>
                    <a:lnB w="12700"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400">
                          <a:latin typeface="Quicksand Medium"/>
                          <a:ea typeface="Quicksand Medium"/>
                          <a:cs typeface="Quicksand Medium"/>
                          <a:sym typeface="Quicksand Medium"/>
                        </a:rPr>
                        <a:t>Virtualisation</a:t>
                      </a:r>
                      <a:endParaRPr sz="400">
                        <a:latin typeface="Quicksand Medium"/>
                        <a:ea typeface="Quicksand Medium"/>
                        <a:cs typeface="Quicksand Medium"/>
                        <a:sym typeface="Quicksand Medium"/>
                      </a:endParaRPr>
                    </a:p>
                  </a:txBody>
                  <a:tcPr marL="88900" marR="88900" marT="88900" marB="88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5D1FD"/>
                    </a:solidFill>
                  </a:tcPr>
                </a:tc>
                <a:extLst>
                  <a:ext uri="{0D108BD9-81ED-4DB2-BD59-A6C34878D82A}">
                    <a16:rowId xmlns:a16="http://schemas.microsoft.com/office/drawing/2014/main" val="10006"/>
                  </a:ext>
                </a:extLst>
              </a:tr>
              <a:tr h="234850">
                <a:tc>
                  <a:txBody>
                    <a:bodyPr/>
                    <a:lstStyle/>
                    <a:p>
                      <a:pPr marL="0" lvl="0" indent="0" algn="ctr" rtl="0">
                        <a:spcBef>
                          <a:spcPts val="0"/>
                        </a:spcBef>
                        <a:spcAft>
                          <a:spcPts val="0"/>
                        </a:spcAft>
                        <a:buNone/>
                      </a:pPr>
                      <a:r>
                        <a:rPr lang="en-GB" sz="400">
                          <a:latin typeface="Quicksand Medium"/>
                          <a:ea typeface="Quicksand Medium"/>
                          <a:cs typeface="Quicksand Medium"/>
                          <a:sym typeface="Quicksand Medium"/>
                        </a:rPr>
                        <a:t>Servers</a:t>
                      </a:r>
                      <a:endParaRPr sz="400">
                        <a:latin typeface="Quicksand Medium"/>
                        <a:ea typeface="Quicksand Medium"/>
                        <a:cs typeface="Quicksand Medium"/>
                        <a:sym typeface="Quicksand Medium"/>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5D1FD"/>
                    </a:solidFill>
                  </a:tcPr>
                </a:tc>
                <a:tc>
                  <a:txBody>
                    <a:bodyPr/>
                    <a:lstStyle/>
                    <a:p>
                      <a:pPr marL="0" lvl="0" indent="0" algn="ctr" rtl="0">
                        <a:spcBef>
                          <a:spcPts val="0"/>
                        </a:spcBef>
                        <a:spcAft>
                          <a:spcPts val="0"/>
                        </a:spcAft>
                        <a:buNone/>
                      </a:pPr>
                      <a:endParaRPr sz="400">
                        <a:latin typeface="Quicksand Medium"/>
                        <a:ea typeface="Quicksand Medium"/>
                        <a:cs typeface="Quicksand Medium"/>
                        <a:sym typeface="Quicksand Medium"/>
                      </a:endParaRPr>
                    </a:p>
                  </a:txBody>
                  <a:tcPr marL="88900" marR="88900" marT="88900" marB="88900">
                    <a:lnL w="952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9E9E9E">
                          <a:alpha val="0"/>
                        </a:srgbClr>
                      </a:solidFill>
                      <a:prstDash val="solid"/>
                      <a:round/>
                      <a:headEnd type="none" w="sm" len="sm"/>
                      <a:tailEnd type="none" w="sm" len="sm"/>
                    </a:lnT>
                    <a:lnB w="12700"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400">
                          <a:latin typeface="Quicksand Medium"/>
                          <a:ea typeface="Quicksand Medium"/>
                          <a:cs typeface="Quicksand Medium"/>
                          <a:sym typeface="Quicksand Medium"/>
                        </a:rPr>
                        <a:t>Servers</a:t>
                      </a:r>
                      <a:endParaRPr sz="400">
                        <a:latin typeface="Quicksand Medium"/>
                        <a:ea typeface="Quicksand Medium"/>
                        <a:cs typeface="Quicksand Medium"/>
                        <a:sym typeface="Quicksand Medium"/>
                      </a:endParaRPr>
                    </a:p>
                  </a:txBody>
                  <a:tcPr marL="88900" marR="88900" marT="88900" marB="88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5D1FD"/>
                    </a:solidFill>
                  </a:tcPr>
                </a:tc>
                <a:tc>
                  <a:txBody>
                    <a:bodyPr/>
                    <a:lstStyle/>
                    <a:p>
                      <a:pPr marL="0" lvl="0" indent="0" algn="ctr" rtl="0">
                        <a:spcBef>
                          <a:spcPts val="0"/>
                        </a:spcBef>
                        <a:spcAft>
                          <a:spcPts val="0"/>
                        </a:spcAft>
                        <a:buNone/>
                      </a:pPr>
                      <a:endParaRPr sz="400">
                        <a:latin typeface="Quicksand Medium"/>
                        <a:ea typeface="Quicksand Medium"/>
                        <a:cs typeface="Quicksand Medium"/>
                        <a:sym typeface="Quicksand Medium"/>
                      </a:endParaRPr>
                    </a:p>
                  </a:txBody>
                  <a:tcPr marL="88900" marR="88900" marT="88900" marB="88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9E9E9E">
                          <a:alpha val="0"/>
                        </a:srgbClr>
                      </a:solidFill>
                      <a:prstDash val="solid"/>
                      <a:round/>
                      <a:headEnd type="none" w="sm" len="sm"/>
                      <a:tailEnd type="none" w="sm" len="sm"/>
                    </a:lnT>
                    <a:lnB w="12700"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400">
                          <a:latin typeface="Quicksand Medium"/>
                          <a:ea typeface="Quicksand Medium"/>
                          <a:cs typeface="Quicksand Medium"/>
                          <a:sym typeface="Quicksand Medium"/>
                        </a:rPr>
                        <a:t>Servers</a:t>
                      </a:r>
                      <a:endParaRPr sz="400">
                        <a:latin typeface="Quicksand Medium"/>
                        <a:ea typeface="Quicksand Medium"/>
                        <a:cs typeface="Quicksand Medium"/>
                        <a:sym typeface="Quicksand Medium"/>
                      </a:endParaRPr>
                    </a:p>
                  </a:txBody>
                  <a:tcPr marL="88900" marR="88900" marT="88900" marB="88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5D1FD"/>
                    </a:solidFill>
                  </a:tcPr>
                </a:tc>
                <a:extLst>
                  <a:ext uri="{0D108BD9-81ED-4DB2-BD59-A6C34878D82A}">
                    <a16:rowId xmlns:a16="http://schemas.microsoft.com/office/drawing/2014/main" val="10007"/>
                  </a:ext>
                </a:extLst>
              </a:tr>
              <a:tr h="234850">
                <a:tc>
                  <a:txBody>
                    <a:bodyPr/>
                    <a:lstStyle/>
                    <a:p>
                      <a:pPr marL="0" lvl="0" indent="0" algn="ctr" rtl="0">
                        <a:spcBef>
                          <a:spcPts val="0"/>
                        </a:spcBef>
                        <a:spcAft>
                          <a:spcPts val="0"/>
                        </a:spcAft>
                        <a:buNone/>
                      </a:pPr>
                      <a:r>
                        <a:rPr lang="en-GB" sz="400">
                          <a:latin typeface="Quicksand Medium"/>
                          <a:ea typeface="Quicksand Medium"/>
                          <a:cs typeface="Quicksand Medium"/>
                          <a:sym typeface="Quicksand Medium"/>
                        </a:rPr>
                        <a:t>Storage</a:t>
                      </a:r>
                      <a:endParaRPr sz="400">
                        <a:latin typeface="Quicksand Medium"/>
                        <a:ea typeface="Quicksand Medium"/>
                        <a:cs typeface="Quicksand Medium"/>
                        <a:sym typeface="Quicksand Medium"/>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B5D1FD"/>
                    </a:solidFill>
                  </a:tcPr>
                </a:tc>
                <a:tc>
                  <a:txBody>
                    <a:bodyPr/>
                    <a:lstStyle/>
                    <a:p>
                      <a:pPr marL="0" lvl="0" indent="0" algn="ctr" rtl="0">
                        <a:spcBef>
                          <a:spcPts val="0"/>
                        </a:spcBef>
                        <a:spcAft>
                          <a:spcPts val="0"/>
                        </a:spcAft>
                        <a:buNone/>
                      </a:pPr>
                      <a:endParaRPr sz="400">
                        <a:latin typeface="Quicksand Medium"/>
                        <a:ea typeface="Quicksand Medium"/>
                        <a:cs typeface="Quicksand Medium"/>
                        <a:sym typeface="Quicksand Medium"/>
                      </a:endParaRPr>
                    </a:p>
                  </a:txBody>
                  <a:tcPr marL="88900" marR="88900" marT="88900" marB="88900">
                    <a:lnL w="952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9E9E9E">
                          <a:alpha val="0"/>
                        </a:srgbClr>
                      </a:solidFill>
                      <a:prstDash val="solid"/>
                      <a:round/>
                      <a:headEnd type="none" w="sm" len="sm"/>
                      <a:tailEnd type="none" w="sm" len="sm"/>
                    </a:lnT>
                    <a:lnB w="12700"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400">
                          <a:latin typeface="Quicksand Medium"/>
                          <a:ea typeface="Quicksand Medium"/>
                          <a:cs typeface="Quicksand Medium"/>
                          <a:sym typeface="Quicksand Medium"/>
                        </a:rPr>
                        <a:t>Storage</a:t>
                      </a:r>
                      <a:endParaRPr sz="400">
                        <a:latin typeface="Quicksand Medium"/>
                        <a:ea typeface="Quicksand Medium"/>
                        <a:cs typeface="Quicksand Medium"/>
                        <a:sym typeface="Quicksand Medium"/>
                      </a:endParaRPr>
                    </a:p>
                  </a:txBody>
                  <a:tcPr marL="88900" marR="88900" marT="88900" marB="88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5D1FD"/>
                    </a:solidFill>
                  </a:tcPr>
                </a:tc>
                <a:tc>
                  <a:txBody>
                    <a:bodyPr/>
                    <a:lstStyle/>
                    <a:p>
                      <a:pPr marL="0" lvl="0" indent="0" algn="ctr" rtl="0">
                        <a:spcBef>
                          <a:spcPts val="0"/>
                        </a:spcBef>
                        <a:spcAft>
                          <a:spcPts val="0"/>
                        </a:spcAft>
                        <a:buNone/>
                      </a:pPr>
                      <a:endParaRPr sz="400">
                        <a:latin typeface="Quicksand Medium"/>
                        <a:ea typeface="Quicksand Medium"/>
                        <a:cs typeface="Quicksand Medium"/>
                        <a:sym typeface="Quicksand Medium"/>
                      </a:endParaRPr>
                    </a:p>
                  </a:txBody>
                  <a:tcPr marL="88900" marR="88900" marT="88900" marB="88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9E9E9E">
                          <a:alpha val="0"/>
                        </a:srgbClr>
                      </a:solidFill>
                      <a:prstDash val="solid"/>
                      <a:round/>
                      <a:headEnd type="none" w="sm" len="sm"/>
                      <a:tailEnd type="none" w="sm" len="sm"/>
                    </a:lnT>
                    <a:lnB w="12700"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400">
                          <a:latin typeface="Quicksand Medium"/>
                          <a:ea typeface="Quicksand Medium"/>
                          <a:cs typeface="Quicksand Medium"/>
                          <a:sym typeface="Quicksand Medium"/>
                        </a:rPr>
                        <a:t>Storage</a:t>
                      </a:r>
                      <a:endParaRPr sz="400">
                        <a:latin typeface="Quicksand Medium"/>
                        <a:ea typeface="Quicksand Medium"/>
                        <a:cs typeface="Quicksand Medium"/>
                        <a:sym typeface="Quicksand Medium"/>
                      </a:endParaRPr>
                    </a:p>
                  </a:txBody>
                  <a:tcPr marL="88900" marR="88900" marT="88900" marB="88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5D1FD"/>
                    </a:solidFill>
                  </a:tcPr>
                </a:tc>
                <a:extLst>
                  <a:ext uri="{0D108BD9-81ED-4DB2-BD59-A6C34878D82A}">
                    <a16:rowId xmlns:a16="http://schemas.microsoft.com/office/drawing/2014/main" val="10008"/>
                  </a:ext>
                </a:extLst>
              </a:tr>
              <a:tr h="234850">
                <a:tc>
                  <a:txBody>
                    <a:bodyPr/>
                    <a:lstStyle/>
                    <a:p>
                      <a:pPr marL="0" lvl="0" indent="0" algn="ctr" rtl="0">
                        <a:spcBef>
                          <a:spcPts val="0"/>
                        </a:spcBef>
                        <a:spcAft>
                          <a:spcPts val="0"/>
                        </a:spcAft>
                        <a:buNone/>
                      </a:pPr>
                      <a:r>
                        <a:rPr lang="en-GB" sz="400">
                          <a:latin typeface="Quicksand Medium"/>
                          <a:ea typeface="Quicksand Medium"/>
                          <a:cs typeface="Quicksand Medium"/>
                          <a:sym typeface="Quicksand Medium"/>
                        </a:rPr>
                        <a:t>Networking</a:t>
                      </a:r>
                      <a:endParaRPr sz="400">
                        <a:latin typeface="Quicksand Medium"/>
                        <a:ea typeface="Quicksand Medium"/>
                        <a:cs typeface="Quicksand Medium"/>
                        <a:sym typeface="Quicksand Medium"/>
                      </a:endParaRPr>
                    </a:p>
                  </a:txBody>
                  <a:tcPr marL="88900" marR="88900" marT="88900" marB="88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5D1FD"/>
                    </a:solidFill>
                  </a:tcPr>
                </a:tc>
                <a:tc>
                  <a:txBody>
                    <a:bodyPr/>
                    <a:lstStyle/>
                    <a:p>
                      <a:pPr marL="0" lvl="0" indent="0" algn="ctr" rtl="0">
                        <a:spcBef>
                          <a:spcPts val="0"/>
                        </a:spcBef>
                        <a:spcAft>
                          <a:spcPts val="0"/>
                        </a:spcAft>
                        <a:buNone/>
                      </a:pPr>
                      <a:endParaRPr sz="400">
                        <a:latin typeface="Quicksand Medium"/>
                        <a:ea typeface="Quicksand Medium"/>
                        <a:cs typeface="Quicksand Medium"/>
                        <a:sym typeface="Quicksand Medium"/>
                      </a:endParaRPr>
                    </a:p>
                  </a:txBody>
                  <a:tcPr marL="88900" marR="88900" marT="88900" marB="88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9E9E9E">
                          <a:alpha val="0"/>
                        </a:srgbClr>
                      </a:solidFill>
                      <a:prstDash val="solid"/>
                      <a:round/>
                      <a:headEnd type="none" w="sm" len="sm"/>
                      <a:tailEnd type="none" w="sm" len="sm"/>
                    </a:lnT>
                    <a:lnB w="12700"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400" dirty="0">
                          <a:latin typeface="Quicksand Medium"/>
                          <a:ea typeface="Quicksand Medium"/>
                          <a:cs typeface="Quicksand Medium"/>
                          <a:sym typeface="Quicksand Medium"/>
                        </a:rPr>
                        <a:t>Networking</a:t>
                      </a:r>
                      <a:endParaRPr sz="400" dirty="0">
                        <a:latin typeface="Quicksand Medium"/>
                        <a:ea typeface="Quicksand Medium"/>
                        <a:cs typeface="Quicksand Medium"/>
                        <a:sym typeface="Quicksand Medium"/>
                      </a:endParaRPr>
                    </a:p>
                  </a:txBody>
                  <a:tcPr marL="88900" marR="88900" marT="88900" marB="88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5D1FD"/>
                    </a:solidFill>
                  </a:tcPr>
                </a:tc>
                <a:tc>
                  <a:txBody>
                    <a:bodyPr/>
                    <a:lstStyle/>
                    <a:p>
                      <a:pPr marL="0" lvl="0" indent="0" algn="ctr" rtl="0">
                        <a:spcBef>
                          <a:spcPts val="0"/>
                        </a:spcBef>
                        <a:spcAft>
                          <a:spcPts val="0"/>
                        </a:spcAft>
                        <a:buNone/>
                      </a:pPr>
                      <a:endParaRPr sz="400">
                        <a:latin typeface="Quicksand Medium"/>
                        <a:ea typeface="Quicksand Medium"/>
                        <a:cs typeface="Quicksand Medium"/>
                        <a:sym typeface="Quicksand Medium"/>
                      </a:endParaRPr>
                    </a:p>
                  </a:txBody>
                  <a:tcPr marL="88900" marR="88900" marT="88900" marB="88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9E9E9E">
                          <a:alpha val="0"/>
                        </a:srgbClr>
                      </a:solidFill>
                      <a:prstDash val="solid"/>
                      <a:round/>
                      <a:headEnd type="none" w="sm" len="sm"/>
                      <a:tailEnd type="none" w="sm" len="sm"/>
                    </a:lnT>
                    <a:lnB w="12700"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400" dirty="0">
                          <a:latin typeface="Quicksand Medium"/>
                          <a:ea typeface="Quicksand Medium"/>
                          <a:cs typeface="Quicksand Medium"/>
                          <a:sym typeface="Quicksand Medium"/>
                        </a:rPr>
                        <a:t>Networking</a:t>
                      </a:r>
                      <a:endParaRPr sz="400" dirty="0">
                        <a:latin typeface="Quicksand Medium"/>
                        <a:ea typeface="Quicksand Medium"/>
                        <a:cs typeface="Quicksand Medium"/>
                        <a:sym typeface="Quicksand Medium"/>
                      </a:endParaRPr>
                    </a:p>
                  </a:txBody>
                  <a:tcPr marL="88900" marR="88900" marT="88900" marB="889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5D1FD"/>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41"/>
        <p:cNvGrpSpPr/>
        <p:nvPr/>
      </p:nvGrpSpPr>
      <p:grpSpPr>
        <a:xfrm>
          <a:off x="0" y="0"/>
          <a:ext cx="0" cy="0"/>
          <a:chOff x="0" y="0"/>
          <a:chExt cx="0" cy="0"/>
        </a:xfrm>
      </p:grpSpPr>
      <p:sp>
        <p:nvSpPr>
          <p:cNvPr id="142" name="Google Shape;142;p26"/>
          <p:cNvSpPr txBox="1">
            <a:spLocks noGrp="1"/>
          </p:cNvSpPr>
          <p:nvPr>
            <p:ph type="subTitle" idx="2"/>
          </p:nvPr>
        </p:nvSpPr>
        <p:spPr>
          <a:xfrm>
            <a:off x="6840000" y="0"/>
            <a:ext cx="19605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Starter activity</a:t>
            </a:r>
            <a:endParaRPr/>
          </a:p>
        </p:txBody>
      </p:sp>
      <p:sp>
        <p:nvSpPr>
          <p:cNvPr id="143" name="Google Shape;143;p26"/>
          <p:cNvSpPr txBox="1">
            <a:spLocks noGrp="1"/>
          </p:cNvSpPr>
          <p:nvPr>
            <p:ph type="body" idx="1"/>
          </p:nvPr>
        </p:nvSpPr>
        <p:spPr>
          <a:xfrm>
            <a:off x="310900" y="789125"/>
            <a:ext cx="8521200" cy="381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 software developer working for an online retailer is creating a new website feature which will allow customers to see stock levels. Explain </a:t>
            </a:r>
            <a:r>
              <a:rPr lang="en-GB" b="1"/>
              <a:t>two </a:t>
            </a:r>
            <a:r>
              <a:rPr lang="en-GB"/>
              <a:t>reasons why the software developer would use a virtual environment to design and test this new feature.														</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144" name="Google Shape;144;p26"/>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2</a:t>
            </a:fld>
            <a:endParaRPr/>
          </a:p>
        </p:txBody>
      </p:sp>
      <p:sp>
        <p:nvSpPr>
          <p:cNvPr id="145" name="Google Shape;145;p26"/>
          <p:cNvSpPr txBox="1">
            <a:spLocks noGrp="1"/>
          </p:cNvSpPr>
          <p:nvPr>
            <p:ph type="title"/>
          </p:nvPr>
        </p:nvSpPr>
        <p:spPr>
          <a:xfrm>
            <a:off x="310900" y="155024"/>
            <a:ext cx="8521200" cy="708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Virtualisation – study question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4"/>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20</a:t>
            </a:fld>
            <a:endParaRPr/>
          </a:p>
        </p:txBody>
      </p:sp>
      <p:sp>
        <p:nvSpPr>
          <p:cNvPr id="310" name="Google Shape;310;p44"/>
          <p:cNvSpPr txBox="1">
            <a:spLocks noGrp="1"/>
          </p:cNvSpPr>
          <p:nvPr>
            <p:ph type="subTitle" idx="3"/>
          </p:nvPr>
        </p:nvSpPr>
        <p:spPr>
          <a:xfrm>
            <a:off x="6840000" y="0"/>
            <a:ext cx="1959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Retrieval activity </a:t>
            </a:r>
            <a:endParaRPr/>
          </a:p>
        </p:txBody>
      </p:sp>
      <p:sp>
        <p:nvSpPr>
          <p:cNvPr id="311" name="Google Shape;311;p44"/>
          <p:cNvSpPr txBox="1">
            <a:spLocks noGrp="1"/>
          </p:cNvSpPr>
          <p:nvPr>
            <p:ph type="title"/>
          </p:nvPr>
        </p:nvSpPr>
        <p:spPr>
          <a:xfrm>
            <a:off x="310900" y="313512"/>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Retrieval practice</a:t>
            </a:r>
            <a:endParaRPr/>
          </a:p>
        </p:txBody>
      </p:sp>
      <p:sp>
        <p:nvSpPr>
          <p:cNvPr id="312" name="Google Shape;312;p44"/>
          <p:cNvSpPr txBox="1"/>
          <p:nvPr/>
        </p:nvSpPr>
        <p:spPr>
          <a:xfrm>
            <a:off x="389975" y="961650"/>
            <a:ext cx="4086000" cy="3996900"/>
          </a:xfrm>
          <a:prstGeom prst="rect">
            <a:avLst/>
          </a:prstGeom>
          <a:noFill/>
          <a:ln>
            <a:noFill/>
          </a:ln>
        </p:spPr>
        <p:txBody>
          <a:bodyPr spcFirstLastPara="1" wrap="square" lIns="91425" tIns="91425" rIns="54000" bIns="91425" anchor="t" anchorCtr="0">
            <a:noAutofit/>
          </a:bodyPr>
          <a:lstStyle/>
          <a:p>
            <a:pPr marL="0" lvl="0" indent="0" algn="l" rtl="0">
              <a:lnSpc>
                <a:spcPct val="112000"/>
              </a:lnSpc>
              <a:spcBef>
                <a:spcPts val="0"/>
              </a:spcBef>
              <a:spcAft>
                <a:spcPts val="0"/>
              </a:spcAft>
              <a:buNone/>
            </a:pPr>
            <a:r>
              <a:rPr lang="en-GB">
                <a:solidFill>
                  <a:srgbClr val="FFFFFF"/>
                </a:solidFill>
                <a:highlight>
                  <a:srgbClr val="CD2355"/>
                </a:highlight>
                <a:latin typeface="Quicksand"/>
                <a:ea typeface="Quicksand"/>
                <a:cs typeface="Quicksand"/>
                <a:sym typeface="Quicksand"/>
              </a:rPr>
              <a:t> Question </a:t>
            </a:r>
            <a:r>
              <a:rPr lang="en-GB">
                <a:solidFill>
                  <a:srgbClr val="FFFFFF"/>
                </a:solidFill>
                <a:latin typeface="Quicksand"/>
                <a:ea typeface="Quicksand"/>
                <a:cs typeface="Quicksand"/>
                <a:sym typeface="Quicksand"/>
              </a:rPr>
              <a:t>.</a:t>
            </a:r>
            <a:r>
              <a:rPr lang="en-GB">
                <a:solidFill>
                  <a:srgbClr val="5B5BA5"/>
                </a:solidFill>
                <a:latin typeface="Quicksand"/>
                <a:ea typeface="Quicksand"/>
                <a:cs typeface="Quicksand"/>
                <a:sym typeface="Quicksand"/>
              </a:rPr>
              <a:t> </a:t>
            </a:r>
            <a:endParaRPr>
              <a:solidFill>
                <a:srgbClr val="5B5BA5"/>
              </a:solidFill>
              <a:latin typeface="Quicksand"/>
              <a:ea typeface="Quicksand"/>
              <a:cs typeface="Quicksand"/>
              <a:sym typeface="Quicksand"/>
            </a:endParaRPr>
          </a:p>
          <a:p>
            <a:pPr marL="0" lvl="0" indent="0" algn="l" rtl="0">
              <a:lnSpc>
                <a:spcPct val="112000"/>
              </a:lnSpc>
              <a:spcBef>
                <a:spcPts val="600"/>
              </a:spcBef>
              <a:spcAft>
                <a:spcPts val="0"/>
              </a:spcAft>
              <a:buNone/>
            </a:pPr>
            <a:r>
              <a:rPr lang="en-GB">
                <a:latin typeface="Quicksand"/>
                <a:ea typeface="Quicksand"/>
                <a:cs typeface="Quicksand"/>
                <a:sym typeface="Quicksand"/>
              </a:rPr>
              <a:t>In recent years, the use of cloud storage has greatly increased. </a:t>
            </a:r>
            <a:endParaRPr>
              <a:latin typeface="Quicksand"/>
              <a:ea typeface="Quicksand"/>
              <a:cs typeface="Quicksand"/>
              <a:sym typeface="Quicksand"/>
            </a:endParaRPr>
          </a:p>
          <a:p>
            <a:pPr marL="0" lvl="0" indent="0" algn="l" rtl="0">
              <a:lnSpc>
                <a:spcPct val="112000"/>
              </a:lnSpc>
              <a:spcBef>
                <a:spcPts val="600"/>
              </a:spcBef>
              <a:spcAft>
                <a:spcPts val="0"/>
              </a:spcAft>
              <a:buNone/>
            </a:pPr>
            <a:endParaRPr>
              <a:latin typeface="Quicksand"/>
              <a:ea typeface="Quicksand"/>
              <a:cs typeface="Quicksand"/>
              <a:sym typeface="Quicksand"/>
            </a:endParaRPr>
          </a:p>
          <a:p>
            <a:pPr marL="0" lvl="0" indent="0" algn="l" rtl="0">
              <a:lnSpc>
                <a:spcPct val="112000"/>
              </a:lnSpc>
              <a:spcBef>
                <a:spcPts val="600"/>
              </a:spcBef>
              <a:spcAft>
                <a:spcPts val="0"/>
              </a:spcAft>
              <a:buNone/>
            </a:pPr>
            <a:r>
              <a:rPr lang="en-GB">
                <a:latin typeface="Quicksand"/>
                <a:ea typeface="Quicksand"/>
                <a:cs typeface="Quicksand"/>
                <a:sym typeface="Quicksand"/>
              </a:rPr>
              <a:t>Which </a:t>
            </a:r>
            <a:r>
              <a:rPr lang="en-GB" b="1">
                <a:latin typeface="Quicksand"/>
                <a:ea typeface="Quicksand"/>
                <a:cs typeface="Quicksand"/>
                <a:sym typeface="Quicksand"/>
              </a:rPr>
              <a:t>three</a:t>
            </a:r>
            <a:r>
              <a:rPr lang="en-GB">
                <a:latin typeface="Quicksand"/>
                <a:ea typeface="Quicksand"/>
                <a:cs typeface="Quicksand"/>
                <a:sym typeface="Quicksand"/>
              </a:rPr>
              <a:t> of the following characteristics are important reasons to use cloud storage to store files?</a:t>
            </a:r>
            <a:endParaRPr>
              <a:latin typeface="Quicksand"/>
              <a:ea typeface="Quicksand"/>
              <a:cs typeface="Quicksand"/>
              <a:sym typeface="Quicksand"/>
            </a:endParaRPr>
          </a:p>
          <a:p>
            <a:pPr marL="0" lvl="0" indent="0" algn="l" rtl="0">
              <a:lnSpc>
                <a:spcPct val="112000"/>
              </a:lnSpc>
              <a:spcBef>
                <a:spcPts val="600"/>
              </a:spcBef>
              <a:spcAft>
                <a:spcPts val="0"/>
              </a:spcAft>
              <a:buNone/>
            </a:pPr>
            <a:endParaRPr>
              <a:latin typeface="Quicksand"/>
              <a:ea typeface="Quicksand"/>
              <a:cs typeface="Quicksand"/>
              <a:sym typeface="Quicksand"/>
            </a:endParaRPr>
          </a:p>
          <a:p>
            <a:pPr marL="457200" lvl="0" indent="-317500" algn="l" rtl="0">
              <a:lnSpc>
                <a:spcPct val="112000"/>
              </a:lnSpc>
              <a:spcBef>
                <a:spcPts val="600"/>
              </a:spcBef>
              <a:spcAft>
                <a:spcPts val="0"/>
              </a:spcAft>
              <a:buClr>
                <a:srgbClr val="CD2355"/>
              </a:buClr>
              <a:buSzPts val="1400"/>
              <a:buFont typeface="Quicksand"/>
              <a:buAutoNum type="alphaUcPeriod"/>
            </a:pPr>
            <a:r>
              <a:rPr lang="en-GB">
                <a:latin typeface="Quicksand"/>
                <a:ea typeface="Quicksand"/>
                <a:cs typeface="Quicksand"/>
                <a:sym typeface="Quicksand"/>
              </a:rPr>
              <a:t>Expandable storage capacity</a:t>
            </a:r>
            <a:endParaRPr>
              <a:latin typeface="Quicksand"/>
              <a:ea typeface="Quicksand"/>
              <a:cs typeface="Quicksand"/>
              <a:sym typeface="Quicksand"/>
            </a:endParaRPr>
          </a:p>
          <a:p>
            <a:pPr marL="457200" lvl="0" indent="-317500" algn="l" rtl="0">
              <a:lnSpc>
                <a:spcPct val="112000"/>
              </a:lnSpc>
              <a:spcBef>
                <a:spcPts val="600"/>
              </a:spcBef>
              <a:spcAft>
                <a:spcPts val="0"/>
              </a:spcAft>
              <a:buClr>
                <a:srgbClr val="CD2355"/>
              </a:buClr>
              <a:buSzPts val="1400"/>
              <a:buFont typeface="Quicksand"/>
              <a:buAutoNum type="alphaUcPeriod"/>
            </a:pPr>
            <a:r>
              <a:rPr lang="en-GB">
                <a:latin typeface="Quicksand"/>
                <a:ea typeface="Quicksand"/>
                <a:cs typeface="Quicksand"/>
                <a:sym typeface="Quicksand"/>
              </a:rPr>
              <a:t>Sharing files</a:t>
            </a:r>
            <a:endParaRPr>
              <a:latin typeface="Quicksand"/>
              <a:ea typeface="Quicksand"/>
              <a:cs typeface="Quicksand"/>
              <a:sym typeface="Quicksand"/>
            </a:endParaRPr>
          </a:p>
          <a:p>
            <a:pPr marL="457200" lvl="0" indent="-317500" algn="l" rtl="0">
              <a:lnSpc>
                <a:spcPct val="112000"/>
              </a:lnSpc>
              <a:spcBef>
                <a:spcPts val="600"/>
              </a:spcBef>
              <a:spcAft>
                <a:spcPts val="0"/>
              </a:spcAft>
              <a:buClr>
                <a:srgbClr val="CD2355"/>
              </a:buClr>
              <a:buSzPts val="1400"/>
              <a:buFont typeface="Quicksand"/>
              <a:buAutoNum type="alphaUcPeriod"/>
            </a:pPr>
            <a:r>
              <a:rPr lang="en-GB">
                <a:latin typeface="Quicksand"/>
                <a:ea typeface="Quicksand"/>
                <a:cs typeface="Quicksand"/>
                <a:sym typeface="Quicksand"/>
              </a:rPr>
              <a:t>Cost</a:t>
            </a:r>
            <a:endParaRPr>
              <a:latin typeface="Quicksand"/>
              <a:ea typeface="Quicksand"/>
              <a:cs typeface="Quicksand"/>
              <a:sym typeface="Quicksand"/>
            </a:endParaRPr>
          </a:p>
          <a:p>
            <a:pPr marL="457200" lvl="0" indent="-317500" algn="l" rtl="0">
              <a:lnSpc>
                <a:spcPct val="112000"/>
              </a:lnSpc>
              <a:spcBef>
                <a:spcPts val="600"/>
              </a:spcBef>
              <a:spcAft>
                <a:spcPts val="0"/>
              </a:spcAft>
              <a:buClr>
                <a:srgbClr val="CD2355"/>
              </a:buClr>
              <a:buSzPts val="1400"/>
              <a:buFont typeface="Quicksand"/>
              <a:buAutoNum type="alphaUcPeriod"/>
            </a:pPr>
            <a:r>
              <a:rPr lang="en-GB">
                <a:latin typeface="Quicksand"/>
                <a:ea typeface="Quicksand"/>
                <a:cs typeface="Quicksand"/>
                <a:sym typeface="Quicksand"/>
              </a:rPr>
              <a:t>Safe backups</a:t>
            </a:r>
            <a:endParaRPr>
              <a:latin typeface="Quicksand"/>
              <a:ea typeface="Quicksand"/>
              <a:cs typeface="Quicksand"/>
              <a:sym typeface="Quicksand"/>
            </a:endParaRPr>
          </a:p>
          <a:p>
            <a:pPr marL="457200" lvl="0" indent="-317500" algn="l" rtl="0">
              <a:lnSpc>
                <a:spcPct val="112000"/>
              </a:lnSpc>
              <a:spcBef>
                <a:spcPts val="600"/>
              </a:spcBef>
              <a:spcAft>
                <a:spcPts val="0"/>
              </a:spcAft>
              <a:buClr>
                <a:srgbClr val="CD2355"/>
              </a:buClr>
              <a:buSzPts val="1400"/>
              <a:buFont typeface="Quicksand"/>
              <a:buAutoNum type="alphaUcPeriod"/>
            </a:pPr>
            <a:r>
              <a:rPr lang="en-GB">
                <a:latin typeface="Quicksand"/>
                <a:ea typeface="Quicksand"/>
                <a:cs typeface="Quicksand"/>
                <a:sym typeface="Quicksand"/>
              </a:rPr>
              <a:t>Speed of access</a:t>
            </a:r>
            <a:endParaRPr>
              <a:latin typeface="Quicksand"/>
              <a:ea typeface="Quicksand"/>
              <a:cs typeface="Quicksand"/>
              <a:sym typeface="Quicksand"/>
            </a:endParaRPr>
          </a:p>
        </p:txBody>
      </p:sp>
      <p:sp>
        <p:nvSpPr>
          <p:cNvPr id="313" name="Google Shape;313;p44"/>
          <p:cNvSpPr txBox="1"/>
          <p:nvPr/>
        </p:nvSpPr>
        <p:spPr>
          <a:xfrm>
            <a:off x="4905700" y="961350"/>
            <a:ext cx="4086000" cy="3506700"/>
          </a:xfrm>
          <a:prstGeom prst="rect">
            <a:avLst/>
          </a:prstGeom>
          <a:noFill/>
          <a:ln>
            <a:noFill/>
          </a:ln>
        </p:spPr>
        <p:txBody>
          <a:bodyPr spcFirstLastPara="1" wrap="square" lIns="91425" tIns="91425" rIns="54000" bIns="91425" anchor="t" anchorCtr="0">
            <a:noAutofit/>
          </a:bodyPr>
          <a:lstStyle/>
          <a:p>
            <a:pPr marL="0" lvl="0" indent="0" algn="l" rtl="0">
              <a:lnSpc>
                <a:spcPct val="112000"/>
              </a:lnSpc>
              <a:spcBef>
                <a:spcPts val="0"/>
              </a:spcBef>
              <a:spcAft>
                <a:spcPts val="0"/>
              </a:spcAft>
              <a:buNone/>
            </a:pPr>
            <a:r>
              <a:rPr lang="en-GB">
                <a:solidFill>
                  <a:srgbClr val="FFFFFF"/>
                </a:solidFill>
                <a:highlight>
                  <a:srgbClr val="CD2355"/>
                </a:highlight>
                <a:latin typeface="Quicksand"/>
                <a:ea typeface="Quicksand"/>
                <a:cs typeface="Quicksand"/>
                <a:sym typeface="Quicksand"/>
              </a:rPr>
              <a:t> Question </a:t>
            </a:r>
            <a:r>
              <a:rPr lang="en-GB">
                <a:solidFill>
                  <a:srgbClr val="FFFFFF"/>
                </a:solidFill>
                <a:latin typeface="Quicksand"/>
                <a:ea typeface="Quicksand"/>
                <a:cs typeface="Quicksand"/>
                <a:sym typeface="Quicksand"/>
              </a:rPr>
              <a:t>.</a:t>
            </a:r>
            <a:r>
              <a:rPr lang="en-GB">
                <a:solidFill>
                  <a:srgbClr val="5B5BA5"/>
                </a:solidFill>
                <a:latin typeface="Quicksand"/>
                <a:ea typeface="Quicksand"/>
                <a:cs typeface="Quicksand"/>
                <a:sym typeface="Quicksand"/>
              </a:rPr>
              <a:t> </a:t>
            </a:r>
            <a:endParaRPr>
              <a:solidFill>
                <a:srgbClr val="5B5BA5"/>
              </a:solidFill>
              <a:latin typeface="Quicksand"/>
              <a:ea typeface="Quicksand"/>
              <a:cs typeface="Quicksand"/>
              <a:sym typeface="Quicksand"/>
            </a:endParaRPr>
          </a:p>
          <a:p>
            <a:pPr marL="0" lvl="0" indent="0" algn="l" rtl="0">
              <a:lnSpc>
                <a:spcPct val="112000"/>
              </a:lnSpc>
              <a:spcBef>
                <a:spcPts val="600"/>
              </a:spcBef>
              <a:spcAft>
                <a:spcPts val="0"/>
              </a:spcAft>
              <a:buNone/>
            </a:pPr>
            <a:r>
              <a:rPr lang="en-GB">
                <a:latin typeface="Quicksand"/>
                <a:ea typeface="Quicksand"/>
                <a:cs typeface="Quicksand"/>
                <a:sym typeface="Quicksand"/>
              </a:rPr>
              <a:t>Which cloud deployment model does the following describe?</a:t>
            </a:r>
            <a:endParaRPr>
              <a:latin typeface="Quicksand"/>
              <a:ea typeface="Quicksand"/>
              <a:cs typeface="Quicksand"/>
              <a:sym typeface="Quicksand"/>
            </a:endParaRPr>
          </a:p>
          <a:p>
            <a:pPr marL="0" lvl="0" indent="0" algn="l" rtl="0">
              <a:lnSpc>
                <a:spcPct val="112000"/>
              </a:lnSpc>
              <a:spcBef>
                <a:spcPts val="600"/>
              </a:spcBef>
              <a:spcAft>
                <a:spcPts val="0"/>
              </a:spcAft>
              <a:buNone/>
            </a:pPr>
            <a:endParaRPr>
              <a:latin typeface="Quicksand"/>
              <a:ea typeface="Quicksand"/>
              <a:cs typeface="Quicksand"/>
              <a:sym typeface="Quicksand"/>
            </a:endParaRPr>
          </a:p>
          <a:p>
            <a:pPr marL="0" lvl="0" indent="0" algn="l" rtl="0">
              <a:lnSpc>
                <a:spcPct val="112000"/>
              </a:lnSpc>
              <a:spcBef>
                <a:spcPts val="600"/>
              </a:spcBef>
              <a:spcAft>
                <a:spcPts val="0"/>
              </a:spcAft>
              <a:buNone/>
            </a:pPr>
            <a:r>
              <a:rPr lang="en-GB" b="1" i="1">
                <a:latin typeface="Quicksand"/>
                <a:ea typeface="Quicksand"/>
                <a:cs typeface="Quicksand"/>
                <a:sym typeface="Quicksand"/>
              </a:rPr>
              <a:t>“Accessible by a group of organisations. </a:t>
            </a:r>
            <a:r>
              <a:rPr lang="en-GB" b="1" i="1">
                <a:solidFill>
                  <a:schemeClr val="dk1"/>
                </a:solidFill>
                <a:latin typeface="Quicksand"/>
                <a:ea typeface="Quicksand"/>
                <a:cs typeface="Quicksand"/>
                <a:sym typeface="Quicksand"/>
              </a:rPr>
              <a:t>Cloud services are distributed and are typically managed by a third party”</a:t>
            </a:r>
            <a:r>
              <a:rPr lang="en-GB">
                <a:latin typeface="Quicksand"/>
                <a:ea typeface="Quicksand"/>
                <a:cs typeface="Quicksand"/>
                <a:sym typeface="Quicksand"/>
              </a:rPr>
              <a:t> </a:t>
            </a:r>
            <a:endParaRPr i="1">
              <a:latin typeface="Quicksand"/>
              <a:ea typeface="Quicksand"/>
              <a:cs typeface="Quicksand"/>
              <a:sym typeface="Quicksand"/>
            </a:endParaRPr>
          </a:p>
          <a:p>
            <a:pPr marL="0" lvl="0" indent="0" algn="l" rtl="0">
              <a:lnSpc>
                <a:spcPct val="112000"/>
              </a:lnSpc>
              <a:spcBef>
                <a:spcPts val="600"/>
              </a:spcBef>
              <a:spcAft>
                <a:spcPts val="0"/>
              </a:spcAft>
              <a:buNone/>
            </a:pPr>
            <a:endParaRPr>
              <a:latin typeface="Quicksand"/>
              <a:ea typeface="Quicksand"/>
              <a:cs typeface="Quicksand"/>
              <a:sym typeface="Quicksand"/>
            </a:endParaRPr>
          </a:p>
          <a:p>
            <a:pPr marL="457200" lvl="0" indent="-317500" algn="l" rtl="0">
              <a:lnSpc>
                <a:spcPct val="112000"/>
              </a:lnSpc>
              <a:spcBef>
                <a:spcPts val="600"/>
              </a:spcBef>
              <a:spcAft>
                <a:spcPts val="0"/>
              </a:spcAft>
              <a:buClr>
                <a:srgbClr val="CD2355"/>
              </a:buClr>
              <a:buSzPts val="1400"/>
              <a:buFont typeface="Quicksand"/>
              <a:buAutoNum type="alphaUcPeriod"/>
            </a:pPr>
            <a:r>
              <a:rPr lang="en-GB">
                <a:latin typeface="Quicksand"/>
                <a:ea typeface="Quicksand"/>
                <a:cs typeface="Quicksand"/>
                <a:sym typeface="Quicksand"/>
              </a:rPr>
              <a:t>Hybrid cloud</a:t>
            </a:r>
            <a:endParaRPr>
              <a:latin typeface="Quicksand"/>
              <a:ea typeface="Quicksand"/>
              <a:cs typeface="Quicksand"/>
              <a:sym typeface="Quicksand"/>
            </a:endParaRPr>
          </a:p>
          <a:p>
            <a:pPr marL="457200" lvl="0" indent="-317500" algn="l" rtl="0">
              <a:lnSpc>
                <a:spcPct val="112000"/>
              </a:lnSpc>
              <a:spcBef>
                <a:spcPts val="600"/>
              </a:spcBef>
              <a:spcAft>
                <a:spcPts val="0"/>
              </a:spcAft>
              <a:buClr>
                <a:srgbClr val="CD2355"/>
              </a:buClr>
              <a:buSzPts val="1400"/>
              <a:buFont typeface="Quicksand"/>
              <a:buAutoNum type="alphaUcPeriod"/>
            </a:pPr>
            <a:r>
              <a:rPr lang="en-GB">
                <a:latin typeface="Quicksand"/>
                <a:ea typeface="Quicksand"/>
                <a:cs typeface="Quicksand"/>
                <a:sym typeface="Quicksand"/>
              </a:rPr>
              <a:t>Public cloud</a:t>
            </a:r>
            <a:endParaRPr>
              <a:latin typeface="Quicksand"/>
              <a:ea typeface="Quicksand"/>
              <a:cs typeface="Quicksand"/>
              <a:sym typeface="Quicksand"/>
            </a:endParaRPr>
          </a:p>
          <a:p>
            <a:pPr marL="457200" lvl="0" indent="-317500" algn="l" rtl="0">
              <a:lnSpc>
                <a:spcPct val="112000"/>
              </a:lnSpc>
              <a:spcBef>
                <a:spcPts val="600"/>
              </a:spcBef>
              <a:spcAft>
                <a:spcPts val="0"/>
              </a:spcAft>
              <a:buClr>
                <a:srgbClr val="CD2355"/>
              </a:buClr>
              <a:buSzPts val="1400"/>
              <a:buFont typeface="Quicksand"/>
              <a:buAutoNum type="alphaUcPeriod"/>
            </a:pPr>
            <a:r>
              <a:rPr lang="en-GB">
                <a:latin typeface="Quicksand"/>
                <a:ea typeface="Quicksand"/>
                <a:cs typeface="Quicksand"/>
                <a:sym typeface="Quicksand"/>
              </a:rPr>
              <a:t>Community cloud</a:t>
            </a:r>
            <a:endParaRPr>
              <a:latin typeface="Quicksand"/>
              <a:ea typeface="Quicksand"/>
              <a:cs typeface="Quicksand"/>
              <a:sym typeface="Quicksand"/>
            </a:endParaRPr>
          </a:p>
          <a:p>
            <a:pPr marL="457200" lvl="0" indent="0" algn="l" rtl="0">
              <a:lnSpc>
                <a:spcPct val="112000"/>
              </a:lnSpc>
              <a:spcBef>
                <a:spcPts val="600"/>
              </a:spcBef>
              <a:spcAft>
                <a:spcPts val="0"/>
              </a:spcAft>
              <a:buNone/>
            </a:pPr>
            <a:endParaRPr>
              <a:latin typeface="Quicksand"/>
              <a:ea typeface="Quicksand"/>
              <a:cs typeface="Quicksand"/>
              <a:sym typeface="Quicksand"/>
            </a:endParaRPr>
          </a:p>
        </p:txBody>
      </p:sp>
      <p:sp>
        <p:nvSpPr>
          <p:cNvPr id="314" name="Google Shape;314;p44"/>
          <p:cNvSpPr txBox="1"/>
          <p:nvPr/>
        </p:nvSpPr>
        <p:spPr>
          <a:xfrm>
            <a:off x="389975" y="961344"/>
            <a:ext cx="4086000" cy="3996900"/>
          </a:xfrm>
          <a:prstGeom prst="rect">
            <a:avLst/>
          </a:prstGeom>
          <a:noFill/>
          <a:ln>
            <a:noFill/>
          </a:ln>
        </p:spPr>
        <p:txBody>
          <a:bodyPr spcFirstLastPara="1" wrap="square" lIns="91425" tIns="91425" rIns="54000" bIns="91425" anchor="t" anchorCtr="0">
            <a:noAutofit/>
          </a:bodyPr>
          <a:lstStyle/>
          <a:p>
            <a:pPr marL="0" lvl="0" indent="0" algn="l" rtl="0">
              <a:lnSpc>
                <a:spcPct val="112000"/>
              </a:lnSpc>
              <a:spcBef>
                <a:spcPts val="0"/>
              </a:spcBef>
              <a:spcAft>
                <a:spcPts val="0"/>
              </a:spcAft>
              <a:buNone/>
            </a:pPr>
            <a:r>
              <a:rPr lang="en-GB">
                <a:solidFill>
                  <a:srgbClr val="FFFFFF"/>
                </a:solidFill>
                <a:highlight>
                  <a:srgbClr val="CD2355"/>
                </a:highlight>
                <a:latin typeface="Quicksand"/>
                <a:ea typeface="Quicksand"/>
                <a:cs typeface="Quicksand"/>
                <a:sym typeface="Quicksand"/>
              </a:rPr>
              <a:t> Question </a:t>
            </a:r>
            <a:r>
              <a:rPr lang="en-GB">
                <a:solidFill>
                  <a:srgbClr val="FFFFFF"/>
                </a:solidFill>
                <a:latin typeface="Quicksand"/>
                <a:ea typeface="Quicksand"/>
                <a:cs typeface="Quicksand"/>
                <a:sym typeface="Quicksand"/>
              </a:rPr>
              <a:t>.</a:t>
            </a:r>
            <a:r>
              <a:rPr lang="en-GB">
                <a:solidFill>
                  <a:srgbClr val="5B5BA5"/>
                </a:solidFill>
                <a:latin typeface="Quicksand"/>
                <a:ea typeface="Quicksand"/>
                <a:cs typeface="Quicksand"/>
                <a:sym typeface="Quicksand"/>
              </a:rPr>
              <a:t> </a:t>
            </a:r>
            <a:endParaRPr>
              <a:solidFill>
                <a:srgbClr val="5B5BA5"/>
              </a:solidFill>
              <a:latin typeface="Quicksand"/>
              <a:ea typeface="Quicksand"/>
              <a:cs typeface="Quicksand"/>
              <a:sym typeface="Quicksand"/>
            </a:endParaRPr>
          </a:p>
          <a:p>
            <a:pPr marL="0" lvl="0" indent="0" algn="l" rtl="0">
              <a:lnSpc>
                <a:spcPct val="112000"/>
              </a:lnSpc>
              <a:spcBef>
                <a:spcPts val="600"/>
              </a:spcBef>
              <a:spcAft>
                <a:spcPts val="0"/>
              </a:spcAft>
              <a:buNone/>
            </a:pPr>
            <a:r>
              <a:rPr lang="en-GB">
                <a:latin typeface="Quicksand"/>
                <a:ea typeface="Quicksand"/>
                <a:cs typeface="Quicksand"/>
                <a:sym typeface="Quicksand"/>
              </a:rPr>
              <a:t>In recent years, the use of cloud storage has greatly increased. </a:t>
            </a:r>
            <a:endParaRPr>
              <a:latin typeface="Quicksand"/>
              <a:ea typeface="Quicksand"/>
              <a:cs typeface="Quicksand"/>
              <a:sym typeface="Quicksand"/>
            </a:endParaRPr>
          </a:p>
          <a:p>
            <a:pPr marL="0" lvl="0" indent="0" algn="l" rtl="0">
              <a:lnSpc>
                <a:spcPct val="112000"/>
              </a:lnSpc>
              <a:spcBef>
                <a:spcPts val="600"/>
              </a:spcBef>
              <a:spcAft>
                <a:spcPts val="0"/>
              </a:spcAft>
              <a:buNone/>
            </a:pPr>
            <a:endParaRPr>
              <a:latin typeface="Quicksand"/>
              <a:ea typeface="Quicksand"/>
              <a:cs typeface="Quicksand"/>
              <a:sym typeface="Quicksand"/>
            </a:endParaRPr>
          </a:p>
          <a:p>
            <a:pPr marL="0" lvl="0" indent="0" algn="l" rtl="0">
              <a:lnSpc>
                <a:spcPct val="112000"/>
              </a:lnSpc>
              <a:spcBef>
                <a:spcPts val="600"/>
              </a:spcBef>
              <a:spcAft>
                <a:spcPts val="0"/>
              </a:spcAft>
              <a:buNone/>
            </a:pPr>
            <a:r>
              <a:rPr lang="en-GB">
                <a:latin typeface="Quicksand"/>
                <a:ea typeface="Quicksand"/>
                <a:cs typeface="Quicksand"/>
                <a:sym typeface="Quicksand"/>
              </a:rPr>
              <a:t>Which </a:t>
            </a:r>
            <a:r>
              <a:rPr lang="en-GB" b="1">
                <a:latin typeface="Quicksand"/>
                <a:ea typeface="Quicksand"/>
                <a:cs typeface="Quicksand"/>
                <a:sym typeface="Quicksand"/>
              </a:rPr>
              <a:t>three</a:t>
            </a:r>
            <a:r>
              <a:rPr lang="en-GB">
                <a:latin typeface="Quicksand"/>
                <a:ea typeface="Quicksand"/>
                <a:cs typeface="Quicksand"/>
                <a:sym typeface="Quicksand"/>
              </a:rPr>
              <a:t> of the following characteristics are important reasons to use cloud storage to store files?</a:t>
            </a:r>
            <a:endParaRPr>
              <a:latin typeface="Quicksand"/>
              <a:ea typeface="Quicksand"/>
              <a:cs typeface="Quicksand"/>
              <a:sym typeface="Quicksand"/>
            </a:endParaRPr>
          </a:p>
          <a:p>
            <a:pPr marL="0" lvl="0" indent="0" algn="l" rtl="0">
              <a:lnSpc>
                <a:spcPct val="112000"/>
              </a:lnSpc>
              <a:spcBef>
                <a:spcPts val="600"/>
              </a:spcBef>
              <a:spcAft>
                <a:spcPts val="0"/>
              </a:spcAft>
              <a:buNone/>
            </a:pPr>
            <a:endParaRPr>
              <a:latin typeface="Quicksand"/>
              <a:ea typeface="Quicksand"/>
              <a:cs typeface="Quicksand"/>
              <a:sym typeface="Quicksand"/>
            </a:endParaRPr>
          </a:p>
          <a:p>
            <a:pPr marL="457200" lvl="0" indent="-317500" algn="l" rtl="0">
              <a:lnSpc>
                <a:spcPct val="112000"/>
              </a:lnSpc>
              <a:spcBef>
                <a:spcPts val="600"/>
              </a:spcBef>
              <a:spcAft>
                <a:spcPts val="0"/>
              </a:spcAft>
              <a:buClr>
                <a:srgbClr val="CD2355"/>
              </a:buClr>
              <a:buSzPts val="1400"/>
              <a:buFont typeface="Quicksand"/>
              <a:buAutoNum type="alphaUcPeriod"/>
            </a:pPr>
            <a:r>
              <a:rPr lang="en-GB" b="1">
                <a:latin typeface="Quicksand"/>
                <a:ea typeface="Quicksand"/>
                <a:cs typeface="Quicksand"/>
                <a:sym typeface="Quicksand"/>
              </a:rPr>
              <a:t>Expandable storage capacity</a:t>
            </a:r>
            <a:endParaRPr b="1">
              <a:latin typeface="Quicksand"/>
              <a:ea typeface="Quicksand"/>
              <a:cs typeface="Quicksand"/>
              <a:sym typeface="Quicksand"/>
            </a:endParaRPr>
          </a:p>
          <a:p>
            <a:pPr marL="457200" lvl="0" indent="-317500" algn="l" rtl="0">
              <a:lnSpc>
                <a:spcPct val="112000"/>
              </a:lnSpc>
              <a:spcBef>
                <a:spcPts val="600"/>
              </a:spcBef>
              <a:spcAft>
                <a:spcPts val="0"/>
              </a:spcAft>
              <a:buClr>
                <a:srgbClr val="CD2355"/>
              </a:buClr>
              <a:buSzPts val="1400"/>
              <a:buFont typeface="Quicksand"/>
              <a:buAutoNum type="alphaUcPeriod"/>
            </a:pPr>
            <a:r>
              <a:rPr lang="en-GB" b="1">
                <a:latin typeface="Quicksand"/>
                <a:ea typeface="Quicksand"/>
                <a:cs typeface="Quicksand"/>
                <a:sym typeface="Quicksand"/>
              </a:rPr>
              <a:t>Sharing files</a:t>
            </a:r>
            <a:endParaRPr b="1">
              <a:latin typeface="Quicksand"/>
              <a:ea typeface="Quicksand"/>
              <a:cs typeface="Quicksand"/>
              <a:sym typeface="Quicksand"/>
            </a:endParaRPr>
          </a:p>
          <a:p>
            <a:pPr marL="457200" lvl="0" indent="-317500" algn="l" rtl="0">
              <a:lnSpc>
                <a:spcPct val="112000"/>
              </a:lnSpc>
              <a:spcBef>
                <a:spcPts val="600"/>
              </a:spcBef>
              <a:spcAft>
                <a:spcPts val="0"/>
              </a:spcAft>
              <a:buClr>
                <a:srgbClr val="CD2355"/>
              </a:buClr>
              <a:buSzPts val="1400"/>
              <a:buFont typeface="Quicksand"/>
              <a:buAutoNum type="alphaUcPeriod"/>
            </a:pPr>
            <a:r>
              <a:rPr lang="en-GB">
                <a:latin typeface="Quicksand"/>
                <a:ea typeface="Quicksand"/>
                <a:cs typeface="Quicksand"/>
                <a:sym typeface="Quicksand"/>
              </a:rPr>
              <a:t>Cost</a:t>
            </a:r>
            <a:endParaRPr>
              <a:latin typeface="Quicksand"/>
              <a:ea typeface="Quicksand"/>
              <a:cs typeface="Quicksand"/>
              <a:sym typeface="Quicksand"/>
            </a:endParaRPr>
          </a:p>
          <a:p>
            <a:pPr marL="457200" lvl="0" indent="-317500" algn="l" rtl="0">
              <a:lnSpc>
                <a:spcPct val="112000"/>
              </a:lnSpc>
              <a:spcBef>
                <a:spcPts val="600"/>
              </a:spcBef>
              <a:spcAft>
                <a:spcPts val="0"/>
              </a:spcAft>
              <a:buClr>
                <a:srgbClr val="CD2355"/>
              </a:buClr>
              <a:buSzPts val="1400"/>
              <a:buFont typeface="Quicksand"/>
              <a:buAutoNum type="alphaUcPeriod"/>
            </a:pPr>
            <a:r>
              <a:rPr lang="en-GB" b="1">
                <a:latin typeface="Quicksand"/>
                <a:ea typeface="Quicksand"/>
                <a:cs typeface="Quicksand"/>
                <a:sym typeface="Quicksand"/>
              </a:rPr>
              <a:t>Safe backups</a:t>
            </a:r>
            <a:endParaRPr b="1">
              <a:latin typeface="Quicksand"/>
              <a:ea typeface="Quicksand"/>
              <a:cs typeface="Quicksand"/>
              <a:sym typeface="Quicksand"/>
            </a:endParaRPr>
          </a:p>
          <a:p>
            <a:pPr marL="457200" lvl="0" indent="-317500" algn="l" rtl="0">
              <a:lnSpc>
                <a:spcPct val="112000"/>
              </a:lnSpc>
              <a:spcBef>
                <a:spcPts val="600"/>
              </a:spcBef>
              <a:spcAft>
                <a:spcPts val="0"/>
              </a:spcAft>
              <a:buClr>
                <a:srgbClr val="CD2355"/>
              </a:buClr>
              <a:buSzPts val="1400"/>
              <a:buFont typeface="Quicksand"/>
              <a:buAutoNum type="alphaUcPeriod"/>
            </a:pPr>
            <a:r>
              <a:rPr lang="en-GB">
                <a:latin typeface="Quicksand"/>
                <a:ea typeface="Quicksand"/>
                <a:cs typeface="Quicksand"/>
                <a:sym typeface="Quicksand"/>
              </a:rPr>
              <a:t>Speed of access</a:t>
            </a:r>
            <a:endParaRPr>
              <a:latin typeface="Quicksand"/>
              <a:ea typeface="Quicksand"/>
              <a:cs typeface="Quicksand"/>
              <a:sym typeface="Quicksand"/>
            </a:endParaRPr>
          </a:p>
        </p:txBody>
      </p:sp>
      <p:sp>
        <p:nvSpPr>
          <p:cNvPr id="315" name="Google Shape;315;p44"/>
          <p:cNvSpPr txBox="1"/>
          <p:nvPr/>
        </p:nvSpPr>
        <p:spPr>
          <a:xfrm>
            <a:off x="4905700" y="966880"/>
            <a:ext cx="4086000" cy="3506700"/>
          </a:xfrm>
          <a:prstGeom prst="rect">
            <a:avLst/>
          </a:prstGeom>
          <a:noFill/>
          <a:ln>
            <a:noFill/>
          </a:ln>
        </p:spPr>
        <p:txBody>
          <a:bodyPr spcFirstLastPara="1" wrap="square" lIns="91425" tIns="91425" rIns="54000" bIns="91425" anchor="t" anchorCtr="0">
            <a:noAutofit/>
          </a:bodyPr>
          <a:lstStyle/>
          <a:p>
            <a:pPr marL="0" lvl="0" indent="0" algn="l" rtl="0">
              <a:lnSpc>
                <a:spcPct val="112000"/>
              </a:lnSpc>
              <a:spcBef>
                <a:spcPts val="0"/>
              </a:spcBef>
              <a:spcAft>
                <a:spcPts val="0"/>
              </a:spcAft>
              <a:buNone/>
            </a:pPr>
            <a:r>
              <a:rPr lang="en-GB">
                <a:solidFill>
                  <a:srgbClr val="FFFFFF"/>
                </a:solidFill>
                <a:highlight>
                  <a:srgbClr val="CD2355"/>
                </a:highlight>
                <a:latin typeface="Quicksand"/>
                <a:ea typeface="Quicksand"/>
                <a:cs typeface="Quicksand"/>
                <a:sym typeface="Quicksand"/>
              </a:rPr>
              <a:t> Question </a:t>
            </a:r>
            <a:r>
              <a:rPr lang="en-GB">
                <a:solidFill>
                  <a:srgbClr val="FFFFFF"/>
                </a:solidFill>
                <a:latin typeface="Quicksand"/>
                <a:ea typeface="Quicksand"/>
                <a:cs typeface="Quicksand"/>
                <a:sym typeface="Quicksand"/>
              </a:rPr>
              <a:t>.</a:t>
            </a:r>
            <a:r>
              <a:rPr lang="en-GB">
                <a:solidFill>
                  <a:srgbClr val="5B5BA5"/>
                </a:solidFill>
                <a:latin typeface="Quicksand"/>
                <a:ea typeface="Quicksand"/>
                <a:cs typeface="Quicksand"/>
                <a:sym typeface="Quicksand"/>
              </a:rPr>
              <a:t> </a:t>
            </a:r>
            <a:endParaRPr>
              <a:solidFill>
                <a:srgbClr val="5B5BA5"/>
              </a:solidFill>
              <a:latin typeface="Quicksand"/>
              <a:ea typeface="Quicksand"/>
              <a:cs typeface="Quicksand"/>
              <a:sym typeface="Quicksand"/>
            </a:endParaRPr>
          </a:p>
          <a:p>
            <a:pPr marL="0" lvl="0" indent="0" algn="l" rtl="0">
              <a:lnSpc>
                <a:spcPct val="112000"/>
              </a:lnSpc>
              <a:spcBef>
                <a:spcPts val="600"/>
              </a:spcBef>
              <a:spcAft>
                <a:spcPts val="0"/>
              </a:spcAft>
              <a:buNone/>
            </a:pPr>
            <a:r>
              <a:rPr lang="en-GB">
                <a:latin typeface="Quicksand"/>
                <a:ea typeface="Quicksand"/>
                <a:cs typeface="Quicksand"/>
                <a:sym typeface="Quicksand"/>
              </a:rPr>
              <a:t>Which cloud deployment model does the following describe?</a:t>
            </a:r>
            <a:endParaRPr>
              <a:latin typeface="Quicksand"/>
              <a:ea typeface="Quicksand"/>
              <a:cs typeface="Quicksand"/>
              <a:sym typeface="Quicksand"/>
            </a:endParaRPr>
          </a:p>
          <a:p>
            <a:pPr marL="0" lvl="0" indent="0" algn="l" rtl="0">
              <a:lnSpc>
                <a:spcPct val="112000"/>
              </a:lnSpc>
              <a:spcBef>
                <a:spcPts val="600"/>
              </a:spcBef>
              <a:spcAft>
                <a:spcPts val="0"/>
              </a:spcAft>
              <a:buNone/>
            </a:pPr>
            <a:endParaRPr>
              <a:latin typeface="Quicksand"/>
              <a:ea typeface="Quicksand"/>
              <a:cs typeface="Quicksand"/>
              <a:sym typeface="Quicksand"/>
            </a:endParaRPr>
          </a:p>
          <a:p>
            <a:pPr marL="0" lvl="0" indent="0" algn="l" rtl="0">
              <a:lnSpc>
                <a:spcPct val="112000"/>
              </a:lnSpc>
              <a:spcBef>
                <a:spcPts val="600"/>
              </a:spcBef>
              <a:spcAft>
                <a:spcPts val="0"/>
              </a:spcAft>
              <a:buNone/>
            </a:pPr>
            <a:r>
              <a:rPr lang="en-GB" b="1" i="1">
                <a:latin typeface="Quicksand"/>
                <a:ea typeface="Quicksand"/>
                <a:cs typeface="Quicksand"/>
                <a:sym typeface="Quicksand"/>
              </a:rPr>
              <a:t>“Accessible by a group of organisations. </a:t>
            </a:r>
            <a:r>
              <a:rPr lang="en-GB" b="1" i="1">
                <a:solidFill>
                  <a:schemeClr val="dk1"/>
                </a:solidFill>
                <a:latin typeface="Quicksand"/>
                <a:ea typeface="Quicksand"/>
                <a:cs typeface="Quicksand"/>
                <a:sym typeface="Quicksand"/>
              </a:rPr>
              <a:t>Cloud services are distributed and are typically managed by a third party”</a:t>
            </a:r>
            <a:r>
              <a:rPr lang="en-GB">
                <a:latin typeface="Quicksand"/>
                <a:ea typeface="Quicksand"/>
                <a:cs typeface="Quicksand"/>
                <a:sym typeface="Quicksand"/>
              </a:rPr>
              <a:t> </a:t>
            </a:r>
            <a:endParaRPr i="1">
              <a:latin typeface="Quicksand"/>
              <a:ea typeface="Quicksand"/>
              <a:cs typeface="Quicksand"/>
              <a:sym typeface="Quicksand"/>
            </a:endParaRPr>
          </a:p>
          <a:p>
            <a:pPr marL="0" lvl="0" indent="0" algn="l" rtl="0">
              <a:lnSpc>
                <a:spcPct val="112000"/>
              </a:lnSpc>
              <a:spcBef>
                <a:spcPts val="600"/>
              </a:spcBef>
              <a:spcAft>
                <a:spcPts val="0"/>
              </a:spcAft>
              <a:buNone/>
            </a:pPr>
            <a:endParaRPr>
              <a:latin typeface="Quicksand"/>
              <a:ea typeface="Quicksand"/>
              <a:cs typeface="Quicksand"/>
              <a:sym typeface="Quicksand"/>
            </a:endParaRPr>
          </a:p>
          <a:p>
            <a:pPr marL="457200" lvl="0" indent="-317500" algn="l" rtl="0">
              <a:lnSpc>
                <a:spcPct val="112000"/>
              </a:lnSpc>
              <a:spcBef>
                <a:spcPts val="600"/>
              </a:spcBef>
              <a:spcAft>
                <a:spcPts val="0"/>
              </a:spcAft>
              <a:buClr>
                <a:srgbClr val="CD2355"/>
              </a:buClr>
              <a:buSzPts val="1400"/>
              <a:buFont typeface="Quicksand"/>
              <a:buAutoNum type="alphaUcPeriod"/>
            </a:pPr>
            <a:r>
              <a:rPr lang="en-GB">
                <a:latin typeface="Quicksand"/>
                <a:ea typeface="Quicksand"/>
                <a:cs typeface="Quicksand"/>
                <a:sym typeface="Quicksand"/>
              </a:rPr>
              <a:t>Hybrid cloud</a:t>
            </a:r>
            <a:endParaRPr>
              <a:latin typeface="Quicksand"/>
              <a:ea typeface="Quicksand"/>
              <a:cs typeface="Quicksand"/>
              <a:sym typeface="Quicksand"/>
            </a:endParaRPr>
          </a:p>
          <a:p>
            <a:pPr marL="457200" lvl="0" indent="-317500" algn="l" rtl="0">
              <a:lnSpc>
                <a:spcPct val="112000"/>
              </a:lnSpc>
              <a:spcBef>
                <a:spcPts val="600"/>
              </a:spcBef>
              <a:spcAft>
                <a:spcPts val="0"/>
              </a:spcAft>
              <a:buClr>
                <a:srgbClr val="CD2355"/>
              </a:buClr>
              <a:buSzPts val="1400"/>
              <a:buFont typeface="Quicksand"/>
              <a:buAutoNum type="alphaUcPeriod"/>
            </a:pPr>
            <a:r>
              <a:rPr lang="en-GB">
                <a:latin typeface="Quicksand"/>
                <a:ea typeface="Quicksand"/>
                <a:cs typeface="Quicksand"/>
                <a:sym typeface="Quicksand"/>
              </a:rPr>
              <a:t>Public cloud</a:t>
            </a:r>
            <a:endParaRPr>
              <a:latin typeface="Quicksand"/>
              <a:ea typeface="Quicksand"/>
              <a:cs typeface="Quicksand"/>
              <a:sym typeface="Quicksand"/>
            </a:endParaRPr>
          </a:p>
          <a:p>
            <a:pPr marL="457200" lvl="0" indent="-317500" algn="l" rtl="0">
              <a:lnSpc>
                <a:spcPct val="112000"/>
              </a:lnSpc>
              <a:spcBef>
                <a:spcPts val="600"/>
              </a:spcBef>
              <a:spcAft>
                <a:spcPts val="0"/>
              </a:spcAft>
              <a:buClr>
                <a:srgbClr val="CD2355"/>
              </a:buClr>
              <a:buSzPts val="1400"/>
              <a:buFont typeface="Quicksand"/>
              <a:buAutoNum type="alphaUcPeriod"/>
            </a:pPr>
            <a:r>
              <a:rPr lang="en-GB" b="1">
                <a:latin typeface="Quicksand"/>
                <a:ea typeface="Quicksand"/>
                <a:cs typeface="Quicksand"/>
                <a:sym typeface="Quicksand"/>
              </a:rPr>
              <a:t>Community cloud</a:t>
            </a:r>
            <a:endParaRPr b="1">
              <a:latin typeface="Quicksand"/>
              <a:ea typeface="Quicksand"/>
              <a:cs typeface="Quicksand"/>
              <a:sym typeface="Quicksand"/>
            </a:endParaRPr>
          </a:p>
          <a:p>
            <a:pPr marL="457200" lvl="0" indent="0" algn="l" rtl="0">
              <a:lnSpc>
                <a:spcPct val="112000"/>
              </a:lnSpc>
              <a:spcBef>
                <a:spcPts val="600"/>
              </a:spcBef>
              <a:spcAft>
                <a:spcPts val="0"/>
              </a:spcAft>
              <a:buNone/>
            </a:pPr>
            <a:endParaRPr>
              <a:latin typeface="Quicksand"/>
              <a:ea typeface="Quicksand"/>
              <a:cs typeface="Quicksand"/>
              <a:sym typeface="Quicksa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1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13"/>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321"/>
        <p:cNvGrpSpPr/>
        <p:nvPr/>
      </p:nvGrpSpPr>
      <p:grpSpPr>
        <a:xfrm>
          <a:off x="0" y="0"/>
          <a:ext cx="0" cy="0"/>
          <a:chOff x="0" y="0"/>
          <a:chExt cx="0" cy="0"/>
        </a:xfrm>
      </p:grpSpPr>
      <p:sp>
        <p:nvSpPr>
          <p:cNvPr id="322" name="Google Shape;322;p45"/>
          <p:cNvSpPr txBox="1">
            <a:spLocks noGrp="1"/>
          </p:cNvSpPr>
          <p:nvPr>
            <p:ph type="title"/>
          </p:nvPr>
        </p:nvSpPr>
        <p:spPr>
          <a:xfrm>
            <a:off x="234700" y="2624"/>
            <a:ext cx="8521200" cy="708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solidFill>
                  <a:schemeClr val="lt1"/>
                </a:solidFill>
              </a:rPr>
              <a:t>Apply it – activity</a:t>
            </a:r>
            <a:endParaRPr>
              <a:solidFill>
                <a:schemeClr val="lt1"/>
              </a:solidFill>
            </a:endParaRPr>
          </a:p>
        </p:txBody>
      </p:sp>
      <p:sp>
        <p:nvSpPr>
          <p:cNvPr id="323" name="Google Shape;323;p45"/>
          <p:cNvSpPr txBox="1">
            <a:spLocks noGrp="1"/>
          </p:cNvSpPr>
          <p:nvPr>
            <p:ph type="subTitle" idx="2"/>
          </p:nvPr>
        </p:nvSpPr>
        <p:spPr>
          <a:xfrm>
            <a:off x="6840000" y="0"/>
            <a:ext cx="19605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solidFill>
                  <a:schemeClr val="lt1"/>
                </a:solidFill>
              </a:rPr>
              <a:t>Apply it</a:t>
            </a:r>
            <a:endParaRPr>
              <a:solidFill>
                <a:schemeClr val="lt1"/>
              </a:solidFill>
            </a:endParaRPr>
          </a:p>
        </p:txBody>
      </p:sp>
      <p:pic>
        <p:nvPicPr>
          <p:cNvPr id="324" name="Google Shape;324;p45"/>
          <p:cNvPicPr preferRelativeResize="0"/>
          <p:nvPr/>
        </p:nvPicPr>
        <p:blipFill>
          <a:blip r:embed="rId3">
            <a:alphaModFix/>
          </a:blip>
          <a:stretch>
            <a:fillRect/>
          </a:stretch>
        </p:blipFill>
        <p:spPr>
          <a:xfrm>
            <a:off x="6513675" y="787725"/>
            <a:ext cx="2429625" cy="3644451"/>
          </a:xfrm>
          <a:prstGeom prst="rect">
            <a:avLst/>
          </a:prstGeom>
          <a:noFill/>
          <a:ln>
            <a:noFill/>
          </a:ln>
        </p:spPr>
      </p:pic>
      <p:sp>
        <p:nvSpPr>
          <p:cNvPr id="325" name="Google Shape;325;p45"/>
          <p:cNvSpPr txBox="1"/>
          <p:nvPr/>
        </p:nvSpPr>
        <p:spPr>
          <a:xfrm>
            <a:off x="152400" y="717500"/>
            <a:ext cx="5913600" cy="4237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solidFill>
                  <a:schemeClr val="lt1"/>
                </a:solidFill>
                <a:latin typeface="Quicksand"/>
                <a:ea typeface="Quicksand"/>
                <a:cs typeface="Quicksand"/>
                <a:sym typeface="Quicksand"/>
              </a:rPr>
              <a:t>Trainer Trader is a supplier of limited edition designer trainers that was started by Sam whilst they were studying at University. It has now developed into a large web-based company that sells to customers across the world. </a:t>
            </a:r>
            <a:endParaRPr>
              <a:solidFill>
                <a:schemeClr val="lt1"/>
              </a:solidFill>
              <a:latin typeface="Quicksand"/>
              <a:ea typeface="Quicksand"/>
              <a:cs typeface="Quicksand"/>
              <a:sym typeface="Quicksand"/>
            </a:endParaRPr>
          </a:p>
          <a:p>
            <a:pPr marL="0" lvl="0" indent="0" algn="l" rtl="0">
              <a:lnSpc>
                <a:spcPct val="115000"/>
              </a:lnSpc>
              <a:spcBef>
                <a:spcPts val="1600"/>
              </a:spcBef>
              <a:spcAft>
                <a:spcPts val="0"/>
              </a:spcAft>
              <a:buNone/>
            </a:pPr>
            <a:r>
              <a:rPr lang="en-GB">
                <a:solidFill>
                  <a:schemeClr val="lt1"/>
                </a:solidFill>
                <a:latin typeface="Quicksand"/>
                <a:ea typeface="Quicksand"/>
                <a:cs typeface="Quicksand"/>
                <a:sym typeface="Quicksand"/>
              </a:rPr>
              <a:t>As the business has developed, Sam has employed more staff to help meet customer demand. Sam now employs a team of five staff who all work in a small office attached to the distribution warehouse. Currently all staff have a networked PC with all applications installed on the individual computers. </a:t>
            </a:r>
            <a:endParaRPr>
              <a:solidFill>
                <a:schemeClr val="lt1"/>
              </a:solidFill>
              <a:latin typeface="Quicksand"/>
              <a:ea typeface="Quicksand"/>
              <a:cs typeface="Quicksand"/>
              <a:sym typeface="Quicksand"/>
            </a:endParaRPr>
          </a:p>
          <a:p>
            <a:pPr marL="0" lvl="0" indent="0" algn="l" rtl="0">
              <a:lnSpc>
                <a:spcPct val="115000"/>
              </a:lnSpc>
              <a:spcBef>
                <a:spcPts val="1600"/>
              </a:spcBef>
              <a:spcAft>
                <a:spcPts val="0"/>
              </a:spcAft>
              <a:buNone/>
            </a:pPr>
            <a:r>
              <a:rPr lang="en-GB">
                <a:solidFill>
                  <a:schemeClr val="lt1"/>
                </a:solidFill>
                <a:latin typeface="Quicksand"/>
                <a:ea typeface="Quicksand"/>
                <a:cs typeface="Quicksand"/>
                <a:sym typeface="Quicksand"/>
              </a:rPr>
              <a:t>Sam wants to make it easier for staff to collaborate with each other and share documents. They also want to ensure that data is backed up and held securely. </a:t>
            </a:r>
            <a:endParaRPr>
              <a:solidFill>
                <a:schemeClr val="lt1"/>
              </a:solidFill>
              <a:latin typeface="Quicksand"/>
              <a:ea typeface="Quicksand"/>
              <a:cs typeface="Quicksand"/>
              <a:sym typeface="Quicksand"/>
            </a:endParaRPr>
          </a:p>
          <a:p>
            <a:pPr marL="0" lvl="0" indent="0" algn="l" rtl="0">
              <a:lnSpc>
                <a:spcPct val="115000"/>
              </a:lnSpc>
              <a:spcBef>
                <a:spcPts val="1600"/>
              </a:spcBef>
              <a:spcAft>
                <a:spcPts val="1600"/>
              </a:spcAft>
              <a:buNone/>
            </a:pPr>
            <a:r>
              <a:rPr lang="en-GB">
                <a:solidFill>
                  <a:schemeClr val="lt1"/>
                </a:solidFill>
                <a:latin typeface="Quicksand"/>
                <a:ea typeface="Quicksand"/>
                <a:cs typeface="Quicksand"/>
                <a:sym typeface="Quicksand"/>
              </a:rPr>
              <a:t>Prepare a presentation to Sam to </a:t>
            </a:r>
            <a:r>
              <a:rPr lang="en-GB" b="1">
                <a:solidFill>
                  <a:schemeClr val="lt1"/>
                </a:solidFill>
                <a:latin typeface="Quicksand"/>
                <a:ea typeface="Quicksand"/>
                <a:cs typeface="Quicksand"/>
                <a:sym typeface="Quicksand"/>
              </a:rPr>
              <a:t>recommend</a:t>
            </a:r>
            <a:r>
              <a:rPr lang="en-GB">
                <a:solidFill>
                  <a:schemeClr val="lt1"/>
                </a:solidFill>
                <a:latin typeface="Quicksand"/>
                <a:ea typeface="Quicksand"/>
                <a:cs typeface="Quicksand"/>
                <a:sym typeface="Quicksand"/>
              </a:rPr>
              <a:t> a </a:t>
            </a:r>
            <a:r>
              <a:rPr lang="en-GB" b="1">
                <a:solidFill>
                  <a:schemeClr val="lt1"/>
                </a:solidFill>
                <a:latin typeface="Quicksand"/>
                <a:ea typeface="Quicksand"/>
                <a:cs typeface="Quicksand"/>
                <a:sym typeface="Quicksand"/>
              </a:rPr>
              <a:t>cloud deployment </a:t>
            </a:r>
            <a:r>
              <a:rPr lang="en-GB">
                <a:solidFill>
                  <a:schemeClr val="lt1"/>
                </a:solidFill>
                <a:latin typeface="Quicksand"/>
                <a:ea typeface="Quicksand"/>
                <a:cs typeface="Quicksand"/>
                <a:sym typeface="Quicksand"/>
              </a:rPr>
              <a:t>and </a:t>
            </a:r>
            <a:r>
              <a:rPr lang="en-GB" b="1">
                <a:solidFill>
                  <a:schemeClr val="lt1"/>
                </a:solidFill>
                <a:latin typeface="Quicksand"/>
                <a:ea typeface="Quicksand"/>
                <a:cs typeface="Quicksand"/>
                <a:sym typeface="Quicksand"/>
              </a:rPr>
              <a:t>service model.</a:t>
            </a:r>
            <a:endParaRPr b="1">
              <a:solidFill>
                <a:schemeClr val="lt1"/>
              </a:solidFill>
              <a:latin typeface="Quicksand"/>
              <a:ea typeface="Quicksand"/>
              <a:cs typeface="Quicksand"/>
              <a:sym typeface="Quicksand"/>
            </a:endParaRPr>
          </a:p>
        </p:txBody>
      </p:sp>
      <p:sp>
        <p:nvSpPr>
          <p:cNvPr id="326" name="Google Shape;326;p45"/>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330"/>
        <p:cNvGrpSpPr/>
        <p:nvPr/>
      </p:nvGrpSpPr>
      <p:grpSpPr>
        <a:xfrm>
          <a:off x="0" y="0"/>
          <a:ext cx="0" cy="0"/>
          <a:chOff x="0" y="0"/>
          <a:chExt cx="0" cy="0"/>
        </a:xfrm>
      </p:grpSpPr>
      <p:sp>
        <p:nvSpPr>
          <p:cNvPr id="331" name="Google Shape;331;p46"/>
          <p:cNvSpPr txBox="1">
            <a:spLocks noGrp="1"/>
          </p:cNvSpPr>
          <p:nvPr>
            <p:ph type="title"/>
          </p:nvPr>
        </p:nvSpPr>
        <p:spPr>
          <a:xfrm>
            <a:off x="234700" y="2624"/>
            <a:ext cx="8521200" cy="708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solidFill>
                  <a:schemeClr val="lt1"/>
                </a:solidFill>
              </a:rPr>
              <a:t>Apply it – sample solution</a:t>
            </a:r>
            <a:endParaRPr>
              <a:solidFill>
                <a:schemeClr val="lt1"/>
              </a:solidFill>
            </a:endParaRPr>
          </a:p>
        </p:txBody>
      </p:sp>
      <p:sp>
        <p:nvSpPr>
          <p:cNvPr id="332" name="Google Shape;332;p46"/>
          <p:cNvSpPr txBox="1">
            <a:spLocks noGrp="1"/>
          </p:cNvSpPr>
          <p:nvPr>
            <p:ph type="subTitle" idx="2"/>
          </p:nvPr>
        </p:nvSpPr>
        <p:spPr>
          <a:xfrm>
            <a:off x="6840000" y="0"/>
            <a:ext cx="19605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solidFill>
                  <a:schemeClr val="lt1"/>
                </a:solidFill>
              </a:rPr>
              <a:t>Apply it</a:t>
            </a:r>
            <a:endParaRPr>
              <a:solidFill>
                <a:schemeClr val="lt1"/>
              </a:solidFill>
            </a:endParaRPr>
          </a:p>
        </p:txBody>
      </p:sp>
      <p:sp>
        <p:nvSpPr>
          <p:cNvPr id="333" name="Google Shape;333;p46"/>
          <p:cNvSpPr txBox="1"/>
          <p:nvPr/>
        </p:nvSpPr>
        <p:spPr>
          <a:xfrm>
            <a:off x="152400" y="717500"/>
            <a:ext cx="59136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endParaRPr b="1">
              <a:solidFill>
                <a:schemeClr val="lt1"/>
              </a:solidFill>
              <a:latin typeface="Quicksand"/>
              <a:ea typeface="Quicksand"/>
              <a:cs typeface="Quicksand"/>
              <a:sym typeface="Quicksand"/>
            </a:endParaRPr>
          </a:p>
        </p:txBody>
      </p:sp>
      <p:graphicFrame>
        <p:nvGraphicFramePr>
          <p:cNvPr id="334" name="Google Shape;334;p46"/>
          <p:cNvGraphicFramePr/>
          <p:nvPr/>
        </p:nvGraphicFramePr>
        <p:xfrm>
          <a:off x="674688" y="1017725"/>
          <a:ext cx="7794625" cy="2455375"/>
        </p:xfrm>
        <a:graphic>
          <a:graphicData uri="http://schemas.openxmlformats.org/drawingml/2006/table">
            <a:tbl>
              <a:tblPr>
                <a:noFill/>
                <a:tableStyleId>{1ADDEAB8-7C09-4432-BDC3-7A409587C125}</a:tableStyleId>
              </a:tblPr>
              <a:tblGrid>
                <a:gridCol w="1695450">
                  <a:extLst>
                    <a:ext uri="{9D8B030D-6E8A-4147-A177-3AD203B41FA5}">
                      <a16:colId xmlns:a16="http://schemas.microsoft.com/office/drawing/2014/main" val="20000"/>
                    </a:ext>
                  </a:extLst>
                </a:gridCol>
                <a:gridCol w="6099175">
                  <a:extLst>
                    <a:ext uri="{9D8B030D-6E8A-4147-A177-3AD203B41FA5}">
                      <a16:colId xmlns:a16="http://schemas.microsoft.com/office/drawing/2014/main" val="20001"/>
                    </a:ext>
                  </a:extLst>
                </a:gridCol>
              </a:tblGrid>
              <a:tr h="1198450">
                <a:tc>
                  <a:txBody>
                    <a:bodyPr/>
                    <a:lstStyle/>
                    <a:p>
                      <a:pPr marL="0" lvl="0" indent="0" algn="l" rtl="0">
                        <a:spcBef>
                          <a:spcPts val="0"/>
                        </a:spcBef>
                        <a:spcAft>
                          <a:spcPts val="0"/>
                        </a:spcAft>
                        <a:buNone/>
                      </a:pPr>
                      <a:r>
                        <a:rPr lang="en-GB" sz="1600">
                          <a:latin typeface="Handlee"/>
                          <a:ea typeface="Handlee"/>
                          <a:cs typeface="Handlee"/>
                          <a:sym typeface="Handlee"/>
                        </a:rPr>
                        <a:t>Cloud deployment model</a:t>
                      </a:r>
                      <a:endParaRPr sz="1600">
                        <a:latin typeface="Handlee"/>
                        <a:ea typeface="Handlee"/>
                        <a:cs typeface="Handlee"/>
                        <a:sym typeface="Handlee"/>
                      </a:endParaRPr>
                    </a:p>
                  </a:txBody>
                  <a:tcPr marL="91425" marR="91425" marT="91425" marB="91425">
                    <a:solidFill>
                      <a:schemeClr val="lt1"/>
                    </a:solidFill>
                  </a:tcPr>
                </a:tc>
                <a:tc>
                  <a:txBody>
                    <a:bodyPr/>
                    <a:lstStyle/>
                    <a:p>
                      <a:pPr marL="0" lvl="0" indent="0" algn="l" rtl="0">
                        <a:spcBef>
                          <a:spcPts val="0"/>
                        </a:spcBef>
                        <a:spcAft>
                          <a:spcPts val="0"/>
                        </a:spcAft>
                        <a:buNone/>
                      </a:pPr>
                      <a:r>
                        <a:rPr lang="en-GB" sz="1600">
                          <a:latin typeface="Handlee"/>
                          <a:ea typeface="Handlee"/>
                          <a:cs typeface="Handlee"/>
                          <a:sym typeface="Handlee"/>
                        </a:rPr>
                        <a:t>A private cloud deployment model would be most suitable for Sam and the web-based business. Sam would not want to have public access to their business documentation or website content. </a:t>
                      </a:r>
                      <a:endParaRPr sz="1600">
                        <a:latin typeface="Handlee"/>
                        <a:ea typeface="Handlee"/>
                        <a:cs typeface="Handlee"/>
                        <a:sym typeface="Handlee"/>
                      </a:endParaRPr>
                    </a:p>
                  </a:txBody>
                  <a:tcPr marL="91425" marR="91425" marT="91425" marB="91425">
                    <a:solidFill>
                      <a:schemeClr val="lt1"/>
                    </a:solidFill>
                  </a:tcPr>
                </a:tc>
                <a:extLst>
                  <a:ext uri="{0D108BD9-81ED-4DB2-BD59-A6C34878D82A}">
                    <a16:rowId xmlns:a16="http://schemas.microsoft.com/office/drawing/2014/main" val="10000"/>
                  </a:ext>
                </a:extLst>
              </a:tr>
              <a:tr h="1256925">
                <a:tc>
                  <a:txBody>
                    <a:bodyPr/>
                    <a:lstStyle/>
                    <a:p>
                      <a:pPr marL="0" lvl="0" indent="0" algn="l" rtl="0">
                        <a:spcBef>
                          <a:spcPts val="0"/>
                        </a:spcBef>
                        <a:spcAft>
                          <a:spcPts val="0"/>
                        </a:spcAft>
                        <a:buNone/>
                      </a:pPr>
                      <a:r>
                        <a:rPr lang="en-GB" sz="1600">
                          <a:latin typeface="Handlee"/>
                          <a:ea typeface="Handlee"/>
                          <a:cs typeface="Handlee"/>
                          <a:sym typeface="Handlee"/>
                        </a:rPr>
                        <a:t>Cloud service model</a:t>
                      </a:r>
                      <a:endParaRPr sz="1600">
                        <a:latin typeface="Handlee"/>
                        <a:ea typeface="Handlee"/>
                        <a:cs typeface="Handlee"/>
                        <a:sym typeface="Handlee"/>
                      </a:endParaRPr>
                    </a:p>
                  </a:txBody>
                  <a:tcPr marL="91425" marR="91425" marT="91425" marB="91425">
                    <a:solidFill>
                      <a:schemeClr val="lt1"/>
                    </a:solidFill>
                  </a:tcPr>
                </a:tc>
                <a:tc>
                  <a:txBody>
                    <a:bodyPr/>
                    <a:lstStyle/>
                    <a:p>
                      <a:pPr marL="0" lvl="0" indent="0" algn="l" rtl="0">
                        <a:spcBef>
                          <a:spcPts val="0"/>
                        </a:spcBef>
                        <a:spcAft>
                          <a:spcPts val="0"/>
                        </a:spcAft>
                        <a:buNone/>
                      </a:pPr>
                      <a:r>
                        <a:rPr lang="en-GB" sz="1600" dirty="0">
                          <a:latin typeface="Handlee"/>
                          <a:ea typeface="Handlee"/>
                          <a:cs typeface="Handlee"/>
                          <a:sym typeface="Handlee"/>
                        </a:rPr>
                        <a:t>Software as a service (SaaS) would allow for Sam’s employees to share and work collaboratively. With SaaS, the cloud service provider is also responsible for data, which means that Sam can pass responsibility for data being backed up and held securely to an external provider. </a:t>
                      </a:r>
                      <a:endParaRPr sz="1600" dirty="0">
                        <a:latin typeface="Handlee"/>
                        <a:ea typeface="Handlee"/>
                        <a:cs typeface="Handlee"/>
                        <a:sym typeface="Handlee"/>
                      </a:endParaRPr>
                    </a:p>
                  </a:txBody>
                  <a:tcPr marL="91425" marR="91425" marT="91425" marB="91425">
                    <a:solidFill>
                      <a:schemeClr val="lt1"/>
                    </a:solidFill>
                  </a:tcPr>
                </a:tc>
                <a:extLst>
                  <a:ext uri="{0D108BD9-81ED-4DB2-BD59-A6C34878D82A}">
                    <a16:rowId xmlns:a16="http://schemas.microsoft.com/office/drawing/2014/main" val="10001"/>
                  </a:ext>
                </a:extLst>
              </a:tr>
            </a:tbl>
          </a:graphicData>
        </a:graphic>
      </p:graphicFrame>
      <p:sp>
        <p:nvSpPr>
          <p:cNvPr id="335" name="Google Shape;335;p46"/>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39"/>
        <p:cNvGrpSpPr/>
        <p:nvPr/>
      </p:nvGrpSpPr>
      <p:grpSpPr>
        <a:xfrm>
          <a:off x="0" y="0"/>
          <a:ext cx="0" cy="0"/>
          <a:chOff x="0" y="0"/>
          <a:chExt cx="0" cy="0"/>
        </a:xfrm>
      </p:grpSpPr>
      <p:sp>
        <p:nvSpPr>
          <p:cNvPr id="340" name="Google Shape;340;p47"/>
          <p:cNvSpPr txBox="1">
            <a:spLocks noGrp="1"/>
          </p:cNvSpPr>
          <p:nvPr>
            <p:ph type="body" idx="2"/>
          </p:nvPr>
        </p:nvSpPr>
        <p:spPr>
          <a:xfrm>
            <a:off x="375950" y="1017725"/>
            <a:ext cx="4096500" cy="3659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GB" sz="1600" b="1"/>
              <a:t>In this lesson, you…</a:t>
            </a:r>
            <a:endParaRPr sz="1600"/>
          </a:p>
          <a:p>
            <a:pPr marL="457200" lvl="0" indent="-317500" algn="l" rtl="0">
              <a:lnSpc>
                <a:spcPct val="150000"/>
              </a:lnSpc>
              <a:spcBef>
                <a:spcPts val="1600"/>
              </a:spcBef>
              <a:spcAft>
                <a:spcPts val="0"/>
              </a:spcAft>
              <a:buClr>
                <a:schemeClr val="accent6"/>
              </a:buClr>
              <a:buSzPts val="1400"/>
              <a:buChar char="●"/>
            </a:pPr>
            <a:r>
              <a:rPr lang="en-GB" sz="1400" b="1"/>
              <a:t>Defined </a:t>
            </a:r>
            <a:r>
              <a:rPr lang="en-GB" sz="1400"/>
              <a:t>what cloud storage is</a:t>
            </a:r>
            <a:endParaRPr sz="1400"/>
          </a:p>
          <a:p>
            <a:pPr marL="457200" lvl="0" indent="-317500" algn="l" rtl="0">
              <a:lnSpc>
                <a:spcPct val="150000"/>
              </a:lnSpc>
              <a:spcBef>
                <a:spcPts val="0"/>
              </a:spcBef>
              <a:spcAft>
                <a:spcPts val="0"/>
              </a:spcAft>
              <a:buClr>
                <a:schemeClr val="accent6"/>
              </a:buClr>
              <a:buSzPts val="1400"/>
              <a:buChar char="●"/>
            </a:pPr>
            <a:r>
              <a:rPr lang="en-GB" sz="1400" b="1"/>
              <a:t>Described </a:t>
            </a:r>
            <a:r>
              <a:rPr lang="en-GB" sz="1400"/>
              <a:t>how organisations use cloud environments </a:t>
            </a:r>
            <a:endParaRPr sz="1400"/>
          </a:p>
          <a:p>
            <a:pPr marL="457200" lvl="0" indent="-317500" algn="l" rtl="0">
              <a:lnSpc>
                <a:spcPct val="150000"/>
              </a:lnSpc>
              <a:spcBef>
                <a:spcPts val="0"/>
              </a:spcBef>
              <a:spcAft>
                <a:spcPts val="0"/>
              </a:spcAft>
              <a:buClr>
                <a:schemeClr val="accent6"/>
              </a:buClr>
              <a:buSzPts val="1400"/>
              <a:buChar char="●"/>
            </a:pPr>
            <a:r>
              <a:rPr lang="en-GB" sz="1400" b="1"/>
              <a:t>Examined </a:t>
            </a:r>
            <a:r>
              <a:rPr lang="en-GB" sz="1400"/>
              <a:t>the different models of cloud deployment</a:t>
            </a:r>
            <a:endParaRPr sz="1400"/>
          </a:p>
          <a:p>
            <a:pPr marL="457200" lvl="0" indent="-317500" algn="l" rtl="0">
              <a:lnSpc>
                <a:spcPct val="150000"/>
              </a:lnSpc>
              <a:spcBef>
                <a:spcPts val="0"/>
              </a:spcBef>
              <a:spcAft>
                <a:spcPts val="0"/>
              </a:spcAft>
              <a:buClr>
                <a:schemeClr val="accent6"/>
              </a:buClr>
              <a:buSzPts val="1400"/>
              <a:buChar char="●"/>
            </a:pPr>
            <a:r>
              <a:rPr lang="en-GB" sz="1400" b="1"/>
              <a:t>Explored</a:t>
            </a:r>
            <a:r>
              <a:rPr lang="en-GB" sz="1400"/>
              <a:t> how the responsibility of ownership is distributed between subscriber and service provider</a:t>
            </a:r>
            <a:endParaRPr sz="1400"/>
          </a:p>
          <a:p>
            <a:pPr marL="457200" lvl="0" indent="-317500" algn="l" rtl="0">
              <a:lnSpc>
                <a:spcPct val="150000"/>
              </a:lnSpc>
              <a:spcBef>
                <a:spcPts val="0"/>
              </a:spcBef>
              <a:spcAft>
                <a:spcPts val="0"/>
              </a:spcAft>
              <a:buClr>
                <a:schemeClr val="accent6"/>
              </a:buClr>
              <a:buSzPts val="1400"/>
              <a:buChar char="●"/>
            </a:pPr>
            <a:r>
              <a:rPr lang="en-GB" sz="1400" b="1"/>
              <a:t>Distinguished between </a:t>
            </a:r>
            <a:r>
              <a:rPr lang="en-GB" sz="1400"/>
              <a:t>cloud service models </a:t>
            </a:r>
            <a:endParaRPr sz="1200"/>
          </a:p>
        </p:txBody>
      </p:sp>
      <p:sp>
        <p:nvSpPr>
          <p:cNvPr id="341" name="Google Shape;341;p47"/>
          <p:cNvSpPr txBox="1">
            <a:spLocks noGrp="1"/>
          </p:cNvSpPr>
          <p:nvPr>
            <p:ph type="title"/>
          </p:nvPr>
        </p:nvSpPr>
        <p:spPr>
          <a:xfrm>
            <a:off x="311400" y="309612"/>
            <a:ext cx="8521200" cy="6981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GB"/>
              <a:t>Next lesson</a:t>
            </a:r>
            <a:endParaRPr/>
          </a:p>
        </p:txBody>
      </p:sp>
      <p:sp>
        <p:nvSpPr>
          <p:cNvPr id="342" name="Google Shape;342;p47"/>
          <p:cNvSpPr txBox="1">
            <a:spLocks noGrp="1"/>
          </p:cNvSpPr>
          <p:nvPr>
            <p:ph type="body" idx="1"/>
          </p:nvPr>
        </p:nvSpPr>
        <p:spPr>
          <a:xfrm>
            <a:off x="4806700" y="1017724"/>
            <a:ext cx="4096500" cy="3659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GB" sz="1600" b="1"/>
              <a:t>Next lesson, you will…</a:t>
            </a:r>
            <a:endParaRPr sz="1600" b="1"/>
          </a:p>
          <a:p>
            <a:pPr marL="0" lvl="0" indent="0" algn="l" rtl="0">
              <a:lnSpc>
                <a:spcPct val="115000"/>
              </a:lnSpc>
              <a:spcBef>
                <a:spcPts val="0"/>
              </a:spcBef>
              <a:spcAft>
                <a:spcPts val="0"/>
              </a:spcAft>
              <a:buSzPts val="1800"/>
              <a:buNone/>
            </a:pPr>
            <a:endParaRPr sz="1600" b="1"/>
          </a:p>
          <a:p>
            <a:pPr marL="457200" lvl="0" indent="-317500" algn="l" rtl="0">
              <a:lnSpc>
                <a:spcPct val="150000"/>
              </a:lnSpc>
              <a:spcBef>
                <a:spcPts val="0"/>
              </a:spcBef>
              <a:spcAft>
                <a:spcPts val="0"/>
              </a:spcAft>
              <a:buClr>
                <a:schemeClr val="accent6"/>
              </a:buClr>
              <a:buSzPts val="1400"/>
              <a:buChar char="●"/>
            </a:pPr>
            <a:r>
              <a:rPr lang="en-GB" sz="1400" b="1"/>
              <a:t>Recognise</a:t>
            </a:r>
            <a:r>
              <a:rPr lang="en-GB" sz="1400"/>
              <a:t> the concept of DaaS </a:t>
            </a:r>
            <a:endParaRPr sz="1400"/>
          </a:p>
          <a:p>
            <a:pPr marL="457200" lvl="0" indent="-317500" algn="l" rtl="0">
              <a:lnSpc>
                <a:spcPct val="150000"/>
              </a:lnSpc>
              <a:spcBef>
                <a:spcPts val="0"/>
              </a:spcBef>
              <a:spcAft>
                <a:spcPts val="0"/>
              </a:spcAft>
              <a:buClr>
                <a:schemeClr val="accent6"/>
              </a:buClr>
              <a:buSzPts val="1400"/>
              <a:buChar char="●"/>
            </a:pPr>
            <a:r>
              <a:rPr lang="en-GB" sz="1400" b="1"/>
              <a:t>Discover</a:t>
            </a:r>
            <a:r>
              <a:rPr lang="en-GB" sz="1400"/>
              <a:t> how DaaS is used and the benefits and drawbacks it provides for organisations</a:t>
            </a:r>
            <a:endParaRPr sz="1400"/>
          </a:p>
          <a:p>
            <a:pPr marL="457200" lvl="0" indent="-317500" algn="l" rtl="0">
              <a:lnSpc>
                <a:spcPct val="150000"/>
              </a:lnSpc>
              <a:spcBef>
                <a:spcPts val="0"/>
              </a:spcBef>
              <a:spcAft>
                <a:spcPts val="0"/>
              </a:spcAft>
              <a:buClr>
                <a:schemeClr val="accent6"/>
              </a:buClr>
              <a:buSzPts val="1400"/>
              <a:buChar char="●"/>
            </a:pPr>
            <a:r>
              <a:rPr lang="en-GB" sz="1400" b="1"/>
              <a:t>Identify</a:t>
            </a:r>
            <a:r>
              <a:rPr lang="en-GB" sz="1400"/>
              <a:t> what is meant by cloud sourcing and cloud portability</a:t>
            </a:r>
            <a:endParaRPr sz="1400"/>
          </a:p>
          <a:p>
            <a:pPr marL="457200" lvl="0" indent="-317500" algn="l" rtl="0">
              <a:lnSpc>
                <a:spcPct val="150000"/>
              </a:lnSpc>
              <a:spcBef>
                <a:spcPts val="0"/>
              </a:spcBef>
              <a:spcAft>
                <a:spcPts val="0"/>
              </a:spcAft>
              <a:buClr>
                <a:schemeClr val="accent6"/>
              </a:buClr>
              <a:buSzPts val="1400"/>
              <a:buChar char="●"/>
            </a:pPr>
            <a:r>
              <a:rPr lang="en-GB" sz="1400" b="1"/>
              <a:t>Explore</a:t>
            </a:r>
            <a:r>
              <a:rPr lang="en-GB" sz="1400"/>
              <a:t> the ways in which organisations use cloud environments to provide access to digital tools, services, and storage</a:t>
            </a:r>
            <a:endParaRPr sz="1500"/>
          </a:p>
        </p:txBody>
      </p:sp>
      <p:sp>
        <p:nvSpPr>
          <p:cNvPr id="343" name="Google Shape;343;p47"/>
          <p:cNvSpPr txBox="1">
            <a:spLocks noGrp="1"/>
          </p:cNvSpPr>
          <p:nvPr>
            <p:ph type="subTitle" idx="3"/>
          </p:nvPr>
        </p:nvSpPr>
        <p:spPr>
          <a:xfrm>
            <a:off x="6840000" y="0"/>
            <a:ext cx="1959900" cy="314100"/>
          </a:xfrm>
          <a:prstGeom prst="rect">
            <a:avLst/>
          </a:prstGeom>
          <a:noFill/>
          <a:ln>
            <a:noFill/>
          </a:ln>
        </p:spPr>
        <p:txBody>
          <a:bodyPr spcFirstLastPara="1" wrap="square" lIns="91425" tIns="91425" rIns="0" bIns="91425" anchor="ctr" anchorCtr="0">
            <a:noAutofit/>
          </a:bodyPr>
          <a:lstStyle/>
          <a:p>
            <a:pPr marL="0" lvl="0" indent="0" algn="r" rtl="0">
              <a:lnSpc>
                <a:spcPct val="100000"/>
              </a:lnSpc>
              <a:spcBef>
                <a:spcPts val="0"/>
              </a:spcBef>
              <a:spcAft>
                <a:spcPts val="0"/>
              </a:spcAft>
              <a:buSzPts val="1800"/>
              <a:buNone/>
            </a:pPr>
            <a:r>
              <a:rPr lang="en-GB"/>
              <a:t>Summary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49"/>
        <p:cNvGrpSpPr/>
        <p:nvPr/>
      </p:nvGrpSpPr>
      <p:grpSpPr>
        <a:xfrm>
          <a:off x="0" y="0"/>
          <a:ext cx="0" cy="0"/>
          <a:chOff x="0" y="0"/>
          <a:chExt cx="0" cy="0"/>
        </a:xfrm>
      </p:grpSpPr>
      <p:sp>
        <p:nvSpPr>
          <p:cNvPr id="150" name="Google Shape;150;p27"/>
          <p:cNvSpPr txBox="1">
            <a:spLocks noGrp="1"/>
          </p:cNvSpPr>
          <p:nvPr>
            <p:ph type="subTitle" idx="2"/>
          </p:nvPr>
        </p:nvSpPr>
        <p:spPr>
          <a:xfrm>
            <a:off x="6840000" y="0"/>
            <a:ext cx="19605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Starter activity</a:t>
            </a:r>
            <a:endParaRPr/>
          </a:p>
        </p:txBody>
      </p:sp>
      <p:sp>
        <p:nvSpPr>
          <p:cNvPr id="151" name="Google Shape;151;p27"/>
          <p:cNvSpPr txBox="1">
            <a:spLocks noGrp="1"/>
          </p:cNvSpPr>
          <p:nvPr>
            <p:ph type="body" idx="1"/>
          </p:nvPr>
        </p:nvSpPr>
        <p:spPr>
          <a:xfrm>
            <a:off x="310900" y="789124"/>
            <a:ext cx="8521200" cy="40401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A software developer working for an online retailer is creating a new website feature which will allow customers to see stock levels. Explain </a:t>
            </a:r>
            <a:r>
              <a:rPr lang="en-GB" b="1" dirty="0"/>
              <a:t>two </a:t>
            </a:r>
            <a:r>
              <a:rPr lang="en-GB" dirty="0"/>
              <a:t>reasons why the software developer would use a virtual environment to design and test this new feature.						</a:t>
            </a:r>
            <a:endParaRPr lang="en-GB" sz="100" dirty="0"/>
          </a:p>
          <a:p>
            <a:pPr marL="0" lvl="0" indent="0" algn="l" rtl="0">
              <a:spcBef>
                <a:spcPts val="1600"/>
              </a:spcBef>
              <a:spcAft>
                <a:spcPts val="0"/>
              </a:spcAft>
              <a:buNone/>
            </a:pPr>
            <a:r>
              <a:rPr lang="en-GB" sz="1900" b="1" dirty="0">
                <a:solidFill>
                  <a:srgbClr val="CD2355"/>
                </a:solidFill>
                <a:latin typeface="Handlee"/>
                <a:ea typeface="Handlee"/>
                <a:cs typeface="Handlee"/>
                <a:sym typeface="Handlee"/>
              </a:rPr>
              <a:t>Emulation means that the features can be tested on different software versions and the developer can create an exact replica of the live environment to test their work in.</a:t>
            </a:r>
          </a:p>
          <a:p>
            <a:pPr marL="0" lvl="0" indent="0" algn="l" rtl="0">
              <a:spcBef>
                <a:spcPts val="1600"/>
              </a:spcBef>
              <a:spcAft>
                <a:spcPts val="0"/>
              </a:spcAft>
              <a:buNone/>
            </a:pPr>
            <a:r>
              <a:rPr lang="en-GB" sz="1900" b="1" dirty="0">
                <a:solidFill>
                  <a:srgbClr val="CD2355"/>
                </a:solidFill>
                <a:latin typeface="Handlee"/>
                <a:ea typeface="Handlee"/>
                <a:cs typeface="Handlee"/>
                <a:sym typeface="Handlee"/>
              </a:rPr>
              <a:t>Isolation means that if any new features do not work as expected, they will not interfere with the current system or cause any interruption of service for customers. The online retailer would not want their website to be unavailable for customers during the development of the new feature.</a:t>
            </a:r>
            <a:endParaRPr sz="1900" b="1" dirty="0">
              <a:solidFill>
                <a:srgbClr val="CD2355"/>
              </a:solidFill>
              <a:latin typeface="Handlee"/>
              <a:ea typeface="Handlee"/>
              <a:cs typeface="Handlee"/>
              <a:sym typeface="Handlee"/>
            </a:endParaRPr>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sp>
        <p:nvSpPr>
          <p:cNvPr id="152" name="Google Shape;152;p27"/>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3</a:t>
            </a:fld>
            <a:endParaRPr/>
          </a:p>
        </p:txBody>
      </p:sp>
      <p:sp>
        <p:nvSpPr>
          <p:cNvPr id="153" name="Google Shape;153;p27"/>
          <p:cNvSpPr txBox="1">
            <a:spLocks noGrp="1"/>
          </p:cNvSpPr>
          <p:nvPr>
            <p:ph type="title"/>
          </p:nvPr>
        </p:nvSpPr>
        <p:spPr>
          <a:xfrm>
            <a:off x="310900" y="155024"/>
            <a:ext cx="8521200" cy="708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Virtualisation – study question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57"/>
        <p:cNvGrpSpPr/>
        <p:nvPr/>
      </p:nvGrpSpPr>
      <p:grpSpPr>
        <a:xfrm>
          <a:off x="0" y="0"/>
          <a:ext cx="0" cy="0"/>
          <a:chOff x="0" y="0"/>
          <a:chExt cx="0" cy="0"/>
        </a:xfrm>
      </p:grpSpPr>
      <p:sp>
        <p:nvSpPr>
          <p:cNvPr id="158" name="Google Shape;158;p28"/>
          <p:cNvSpPr txBox="1">
            <a:spLocks noGrp="1"/>
          </p:cNvSpPr>
          <p:nvPr>
            <p:ph type="subTitle" idx="2"/>
          </p:nvPr>
        </p:nvSpPr>
        <p:spPr>
          <a:xfrm>
            <a:off x="6840000" y="0"/>
            <a:ext cx="19605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Starter activity</a:t>
            </a:r>
            <a:endParaRPr/>
          </a:p>
        </p:txBody>
      </p:sp>
      <p:sp>
        <p:nvSpPr>
          <p:cNvPr id="159" name="Google Shape;159;p28"/>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4</a:t>
            </a:fld>
            <a:endParaRPr/>
          </a:p>
        </p:txBody>
      </p:sp>
      <p:sp>
        <p:nvSpPr>
          <p:cNvPr id="160" name="Google Shape;160;p28"/>
          <p:cNvSpPr txBox="1"/>
          <p:nvPr/>
        </p:nvSpPr>
        <p:spPr>
          <a:xfrm>
            <a:off x="420950" y="4719775"/>
            <a:ext cx="732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i="1">
                <a:solidFill>
                  <a:schemeClr val="dk1"/>
                </a:solidFill>
                <a:latin typeface="Quicksand"/>
                <a:ea typeface="Quicksand"/>
                <a:cs typeface="Quicksand"/>
                <a:sym typeface="Quicksand"/>
              </a:rPr>
              <a:t>How does this organisation use the cloud to meet their business needs? </a:t>
            </a:r>
            <a:endParaRPr/>
          </a:p>
        </p:txBody>
      </p:sp>
      <p:pic>
        <p:nvPicPr>
          <p:cNvPr id="161" name="Google Shape;161;p28" title="A0 The cloud.mp4"/>
          <p:cNvPicPr preferRelativeResize="0"/>
          <p:nvPr/>
        </p:nvPicPr>
        <p:blipFill>
          <a:blip r:embed="rId4">
            <a:alphaModFix/>
          </a:blip>
          <a:stretch>
            <a:fillRect/>
          </a:stretch>
        </p:blipFill>
        <p:spPr>
          <a:xfrm>
            <a:off x="926778" y="466500"/>
            <a:ext cx="7290445" cy="4100875"/>
          </a:xfrm>
          <a:prstGeom prst="rect">
            <a:avLst/>
          </a:prstGeom>
          <a:noFill/>
          <a:ln w="19050" cap="flat" cmpd="sng">
            <a:solidFill>
              <a:schemeClr val="dk1"/>
            </a:solidFill>
            <a:prstDash val="solid"/>
            <a:round/>
            <a:headEnd type="none" w="sm" len="sm"/>
            <a:tailEnd type="none" w="sm" len="sm"/>
          </a:ln>
        </p:spPr>
      </p:pic>
      <p:pic>
        <p:nvPicPr>
          <p:cNvPr id="2" name="Online Media 1" title="A0 Introduction: The Cloud">
            <a:hlinkClick r:id="" action="ppaction://media"/>
            <a:extLst>
              <a:ext uri="{FF2B5EF4-FFF2-40B4-BE49-F238E27FC236}">
                <a16:creationId xmlns:a16="http://schemas.microsoft.com/office/drawing/2014/main" id="{1CBB0543-9368-261D-BCAB-D2EBF8CD9B20}"/>
              </a:ext>
            </a:extLst>
          </p:cNvPr>
          <p:cNvPicPr>
            <a:picLocks noRot="1" noChangeAspect="1"/>
          </p:cNvPicPr>
          <p:nvPr>
            <a:videoFile r:link="rId1"/>
          </p:nvPr>
        </p:nvPicPr>
        <p:blipFill>
          <a:blip r:embed="rId5"/>
          <a:stretch>
            <a:fillRect/>
          </a:stretch>
        </p:blipFill>
        <p:spPr>
          <a:xfrm>
            <a:off x="931823" y="466500"/>
            <a:ext cx="7279054" cy="41008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1000"/>
                                        <p:tgtEl>
                                          <p:spTgt spid="16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65"/>
        <p:cNvGrpSpPr/>
        <p:nvPr/>
      </p:nvGrpSpPr>
      <p:grpSpPr>
        <a:xfrm>
          <a:off x="0" y="0"/>
          <a:ext cx="0" cy="0"/>
          <a:chOff x="0" y="0"/>
          <a:chExt cx="0" cy="0"/>
        </a:xfrm>
      </p:grpSpPr>
      <p:sp>
        <p:nvSpPr>
          <p:cNvPr id="166" name="Google Shape;166;p29"/>
          <p:cNvSpPr txBox="1">
            <a:spLocks noGrp="1"/>
          </p:cNvSpPr>
          <p:nvPr>
            <p:ph type="body" idx="1"/>
          </p:nvPr>
        </p:nvSpPr>
        <p:spPr>
          <a:xfrm>
            <a:off x="364225" y="960400"/>
            <a:ext cx="4893600" cy="381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In this lesson you will:</a:t>
            </a:r>
            <a:endParaRPr b="1"/>
          </a:p>
          <a:p>
            <a:pPr marL="457200" lvl="0" indent="-330200" algn="l" rtl="0">
              <a:lnSpc>
                <a:spcPct val="150000"/>
              </a:lnSpc>
              <a:spcBef>
                <a:spcPts val="1600"/>
              </a:spcBef>
              <a:spcAft>
                <a:spcPts val="0"/>
              </a:spcAft>
              <a:buClr>
                <a:schemeClr val="accent6"/>
              </a:buClr>
              <a:buSzPts val="1600"/>
              <a:buChar char="●"/>
            </a:pPr>
            <a:r>
              <a:rPr lang="en-GB" sz="1600" b="1"/>
              <a:t>Define </a:t>
            </a:r>
            <a:r>
              <a:rPr lang="en-GB" sz="1600"/>
              <a:t>what cloud storage is</a:t>
            </a:r>
            <a:endParaRPr sz="1600"/>
          </a:p>
          <a:p>
            <a:pPr marL="457200" lvl="0" indent="-330200" algn="l" rtl="0">
              <a:lnSpc>
                <a:spcPct val="150000"/>
              </a:lnSpc>
              <a:spcBef>
                <a:spcPts val="0"/>
              </a:spcBef>
              <a:spcAft>
                <a:spcPts val="0"/>
              </a:spcAft>
              <a:buClr>
                <a:schemeClr val="accent6"/>
              </a:buClr>
              <a:buSzPts val="1600"/>
              <a:buChar char="●"/>
            </a:pPr>
            <a:r>
              <a:rPr lang="en-GB" sz="1600" b="1"/>
              <a:t>Describe </a:t>
            </a:r>
            <a:r>
              <a:rPr lang="en-GB" sz="1600"/>
              <a:t>how organisations use cloud environments </a:t>
            </a:r>
            <a:endParaRPr sz="1600"/>
          </a:p>
          <a:p>
            <a:pPr marL="457200" lvl="0" indent="-330200" algn="l" rtl="0">
              <a:lnSpc>
                <a:spcPct val="150000"/>
              </a:lnSpc>
              <a:spcBef>
                <a:spcPts val="0"/>
              </a:spcBef>
              <a:spcAft>
                <a:spcPts val="0"/>
              </a:spcAft>
              <a:buClr>
                <a:schemeClr val="accent6"/>
              </a:buClr>
              <a:buSzPts val="1600"/>
              <a:buChar char="●"/>
            </a:pPr>
            <a:r>
              <a:rPr lang="en-GB" sz="1600" b="1"/>
              <a:t>Examine </a:t>
            </a:r>
            <a:r>
              <a:rPr lang="en-GB" sz="1600"/>
              <a:t>the different models of cloud deployment</a:t>
            </a:r>
            <a:endParaRPr sz="1600"/>
          </a:p>
          <a:p>
            <a:pPr marL="457200" lvl="0" indent="-330200" algn="l" rtl="0">
              <a:lnSpc>
                <a:spcPct val="150000"/>
              </a:lnSpc>
              <a:spcBef>
                <a:spcPts val="0"/>
              </a:spcBef>
              <a:spcAft>
                <a:spcPts val="0"/>
              </a:spcAft>
              <a:buClr>
                <a:schemeClr val="accent6"/>
              </a:buClr>
              <a:buSzPts val="1600"/>
              <a:buChar char="●"/>
            </a:pPr>
            <a:r>
              <a:rPr lang="en-GB" sz="1600" b="1"/>
              <a:t>Explore</a:t>
            </a:r>
            <a:r>
              <a:rPr lang="en-GB" sz="1600"/>
              <a:t> how the responsibility of ownership is distributed between subscriber and service provider</a:t>
            </a:r>
            <a:endParaRPr sz="2200"/>
          </a:p>
          <a:p>
            <a:pPr marL="457200" lvl="0" indent="-330200" algn="l" rtl="0">
              <a:lnSpc>
                <a:spcPct val="150000"/>
              </a:lnSpc>
              <a:spcBef>
                <a:spcPts val="0"/>
              </a:spcBef>
              <a:spcAft>
                <a:spcPts val="0"/>
              </a:spcAft>
              <a:buClr>
                <a:schemeClr val="accent6"/>
              </a:buClr>
              <a:buSzPts val="1600"/>
              <a:buChar char="●"/>
            </a:pPr>
            <a:r>
              <a:rPr lang="en-GB" sz="1600" b="1"/>
              <a:t>Distinguish between </a:t>
            </a:r>
            <a:r>
              <a:rPr lang="en-GB" sz="1600"/>
              <a:t>cloud service models</a:t>
            </a:r>
            <a:endParaRPr sz="1600"/>
          </a:p>
          <a:p>
            <a:pPr marL="457200" lvl="0" indent="0" algn="l" rtl="0">
              <a:lnSpc>
                <a:spcPct val="150000"/>
              </a:lnSpc>
              <a:spcBef>
                <a:spcPts val="1600"/>
              </a:spcBef>
              <a:spcAft>
                <a:spcPts val="1600"/>
              </a:spcAft>
              <a:buNone/>
            </a:pPr>
            <a:endParaRPr/>
          </a:p>
        </p:txBody>
      </p:sp>
      <p:sp>
        <p:nvSpPr>
          <p:cNvPr id="167" name="Google Shape;167;p29"/>
          <p:cNvSpPr txBox="1">
            <a:spLocks noGrp="1"/>
          </p:cNvSpPr>
          <p:nvPr>
            <p:ph type="title"/>
          </p:nvPr>
        </p:nvSpPr>
        <p:spPr>
          <a:xfrm>
            <a:off x="310900" y="310900"/>
            <a:ext cx="8522100" cy="706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Lesson 8: Cloud environments</a:t>
            </a:r>
            <a:endParaRPr/>
          </a:p>
        </p:txBody>
      </p:sp>
      <p:sp>
        <p:nvSpPr>
          <p:cNvPr id="168" name="Google Shape;168;p29"/>
          <p:cNvSpPr txBox="1">
            <a:spLocks noGrp="1"/>
          </p:cNvSpPr>
          <p:nvPr>
            <p:ph type="subTitle" idx="2"/>
          </p:nvPr>
        </p:nvSpPr>
        <p:spPr>
          <a:xfrm>
            <a:off x="6840000" y="0"/>
            <a:ext cx="19611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Objectives</a:t>
            </a:r>
            <a:endParaRPr/>
          </a:p>
        </p:txBody>
      </p:sp>
      <p:sp>
        <p:nvSpPr>
          <p:cNvPr id="169" name="Google Shape;169;p29"/>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5</a:t>
            </a:fld>
            <a:endParaRPr/>
          </a:p>
        </p:txBody>
      </p:sp>
      <p:sp>
        <p:nvSpPr>
          <p:cNvPr id="170" name="Google Shape;170;p29"/>
          <p:cNvSpPr txBox="1"/>
          <p:nvPr/>
        </p:nvSpPr>
        <p:spPr>
          <a:xfrm>
            <a:off x="5971800" y="1832100"/>
            <a:ext cx="2852400" cy="1479300"/>
          </a:xfrm>
          <a:prstGeom prst="rect">
            <a:avLst/>
          </a:prstGeom>
          <a:noFill/>
          <a:ln w="9525" cap="flat" cmpd="sng">
            <a:solidFill>
              <a:srgbClr val="CD2355"/>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Quicksand"/>
                <a:ea typeface="Quicksand"/>
                <a:cs typeface="Quicksand"/>
                <a:sym typeface="Quicksand"/>
              </a:rPr>
              <a:t>General competencies:</a:t>
            </a:r>
            <a:endParaRPr b="1">
              <a:latin typeface="Quicksand"/>
              <a:ea typeface="Quicksand"/>
              <a:cs typeface="Quicksand"/>
              <a:sym typeface="Quicksand"/>
            </a:endParaRPr>
          </a:p>
          <a:p>
            <a:pPr marL="0" lvl="0" indent="0" algn="l" rtl="0">
              <a:spcBef>
                <a:spcPts val="0"/>
              </a:spcBef>
              <a:spcAft>
                <a:spcPts val="0"/>
              </a:spcAft>
              <a:buNone/>
            </a:pPr>
            <a:endParaRPr sz="1100">
              <a:latin typeface="Quicksand"/>
              <a:ea typeface="Quicksand"/>
              <a:cs typeface="Quicksand"/>
              <a:sym typeface="Quicksand"/>
            </a:endParaRPr>
          </a:p>
          <a:p>
            <a:pPr marL="360000" lvl="0" indent="-298450" algn="l" rtl="0">
              <a:spcBef>
                <a:spcPts val="0"/>
              </a:spcBef>
              <a:spcAft>
                <a:spcPts val="0"/>
              </a:spcAft>
              <a:buClr>
                <a:srgbClr val="CD2355"/>
              </a:buClr>
              <a:buSzPts val="1100"/>
              <a:buFont typeface="Quicksand"/>
              <a:buChar char="●"/>
            </a:pPr>
            <a:r>
              <a:rPr lang="en-GB" sz="1100">
                <a:latin typeface="Quicksand"/>
                <a:ea typeface="Quicksand"/>
                <a:cs typeface="Quicksand"/>
                <a:sym typeface="Quicksand"/>
              </a:rPr>
              <a:t>E2 - present information and ideas</a:t>
            </a:r>
            <a:endParaRPr sz="1100">
              <a:latin typeface="Quicksand"/>
              <a:ea typeface="Quicksand"/>
              <a:cs typeface="Quicksand"/>
              <a:sym typeface="Quicksand"/>
            </a:endParaRPr>
          </a:p>
          <a:p>
            <a:pPr marL="360000" lvl="0" indent="-298450" algn="l" rtl="0">
              <a:spcBef>
                <a:spcPts val="0"/>
              </a:spcBef>
              <a:spcAft>
                <a:spcPts val="0"/>
              </a:spcAft>
              <a:buClr>
                <a:srgbClr val="CD2355"/>
              </a:buClr>
              <a:buSzPts val="1100"/>
              <a:buFont typeface="Quicksand"/>
              <a:buChar char="●"/>
            </a:pPr>
            <a:r>
              <a:rPr lang="en-GB" sz="1100">
                <a:latin typeface="Quicksand"/>
                <a:ea typeface="Quicksand"/>
                <a:cs typeface="Quicksand"/>
                <a:sym typeface="Quicksand"/>
              </a:rPr>
              <a:t>E4 - summarise information</a:t>
            </a:r>
            <a:endParaRPr sz="1100">
              <a:latin typeface="Quicksand"/>
              <a:ea typeface="Quicksand"/>
              <a:cs typeface="Quicksand"/>
              <a:sym typeface="Quicksand"/>
            </a:endParaRPr>
          </a:p>
          <a:p>
            <a:pPr marL="360000" lvl="0" indent="-298450" algn="l" rtl="0">
              <a:spcBef>
                <a:spcPts val="0"/>
              </a:spcBef>
              <a:spcAft>
                <a:spcPts val="0"/>
              </a:spcAft>
              <a:buClr>
                <a:srgbClr val="CD2355"/>
              </a:buClr>
              <a:buSzPts val="1100"/>
              <a:buFont typeface="Quicksand"/>
              <a:buChar char="●"/>
            </a:pPr>
            <a:r>
              <a:rPr lang="en-GB" sz="1100">
                <a:latin typeface="Quicksand"/>
                <a:ea typeface="Quicksand"/>
                <a:cs typeface="Quicksand"/>
                <a:sym typeface="Quicksand"/>
              </a:rPr>
              <a:t>E5 - synthesise information</a:t>
            </a:r>
            <a:endParaRPr sz="1100">
              <a:latin typeface="Quicksand"/>
              <a:ea typeface="Quicksand"/>
              <a:cs typeface="Quicksand"/>
              <a:sym typeface="Quicksand"/>
            </a:endParaRPr>
          </a:p>
          <a:p>
            <a:pPr marL="360000" lvl="0" indent="-298450" algn="l" rtl="0">
              <a:spcBef>
                <a:spcPts val="0"/>
              </a:spcBef>
              <a:spcAft>
                <a:spcPts val="0"/>
              </a:spcAft>
              <a:buClr>
                <a:srgbClr val="CD2355"/>
              </a:buClr>
              <a:buSzPts val="1100"/>
              <a:buFont typeface="Quicksand"/>
              <a:buChar char="●"/>
            </a:pPr>
            <a:r>
              <a:rPr lang="en-GB" sz="1100">
                <a:latin typeface="Quicksand"/>
                <a:ea typeface="Quicksand"/>
                <a:cs typeface="Quicksand"/>
                <a:sym typeface="Quicksand"/>
              </a:rPr>
              <a:t>E6 - take part in discussions</a:t>
            </a:r>
            <a:endParaRPr sz="1100">
              <a:latin typeface="Quicksand"/>
              <a:ea typeface="Quicksand"/>
              <a:cs typeface="Quicksand"/>
              <a:sym typeface="Quicksand"/>
            </a:endParaRPr>
          </a:p>
          <a:p>
            <a:pPr marL="360000" lvl="0" indent="-298450" algn="l" rtl="0">
              <a:spcBef>
                <a:spcPts val="0"/>
              </a:spcBef>
              <a:spcAft>
                <a:spcPts val="0"/>
              </a:spcAft>
              <a:buClr>
                <a:srgbClr val="CD2355"/>
              </a:buClr>
              <a:buSzPts val="1100"/>
              <a:buFont typeface="Quicksand"/>
              <a:buChar char="●"/>
            </a:pPr>
            <a:r>
              <a:rPr lang="en-GB" sz="1100">
                <a:latin typeface="Quicksand"/>
                <a:ea typeface="Quicksand"/>
                <a:cs typeface="Quicksand"/>
                <a:sym typeface="Quicksand"/>
              </a:rPr>
              <a:t>D3 - communicate and collaborate</a:t>
            </a:r>
            <a:endParaRPr>
              <a:latin typeface="Quicksand"/>
              <a:ea typeface="Quicksand"/>
              <a:cs typeface="Quicksand"/>
              <a:sym typeface="Quicksan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74"/>
        <p:cNvGrpSpPr/>
        <p:nvPr/>
      </p:nvGrpSpPr>
      <p:grpSpPr>
        <a:xfrm>
          <a:off x="0" y="0"/>
          <a:ext cx="0" cy="0"/>
          <a:chOff x="0" y="0"/>
          <a:chExt cx="0" cy="0"/>
        </a:xfrm>
      </p:grpSpPr>
      <p:sp>
        <p:nvSpPr>
          <p:cNvPr id="175" name="Google Shape;175;p30"/>
          <p:cNvSpPr txBox="1">
            <a:spLocks noGrp="1"/>
          </p:cNvSpPr>
          <p:nvPr>
            <p:ph type="title"/>
          </p:nvPr>
        </p:nvSpPr>
        <p:spPr>
          <a:xfrm>
            <a:off x="310900" y="310900"/>
            <a:ext cx="8522100" cy="706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What is the cloud?</a:t>
            </a:r>
            <a:endParaRPr/>
          </a:p>
        </p:txBody>
      </p:sp>
      <p:sp>
        <p:nvSpPr>
          <p:cNvPr id="176" name="Google Shape;176;p30"/>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6</a:t>
            </a:fld>
            <a:endParaRPr/>
          </a:p>
        </p:txBody>
      </p:sp>
      <p:sp>
        <p:nvSpPr>
          <p:cNvPr id="177" name="Google Shape;177;p30"/>
          <p:cNvSpPr txBox="1">
            <a:spLocks noGrp="1"/>
          </p:cNvSpPr>
          <p:nvPr>
            <p:ph type="subTitle" idx="2"/>
          </p:nvPr>
        </p:nvSpPr>
        <p:spPr>
          <a:xfrm>
            <a:off x="6840000" y="0"/>
            <a:ext cx="19611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Activity 1</a:t>
            </a:r>
            <a:endParaRPr/>
          </a:p>
        </p:txBody>
      </p:sp>
      <p:pic>
        <p:nvPicPr>
          <p:cNvPr id="178" name="Google Shape;178;p30"/>
          <p:cNvPicPr preferRelativeResize="0"/>
          <p:nvPr/>
        </p:nvPicPr>
        <p:blipFill>
          <a:blip r:embed="rId3">
            <a:alphaModFix/>
          </a:blip>
          <a:stretch>
            <a:fillRect/>
          </a:stretch>
        </p:blipFill>
        <p:spPr>
          <a:xfrm>
            <a:off x="1705500" y="926725"/>
            <a:ext cx="5732900" cy="3821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82"/>
        <p:cNvGrpSpPr/>
        <p:nvPr/>
      </p:nvGrpSpPr>
      <p:grpSpPr>
        <a:xfrm>
          <a:off x="0" y="0"/>
          <a:ext cx="0" cy="0"/>
          <a:chOff x="0" y="0"/>
          <a:chExt cx="0" cy="0"/>
        </a:xfrm>
      </p:grpSpPr>
      <p:sp>
        <p:nvSpPr>
          <p:cNvPr id="183" name="Google Shape;183;p31"/>
          <p:cNvSpPr txBox="1">
            <a:spLocks noGrp="1"/>
          </p:cNvSpPr>
          <p:nvPr>
            <p:ph type="body" idx="1"/>
          </p:nvPr>
        </p:nvSpPr>
        <p:spPr>
          <a:xfrm>
            <a:off x="310900" y="865325"/>
            <a:ext cx="4314300" cy="381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Cloud computing</a:t>
            </a:r>
            <a:r>
              <a:rPr lang="en-GB"/>
              <a:t> is a model for providing on-demand network access to a shared pool of computing resources via the internet, such as networks, servers, storage, and applications.  </a:t>
            </a:r>
            <a:endParaRPr/>
          </a:p>
          <a:p>
            <a:pPr marL="0" lvl="0" indent="0" algn="l" rtl="0">
              <a:spcBef>
                <a:spcPts val="1600"/>
              </a:spcBef>
              <a:spcAft>
                <a:spcPts val="1600"/>
              </a:spcAft>
              <a:buClr>
                <a:schemeClr val="dk1"/>
              </a:buClr>
              <a:buSzPts val="1100"/>
              <a:buFont typeface="Arial"/>
              <a:buNone/>
            </a:pPr>
            <a:r>
              <a:rPr lang="en-GB"/>
              <a:t>With improved connectivity to the internet through fibre optics, 4G, and 5G, the use of </a:t>
            </a:r>
            <a:r>
              <a:rPr lang="en-GB" b="1"/>
              <a:t>cloud storage</a:t>
            </a:r>
            <a:r>
              <a:rPr lang="en-GB"/>
              <a:t> (sometimes called virtual storage) has become widespread.</a:t>
            </a:r>
            <a:endParaRPr/>
          </a:p>
        </p:txBody>
      </p:sp>
      <p:sp>
        <p:nvSpPr>
          <p:cNvPr id="184" name="Google Shape;184;p31"/>
          <p:cNvSpPr txBox="1">
            <a:spLocks noGrp="1"/>
          </p:cNvSpPr>
          <p:nvPr>
            <p:ph type="title"/>
          </p:nvPr>
        </p:nvSpPr>
        <p:spPr>
          <a:xfrm>
            <a:off x="310900" y="158500"/>
            <a:ext cx="8522100" cy="706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Cloud storage</a:t>
            </a:r>
            <a:endParaRPr/>
          </a:p>
        </p:txBody>
      </p:sp>
      <p:sp>
        <p:nvSpPr>
          <p:cNvPr id="185" name="Google Shape;185;p31"/>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7</a:t>
            </a:fld>
            <a:endParaRPr/>
          </a:p>
        </p:txBody>
      </p:sp>
      <p:sp>
        <p:nvSpPr>
          <p:cNvPr id="186" name="Google Shape;186;p31"/>
          <p:cNvSpPr txBox="1">
            <a:spLocks noGrp="1"/>
          </p:cNvSpPr>
          <p:nvPr>
            <p:ph type="subTitle" idx="2"/>
          </p:nvPr>
        </p:nvSpPr>
        <p:spPr>
          <a:xfrm>
            <a:off x="6840000" y="0"/>
            <a:ext cx="19611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Activity 1</a:t>
            </a:r>
            <a:endParaRPr/>
          </a:p>
        </p:txBody>
      </p:sp>
      <p:pic>
        <p:nvPicPr>
          <p:cNvPr id="187" name="Google Shape;187;p31"/>
          <p:cNvPicPr preferRelativeResize="0"/>
          <p:nvPr/>
        </p:nvPicPr>
        <p:blipFill>
          <a:blip r:embed="rId3">
            <a:alphaModFix/>
          </a:blip>
          <a:stretch>
            <a:fillRect/>
          </a:stretch>
        </p:blipFill>
        <p:spPr>
          <a:xfrm>
            <a:off x="4777600" y="1170100"/>
            <a:ext cx="4214001" cy="280864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91"/>
        <p:cNvGrpSpPr/>
        <p:nvPr/>
      </p:nvGrpSpPr>
      <p:grpSpPr>
        <a:xfrm>
          <a:off x="0" y="0"/>
          <a:ext cx="0" cy="0"/>
          <a:chOff x="0" y="0"/>
          <a:chExt cx="0" cy="0"/>
        </a:xfrm>
      </p:grpSpPr>
      <p:sp>
        <p:nvSpPr>
          <p:cNvPr id="192" name="Google Shape;192;p32"/>
          <p:cNvSpPr txBox="1">
            <a:spLocks noGrp="1"/>
          </p:cNvSpPr>
          <p:nvPr>
            <p:ph type="title"/>
          </p:nvPr>
        </p:nvSpPr>
        <p:spPr>
          <a:xfrm>
            <a:off x="310900" y="313512"/>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Cloud storage</a:t>
            </a:r>
            <a:endParaRPr/>
          </a:p>
        </p:txBody>
      </p:sp>
      <p:sp>
        <p:nvSpPr>
          <p:cNvPr id="193" name="Google Shape;193;p32"/>
          <p:cNvSpPr txBox="1">
            <a:spLocks noGrp="1"/>
          </p:cNvSpPr>
          <p:nvPr>
            <p:ph type="subTitle" idx="3"/>
          </p:nvPr>
        </p:nvSpPr>
        <p:spPr>
          <a:xfrm>
            <a:off x="6840000" y="0"/>
            <a:ext cx="1959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Activity 1</a:t>
            </a:r>
            <a:endParaRPr/>
          </a:p>
        </p:txBody>
      </p:sp>
      <p:pic>
        <p:nvPicPr>
          <p:cNvPr id="194" name="Google Shape;194;p32"/>
          <p:cNvPicPr preferRelativeResize="0"/>
          <p:nvPr/>
        </p:nvPicPr>
        <p:blipFill>
          <a:blip r:embed="rId3">
            <a:alphaModFix/>
          </a:blip>
          <a:stretch>
            <a:fillRect/>
          </a:stretch>
        </p:blipFill>
        <p:spPr>
          <a:xfrm>
            <a:off x="5624175" y="1583075"/>
            <a:ext cx="3198024" cy="1798901"/>
          </a:xfrm>
          <a:prstGeom prst="rect">
            <a:avLst/>
          </a:prstGeom>
          <a:noFill/>
          <a:ln>
            <a:noFill/>
          </a:ln>
        </p:spPr>
      </p:pic>
      <p:sp>
        <p:nvSpPr>
          <p:cNvPr id="195" name="Google Shape;195;p32"/>
          <p:cNvSpPr txBox="1"/>
          <p:nvPr/>
        </p:nvSpPr>
        <p:spPr>
          <a:xfrm>
            <a:off x="233400" y="960200"/>
            <a:ext cx="5122500" cy="4894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a:latin typeface="Quicksand"/>
                <a:ea typeface="Quicksand"/>
                <a:cs typeface="Quicksand"/>
                <a:sym typeface="Quicksand"/>
              </a:rPr>
              <a:t>The data is stored on </a:t>
            </a:r>
            <a:r>
              <a:rPr lang="en-GB" sz="1800" b="1">
                <a:latin typeface="Quicksand"/>
                <a:ea typeface="Quicksand"/>
                <a:cs typeface="Quicksand"/>
                <a:sym typeface="Quicksand"/>
              </a:rPr>
              <a:t>servers</a:t>
            </a:r>
            <a:r>
              <a:rPr lang="en-GB" sz="1800">
                <a:latin typeface="Quicksand"/>
                <a:ea typeface="Quicksand"/>
                <a:cs typeface="Quicksand"/>
                <a:sym typeface="Quicksand"/>
              </a:rPr>
              <a:t> that are owned and managed by </a:t>
            </a:r>
            <a:r>
              <a:rPr lang="en-GB" sz="1800" b="1">
                <a:latin typeface="Quicksand"/>
                <a:ea typeface="Quicksand"/>
                <a:cs typeface="Quicksand"/>
                <a:sym typeface="Quicksand"/>
              </a:rPr>
              <a:t>commercial organisations</a:t>
            </a:r>
            <a:r>
              <a:rPr lang="en-GB" sz="1800">
                <a:latin typeface="Quicksand"/>
                <a:ea typeface="Quicksand"/>
                <a:cs typeface="Quicksand"/>
                <a:sym typeface="Quicksand"/>
              </a:rPr>
              <a:t>. </a:t>
            </a:r>
            <a:endParaRPr sz="1800">
              <a:latin typeface="Quicksand"/>
              <a:ea typeface="Quicksand"/>
              <a:cs typeface="Quicksand"/>
              <a:sym typeface="Quicksand"/>
            </a:endParaRPr>
          </a:p>
          <a:p>
            <a:pPr marL="0" lvl="0" indent="0" algn="l" rtl="0">
              <a:spcBef>
                <a:spcPts val="0"/>
              </a:spcBef>
              <a:spcAft>
                <a:spcPts val="0"/>
              </a:spcAft>
              <a:buNone/>
            </a:pPr>
            <a:endParaRPr sz="1800">
              <a:latin typeface="Quicksand"/>
              <a:ea typeface="Quicksand"/>
              <a:cs typeface="Quicksand"/>
              <a:sym typeface="Quicksand"/>
            </a:endParaRPr>
          </a:p>
          <a:p>
            <a:pPr marL="0" lvl="0" indent="0" algn="l" rtl="0">
              <a:spcBef>
                <a:spcPts val="0"/>
              </a:spcBef>
              <a:spcAft>
                <a:spcPts val="0"/>
              </a:spcAft>
              <a:buNone/>
            </a:pPr>
            <a:r>
              <a:rPr lang="en-GB" sz="1800">
                <a:latin typeface="Quicksand"/>
                <a:ea typeface="Quicksand"/>
                <a:cs typeface="Quicksand"/>
                <a:sym typeface="Quicksand"/>
              </a:rPr>
              <a:t>A popular business model is to provide individual consumers with a certain amount of cloud storage free of charge, and then to </a:t>
            </a:r>
            <a:r>
              <a:rPr lang="en-GB" sz="1800" b="1">
                <a:latin typeface="Quicksand"/>
                <a:ea typeface="Quicksand"/>
                <a:cs typeface="Quicksand"/>
                <a:sym typeface="Quicksand"/>
              </a:rPr>
              <a:t>charge per GB</a:t>
            </a:r>
            <a:r>
              <a:rPr lang="en-GB" sz="1800">
                <a:latin typeface="Quicksand"/>
                <a:ea typeface="Quicksand"/>
                <a:cs typeface="Quicksand"/>
                <a:sym typeface="Quicksand"/>
              </a:rPr>
              <a:t> for additional storage needs. Businesses would typically have a package with a set amount of storage. </a:t>
            </a:r>
            <a:endParaRPr sz="1800">
              <a:latin typeface="Quicksand"/>
              <a:ea typeface="Quicksand"/>
              <a:cs typeface="Quicksand"/>
              <a:sym typeface="Quicksand"/>
            </a:endParaRPr>
          </a:p>
          <a:p>
            <a:pPr marL="0" lvl="0" indent="0" algn="l" rtl="0">
              <a:spcBef>
                <a:spcPts val="0"/>
              </a:spcBef>
              <a:spcAft>
                <a:spcPts val="0"/>
              </a:spcAft>
              <a:buNone/>
            </a:pPr>
            <a:endParaRPr sz="1800">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r>
              <a:rPr lang="en-GB" sz="1800">
                <a:latin typeface="Quicksand"/>
                <a:ea typeface="Quicksand"/>
                <a:cs typeface="Quicksand"/>
                <a:sym typeface="Quicksand"/>
              </a:rPr>
              <a:t>95% of respondents to the Cloud Industry 2023 research report have cloud-based services in place at their organisation today </a:t>
            </a:r>
            <a:r>
              <a:rPr lang="en-GB" sz="1800">
                <a:solidFill>
                  <a:schemeClr val="dk1"/>
                </a:solidFill>
                <a:latin typeface="Quicksand"/>
                <a:ea typeface="Quicksand"/>
                <a:cs typeface="Quicksand"/>
                <a:sym typeface="Quicksand"/>
              </a:rPr>
              <a:t>(cloudindustryforum.org). </a:t>
            </a:r>
            <a:endParaRPr sz="1800">
              <a:latin typeface="Quicksand"/>
              <a:ea typeface="Quicksand"/>
              <a:cs typeface="Quicksand"/>
              <a:sym typeface="Quicksand"/>
            </a:endParaRPr>
          </a:p>
          <a:p>
            <a:pPr marL="0" lvl="0" indent="0" algn="l" rtl="0">
              <a:spcBef>
                <a:spcPts val="0"/>
              </a:spcBef>
              <a:spcAft>
                <a:spcPts val="0"/>
              </a:spcAft>
              <a:buNone/>
            </a:pPr>
            <a:endParaRPr sz="1800">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sz="1800">
              <a:latin typeface="Quicksand"/>
              <a:ea typeface="Quicksand"/>
              <a:cs typeface="Quicksand"/>
              <a:sym typeface="Quicksand"/>
            </a:endParaRPr>
          </a:p>
          <a:p>
            <a:pPr marL="0" lvl="0" indent="0" algn="l" rtl="0">
              <a:spcBef>
                <a:spcPts val="0"/>
              </a:spcBef>
              <a:spcAft>
                <a:spcPts val="0"/>
              </a:spcAft>
              <a:buNone/>
            </a:pPr>
            <a:endParaRPr sz="1800">
              <a:latin typeface="Quicksand"/>
              <a:ea typeface="Quicksand"/>
              <a:cs typeface="Quicksand"/>
              <a:sym typeface="Quicksand"/>
            </a:endParaRPr>
          </a:p>
        </p:txBody>
      </p:sp>
      <p:sp>
        <p:nvSpPr>
          <p:cNvPr id="196" name="Google Shape;196;p32"/>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00"/>
        <p:cNvGrpSpPr/>
        <p:nvPr/>
      </p:nvGrpSpPr>
      <p:grpSpPr>
        <a:xfrm>
          <a:off x="0" y="0"/>
          <a:ext cx="0" cy="0"/>
          <a:chOff x="0" y="0"/>
          <a:chExt cx="0" cy="0"/>
        </a:xfrm>
      </p:grpSpPr>
      <p:sp>
        <p:nvSpPr>
          <p:cNvPr id="201" name="Google Shape;201;p33"/>
          <p:cNvSpPr txBox="1">
            <a:spLocks noGrp="1"/>
          </p:cNvSpPr>
          <p:nvPr>
            <p:ph type="title"/>
          </p:nvPr>
        </p:nvSpPr>
        <p:spPr>
          <a:xfrm>
            <a:off x="234700" y="237312"/>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Cloud storage</a:t>
            </a:r>
            <a:endParaRPr/>
          </a:p>
        </p:txBody>
      </p:sp>
      <p:sp>
        <p:nvSpPr>
          <p:cNvPr id="202" name="Google Shape;202;p33"/>
          <p:cNvSpPr txBox="1">
            <a:spLocks noGrp="1"/>
          </p:cNvSpPr>
          <p:nvPr>
            <p:ph type="subTitle" idx="3"/>
          </p:nvPr>
        </p:nvSpPr>
        <p:spPr>
          <a:xfrm>
            <a:off x="6840000" y="0"/>
            <a:ext cx="1959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Activity 1</a:t>
            </a:r>
            <a:endParaRPr/>
          </a:p>
        </p:txBody>
      </p:sp>
      <p:sp>
        <p:nvSpPr>
          <p:cNvPr id="203" name="Google Shape;203;p33"/>
          <p:cNvSpPr txBox="1"/>
          <p:nvPr/>
        </p:nvSpPr>
        <p:spPr>
          <a:xfrm>
            <a:off x="233400" y="960200"/>
            <a:ext cx="4703100" cy="358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700">
                <a:latin typeface="Quicksand"/>
                <a:ea typeface="Quicksand"/>
                <a:cs typeface="Quicksand"/>
                <a:sym typeface="Quicksand"/>
              </a:rPr>
              <a:t>Cloud storage has had a huge </a:t>
            </a:r>
            <a:r>
              <a:rPr lang="en-GB" sz="1700" b="1">
                <a:latin typeface="Quicksand"/>
                <a:ea typeface="Quicksand"/>
                <a:cs typeface="Quicksand"/>
                <a:sym typeface="Quicksand"/>
              </a:rPr>
              <a:t>impact</a:t>
            </a:r>
            <a:r>
              <a:rPr lang="en-GB" sz="1700">
                <a:latin typeface="Quicksand"/>
                <a:ea typeface="Quicksand"/>
                <a:cs typeface="Quicksand"/>
                <a:sym typeface="Quicksand"/>
              </a:rPr>
              <a:t> on the way we store files, and the way we move data between devices. </a:t>
            </a:r>
            <a:endParaRPr sz="1700">
              <a:latin typeface="Quicksand"/>
              <a:ea typeface="Quicksand"/>
              <a:cs typeface="Quicksand"/>
              <a:sym typeface="Quicksand"/>
            </a:endParaRPr>
          </a:p>
          <a:p>
            <a:pPr marL="0" lvl="0" indent="0" algn="l" rtl="0">
              <a:spcBef>
                <a:spcPts val="0"/>
              </a:spcBef>
              <a:spcAft>
                <a:spcPts val="0"/>
              </a:spcAft>
              <a:buNone/>
            </a:pPr>
            <a:endParaRPr sz="1700">
              <a:latin typeface="Quicksand"/>
              <a:ea typeface="Quicksand"/>
              <a:cs typeface="Quicksand"/>
              <a:sym typeface="Quicksand"/>
            </a:endParaRPr>
          </a:p>
          <a:p>
            <a:pPr marL="0" lvl="0" indent="0" algn="l" rtl="0">
              <a:spcBef>
                <a:spcPts val="0"/>
              </a:spcBef>
              <a:spcAft>
                <a:spcPts val="0"/>
              </a:spcAft>
              <a:buNone/>
            </a:pPr>
            <a:r>
              <a:rPr lang="en-GB" sz="1700">
                <a:latin typeface="Quicksand"/>
                <a:ea typeface="Quicksand"/>
                <a:cs typeface="Quicksand"/>
                <a:sym typeface="Quicksand"/>
              </a:rPr>
              <a:t>In particular, it has reduced the demand for portable storage devices such as optical discs and USB flash drives. </a:t>
            </a:r>
            <a:endParaRPr sz="1700">
              <a:latin typeface="Quicksand"/>
              <a:ea typeface="Quicksand"/>
              <a:cs typeface="Quicksand"/>
              <a:sym typeface="Quicksand"/>
            </a:endParaRPr>
          </a:p>
          <a:p>
            <a:pPr marL="0" lvl="0" indent="0" algn="l" rtl="0">
              <a:spcBef>
                <a:spcPts val="0"/>
              </a:spcBef>
              <a:spcAft>
                <a:spcPts val="0"/>
              </a:spcAft>
              <a:buNone/>
            </a:pPr>
            <a:endParaRPr sz="1700">
              <a:latin typeface="Quicksand"/>
              <a:ea typeface="Quicksand"/>
              <a:cs typeface="Quicksand"/>
              <a:sym typeface="Quicksand"/>
            </a:endParaRPr>
          </a:p>
          <a:p>
            <a:pPr marL="0" lvl="0" indent="0" algn="l" rtl="0">
              <a:spcBef>
                <a:spcPts val="0"/>
              </a:spcBef>
              <a:spcAft>
                <a:spcPts val="0"/>
              </a:spcAft>
              <a:buNone/>
            </a:pPr>
            <a:r>
              <a:rPr lang="en-GB" sz="1700">
                <a:latin typeface="Quicksand"/>
                <a:ea typeface="Quicksand"/>
                <a:cs typeface="Quicksand"/>
                <a:sym typeface="Quicksand"/>
              </a:rPr>
              <a:t>Nowadays, it is quite rare to get an optical disc drive as standard when you buy a desktop or laptop computer.</a:t>
            </a:r>
            <a:endParaRPr sz="1700">
              <a:latin typeface="Quicksand"/>
              <a:ea typeface="Quicksand"/>
              <a:cs typeface="Quicksand"/>
              <a:sym typeface="Quicksand"/>
            </a:endParaRPr>
          </a:p>
          <a:p>
            <a:pPr marL="0" lvl="0" indent="0" algn="l" rtl="0">
              <a:spcBef>
                <a:spcPts val="0"/>
              </a:spcBef>
              <a:spcAft>
                <a:spcPts val="0"/>
              </a:spcAft>
              <a:buNone/>
            </a:pPr>
            <a:endParaRPr sz="1700">
              <a:latin typeface="Quicksand"/>
              <a:ea typeface="Quicksand"/>
              <a:cs typeface="Quicksand"/>
              <a:sym typeface="Quicksand"/>
            </a:endParaRPr>
          </a:p>
          <a:p>
            <a:pPr marL="0" lvl="0" indent="0" algn="l" rtl="0">
              <a:spcBef>
                <a:spcPts val="0"/>
              </a:spcBef>
              <a:spcAft>
                <a:spcPts val="0"/>
              </a:spcAft>
              <a:buNone/>
            </a:pPr>
            <a:endParaRPr sz="1700">
              <a:latin typeface="Quicksand"/>
              <a:ea typeface="Quicksand"/>
              <a:cs typeface="Quicksand"/>
              <a:sym typeface="Quicksand"/>
            </a:endParaRPr>
          </a:p>
        </p:txBody>
      </p:sp>
      <p:pic>
        <p:nvPicPr>
          <p:cNvPr id="204" name="Google Shape;204;p33"/>
          <p:cNvPicPr preferRelativeResize="0"/>
          <p:nvPr/>
        </p:nvPicPr>
        <p:blipFill>
          <a:blip r:embed="rId3">
            <a:alphaModFix/>
          </a:blip>
          <a:stretch>
            <a:fillRect/>
          </a:stretch>
        </p:blipFill>
        <p:spPr>
          <a:xfrm>
            <a:off x="6066000" y="1576533"/>
            <a:ext cx="2356649" cy="1640374"/>
          </a:xfrm>
          <a:prstGeom prst="rect">
            <a:avLst/>
          </a:prstGeom>
          <a:noFill/>
          <a:ln>
            <a:noFill/>
          </a:ln>
        </p:spPr>
      </p:pic>
      <p:cxnSp>
        <p:nvCxnSpPr>
          <p:cNvPr id="205" name="Google Shape;205;p33"/>
          <p:cNvCxnSpPr/>
          <p:nvPr/>
        </p:nvCxnSpPr>
        <p:spPr>
          <a:xfrm>
            <a:off x="5838225" y="1331200"/>
            <a:ext cx="3101700" cy="2041800"/>
          </a:xfrm>
          <a:prstGeom prst="straightConnector1">
            <a:avLst/>
          </a:prstGeom>
          <a:noFill/>
          <a:ln w="76200" cap="flat" cmpd="sng">
            <a:solidFill>
              <a:schemeClr val="accent6"/>
            </a:solidFill>
            <a:prstDash val="solid"/>
            <a:round/>
            <a:headEnd type="none" w="med" len="med"/>
            <a:tailEnd type="none" w="med" len="med"/>
          </a:ln>
        </p:spPr>
      </p:cxnSp>
      <p:cxnSp>
        <p:nvCxnSpPr>
          <p:cNvPr id="206" name="Google Shape;206;p33"/>
          <p:cNvCxnSpPr/>
          <p:nvPr/>
        </p:nvCxnSpPr>
        <p:spPr>
          <a:xfrm flipH="1">
            <a:off x="5876925" y="1350650"/>
            <a:ext cx="3043500" cy="2100300"/>
          </a:xfrm>
          <a:prstGeom prst="straightConnector1">
            <a:avLst/>
          </a:prstGeom>
          <a:noFill/>
          <a:ln w="76200" cap="flat" cmpd="sng">
            <a:solidFill>
              <a:schemeClr val="accent6"/>
            </a:solidFill>
            <a:prstDash val="solid"/>
            <a:round/>
            <a:headEnd type="none" w="med" len="med"/>
            <a:tailEnd type="none" w="med" len="med"/>
          </a:ln>
        </p:spPr>
      </p:cxnSp>
      <p:sp>
        <p:nvSpPr>
          <p:cNvPr id="207" name="Google Shape;207;p33"/>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9</a:t>
            </a:fld>
            <a:endParaRPr/>
          </a:p>
        </p:txBody>
      </p:sp>
    </p:spTree>
  </p:cSld>
  <p:clrMapOvr>
    <a:masterClrMapping/>
  </p:clrMapOvr>
</p:sld>
</file>

<file path=ppt/theme/theme1.xml><?xml version="1.0" encoding="utf-8"?>
<a:theme xmlns:a="http://schemas.openxmlformats.org/drawingml/2006/main" name="RPF Curriculum Slides">
  <a:themeElements>
    <a:clrScheme name="Simple Light">
      <a:dk1>
        <a:srgbClr val="000000"/>
      </a:dk1>
      <a:lt1>
        <a:srgbClr val="FFFFFF"/>
      </a:lt1>
      <a:dk2>
        <a:srgbClr val="F7F6FB"/>
      </a:dk2>
      <a:lt2>
        <a:srgbClr val="F2FCFC"/>
      </a:lt2>
      <a:accent1>
        <a:srgbClr val="F1FAFF"/>
      </a:accent1>
      <a:accent2>
        <a:srgbClr val="FFF8F3"/>
      </a:accent2>
      <a:accent3>
        <a:srgbClr val="FFFEF2"/>
      </a:accent3>
      <a:accent4>
        <a:srgbClr val="F5FBF5"/>
      </a:accent4>
      <a:accent5>
        <a:srgbClr val="F5FBF5"/>
      </a:accent5>
      <a:accent6>
        <a:srgbClr val="CD2355"/>
      </a:accent6>
      <a:hlink>
        <a:srgbClr val="0000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PF Curriculum Slides">
  <a:themeElements>
    <a:clrScheme name="Simple Light">
      <a:dk1>
        <a:srgbClr val="000000"/>
      </a:dk1>
      <a:lt1>
        <a:srgbClr val="FFFFFF"/>
      </a:lt1>
      <a:dk2>
        <a:srgbClr val="F7F6FB"/>
      </a:dk2>
      <a:lt2>
        <a:srgbClr val="F2FCFC"/>
      </a:lt2>
      <a:accent1>
        <a:srgbClr val="F1FAFF"/>
      </a:accent1>
      <a:accent2>
        <a:srgbClr val="FFF8F3"/>
      </a:accent2>
      <a:accent3>
        <a:srgbClr val="FFFEF2"/>
      </a:accent3>
      <a:accent4>
        <a:srgbClr val="F5FBF5"/>
      </a:accent4>
      <a:accent5>
        <a:srgbClr val="F5FBF5"/>
      </a:accent5>
      <a:accent6>
        <a:srgbClr val="CD2355"/>
      </a:accent6>
      <a:hlink>
        <a:srgbClr val="0000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5bd0bae-f88e-4010-86b3-4f837abcc0be" xsi:nil="true"/>
    <lcf76f155ced4ddcb4097134ff3c332f xmlns="793c77ee-4b4c-4c71-81d8-13ade05a272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23CBE4BB3A37E488EBA36778162DF73" ma:contentTypeVersion="14" ma:contentTypeDescription="Create a new document." ma:contentTypeScope="" ma:versionID="0ca46bf19ef785bbbc8660e038fa42bd">
  <xsd:schema xmlns:xsd="http://www.w3.org/2001/XMLSchema" xmlns:xs="http://www.w3.org/2001/XMLSchema" xmlns:p="http://schemas.microsoft.com/office/2006/metadata/properties" xmlns:ns2="793c77ee-4b4c-4c71-81d8-13ade05a2728" xmlns:ns3="35bd0bae-f88e-4010-86b3-4f837abcc0be" targetNamespace="http://schemas.microsoft.com/office/2006/metadata/properties" ma:root="true" ma:fieldsID="5715f077389cd6616b2945872cd585d5" ns2:_="" ns3:_="">
    <xsd:import namespace="793c77ee-4b4c-4c71-81d8-13ade05a2728"/>
    <xsd:import namespace="35bd0bae-f88e-4010-86b3-4f837abcc0b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3c77ee-4b4c-4c71-81d8-13ade05a27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5c323eb9-42bf-4c5f-9fdb-2be1ed835cc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5bd0bae-f88e-4010-86b3-4f837abcc0be"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528b4b58-1043-4966-96c8-0b089c760a9f}" ma:internalName="TaxCatchAll" ma:showField="CatchAllData" ma:web="35bd0bae-f88e-4010-86b3-4f837abcc0b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A856AF-A7FE-4BCA-8314-CCD930A43112}">
  <ds:schemaRefs>
    <ds:schemaRef ds:uri="http://schemas.microsoft.com/office/2006/metadata/properties"/>
    <ds:schemaRef ds:uri="http://schemas.microsoft.com/office/infopath/2007/PartnerControls"/>
    <ds:schemaRef ds:uri="35bd0bae-f88e-4010-86b3-4f837abcc0be"/>
    <ds:schemaRef ds:uri="793c77ee-4b4c-4c71-81d8-13ade05a2728"/>
  </ds:schemaRefs>
</ds:datastoreItem>
</file>

<file path=customXml/itemProps2.xml><?xml version="1.0" encoding="utf-8"?>
<ds:datastoreItem xmlns:ds="http://schemas.openxmlformats.org/officeDocument/2006/customXml" ds:itemID="{05FBDC5C-BBD6-4549-8393-2642F090C9C7}">
  <ds:schemaRefs>
    <ds:schemaRef ds:uri="http://schemas.microsoft.com/sharepoint/v3/contenttype/forms"/>
  </ds:schemaRefs>
</ds:datastoreItem>
</file>

<file path=customXml/itemProps3.xml><?xml version="1.0" encoding="utf-8"?>
<ds:datastoreItem xmlns:ds="http://schemas.openxmlformats.org/officeDocument/2006/customXml" ds:itemID="{6E38A4FD-F98F-481E-98CE-8FB48FC9B5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93c77ee-4b4c-4c71-81d8-13ade05a2728"/>
    <ds:schemaRef ds:uri="35bd0bae-f88e-4010-86b3-4f837abcc0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2274</Words>
  <Application>Microsoft Office PowerPoint</Application>
  <PresentationFormat>On-screen Show (16:9)</PresentationFormat>
  <Paragraphs>320</Paragraphs>
  <Slides>23</Slides>
  <Notes>23</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Arial</vt:lpstr>
      <vt:lpstr>Roboto</vt:lpstr>
      <vt:lpstr>Quicksand SemiBold</vt:lpstr>
      <vt:lpstr>Quicksand</vt:lpstr>
      <vt:lpstr>Handlee</vt:lpstr>
      <vt:lpstr>Quicksand Medium</vt:lpstr>
      <vt:lpstr>RPF Curriculum Slides</vt:lpstr>
      <vt:lpstr>RPF Curriculum Slides</vt:lpstr>
      <vt:lpstr>Lesson 8: Cloud environments</vt:lpstr>
      <vt:lpstr>Virtualisation – study question</vt:lpstr>
      <vt:lpstr>Virtualisation – study question</vt:lpstr>
      <vt:lpstr>PowerPoint Presentation</vt:lpstr>
      <vt:lpstr>Lesson 8: Cloud environments</vt:lpstr>
      <vt:lpstr>What is the cloud?</vt:lpstr>
      <vt:lpstr>Cloud storage</vt:lpstr>
      <vt:lpstr>Cloud storage</vt:lpstr>
      <vt:lpstr>Cloud storage</vt:lpstr>
      <vt:lpstr>Cloud storage</vt:lpstr>
      <vt:lpstr>Cloud storage</vt:lpstr>
      <vt:lpstr>Benefits of cloud storage</vt:lpstr>
      <vt:lpstr>Limitations of cloud storage</vt:lpstr>
      <vt:lpstr>Cloud deployment models</vt:lpstr>
      <vt:lpstr>Cloud deployment models</vt:lpstr>
      <vt:lpstr>Cloud service models</vt:lpstr>
      <vt:lpstr>Cloud service models</vt:lpstr>
      <vt:lpstr>Responsibility of ownership</vt:lpstr>
      <vt:lpstr>Concepts of cloud deployment</vt:lpstr>
      <vt:lpstr>Retrieval practice</vt:lpstr>
      <vt:lpstr>Apply it – activity</vt:lpstr>
      <vt:lpstr>Apply it – sample solution</vt:lpstr>
      <vt:lpstr>Next lesson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2024-06-11T16:32:52Z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0x010100823CBE4BB3A37E488EBA36778162DF73</vt:lpwstr>
  </property>
</Properties>
</file>