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Layouts/slideLayout11.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authors.xml" ContentType="application/vnd.ms-powerpoi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handoutMasterIdLst>
    <p:handoutMasterId r:id="rId17"/>
  </p:handoutMasterIdLst>
  <p:sldIdLst>
    <p:sldId id="267" r:id="rId2"/>
    <p:sldId id="258" r:id="rId3"/>
    <p:sldId id="309" r:id="rId4"/>
    <p:sldId id="269" r:id="rId5"/>
    <p:sldId id="273" r:id="rId6"/>
    <p:sldId id="277" r:id="rId7"/>
    <p:sldId id="278" r:id="rId8"/>
    <p:sldId id="279" r:id="rId9"/>
    <p:sldId id="310" r:id="rId10"/>
    <p:sldId id="280" r:id="rId11"/>
    <p:sldId id="282" r:id="rId12"/>
    <p:sldId id="286" r:id="rId13"/>
    <p:sldId id="287" r:id="rId14"/>
    <p:sldId id="30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A2FF"/>
    <a:srgbClr val="F1995D"/>
    <a:srgbClr val="8E53EF"/>
    <a:srgbClr val="FF7575"/>
    <a:srgbClr val="466318"/>
    <a:srgbClr val="E2EEBE"/>
    <a:srgbClr val="F6FAEC"/>
    <a:srgbClr val="C0CEFF"/>
    <a:srgbClr val="10283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A7BCB1-E6DF-222F-E3FD-F49DD16F8C1F}" v="34" dt="2024-03-19T11:19:43.350"/>
    <p1510:client id="{47E50E2C-D230-C82B-F76B-263A5045A33A}" v="5" dt="2024-03-19T12:28:57.8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37" autoAdjust="0"/>
    <p:restoredTop sz="87211" autoAdjust="0"/>
  </p:normalViewPr>
  <p:slideViewPr>
    <p:cSldViewPr snapToGrid="0">
      <p:cViewPr varScale="1">
        <p:scale>
          <a:sx n="64" d="100"/>
          <a:sy n="64" d="100"/>
        </p:scale>
        <p:origin x="532" y="56"/>
      </p:cViewPr>
      <p:guideLst/>
    </p:cSldViewPr>
  </p:slideViewPr>
  <p:notesTextViewPr>
    <p:cViewPr>
      <p:scale>
        <a:sx n="1" d="1"/>
        <a:sy n="1" d="1"/>
      </p:scale>
      <p:origin x="0" y="-28"/>
    </p:cViewPr>
  </p:notesTextViewPr>
  <p:notesViewPr>
    <p:cSldViewPr snapToGrid="0">
      <p:cViewPr varScale="1">
        <p:scale>
          <a:sx n="101" d="100"/>
          <a:sy n="101" d="100"/>
        </p:scale>
        <p:origin x="1059"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A41D0A8-53FF-630C-A836-51A3FCF6790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C02E7DE2-9C0D-6BF3-1161-3FCE11A4D79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1090100-C4EB-4E88-91FA-DBDEB754A07B}" type="datetimeFigureOut">
              <a:rPr lang="en-GB" smtClean="0"/>
              <a:t>05/04/2024</a:t>
            </a:fld>
            <a:endParaRPr lang="en-GB"/>
          </a:p>
        </p:txBody>
      </p:sp>
      <p:sp>
        <p:nvSpPr>
          <p:cNvPr id="4" name="Footer Placeholder 3">
            <a:extLst>
              <a:ext uri="{FF2B5EF4-FFF2-40B4-BE49-F238E27FC236}">
                <a16:creationId xmlns:a16="http://schemas.microsoft.com/office/drawing/2014/main" id="{90F8F44F-3644-328A-AC9D-5615F79C6CC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6" name="Slide Number Placeholder 5">
            <a:extLst>
              <a:ext uri="{FF2B5EF4-FFF2-40B4-BE49-F238E27FC236}">
                <a16:creationId xmlns:a16="http://schemas.microsoft.com/office/drawing/2014/main" id="{719DFE00-70B8-9624-0D12-55AEF16C7C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CDBE69C-86F9-4AFD-A89E-85F0E027EAC0}" type="slidenum">
              <a:rPr lang="en-GB" smtClean="0"/>
              <a:t>‹#›</a:t>
            </a:fld>
            <a:endParaRPr lang="en-GB"/>
          </a:p>
        </p:txBody>
      </p:sp>
    </p:spTree>
    <p:extLst>
      <p:ext uri="{BB962C8B-B14F-4D97-AF65-F5344CB8AC3E}">
        <p14:creationId xmlns:p14="http://schemas.microsoft.com/office/powerpoint/2010/main" val="1513877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E9FD03-669C-4E77-8073-37E04ADDC279}" type="datetimeFigureOut">
              <a:rPr lang="en-GB" smtClean="0"/>
              <a:t>05/04/2024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69813B-63B4-4E18-BD38-653F97BC551D}" type="slidenum">
              <a:rPr lang="en-GB" smtClean="0"/>
              <a:t>‹#›</a:t>
            </a:fld>
            <a:endParaRPr lang="en-GB"/>
          </a:p>
        </p:txBody>
      </p:sp>
    </p:spTree>
    <p:extLst>
      <p:ext uri="{BB962C8B-B14F-4D97-AF65-F5344CB8AC3E}">
        <p14:creationId xmlns:p14="http://schemas.microsoft.com/office/powerpoint/2010/main" val="1131434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hse.gov.uk/chemical-classification/labelling-packaging/hazard-symbols-hazard-pictograms.htm"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www.nationalarchives.gov.uk/doc/open-government-licence/version/3/"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hse.gov.uk/chemical-classification/labelling-packaging/hazard-symbols-hazard-pictograms.htm"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nationalarchives.gov.uk/doc/open-government-licence/version/3/"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hse.gov.uk/chemical-classification/labelling-packaging/hazard-symbols-hazard-pictograms.htm"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nationalarchives.gov.uk/doc/open-government-licence/version/3/"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hse.gov.uk/chemical-classification/labelling-packaging/hazard-symbols-hazard-pictograms.htm"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nationalarchives.gov.uk/doc/open-government-licence/version/3/"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hse.gov.uk/chemical-classification/labelling-packaging/hazard-symbols-hazard-pictograms.htm"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nationalarchives.gov.uk/doc/open-government-licence/version/3/"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hse.gov.uk/chemical-classification/labelling-packaging/hazard-symbols-hazard-pictograms.htm"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nationalarchives.gov.uk/doc/open-government-licence/version/3/"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emea01.safelinks.protection.outlook.com/?url=https%3A%2F%2Fscience.cleapss.org.uk%2FResources%2FStudent-Safety-Sheets%2F&amp;data=05%7C01%7C%7C8e44af82183147ce4c4e08dbe077590a%7C84df9e7fe9f640afb435aaaaaaaaaaaa%7C1%7C0%7C638350575431255807%7CUnknown%7CTWFpbGZsb3d8eyJWIjoiMC4wLjAwMDAiLCJQIjoiV2luMzIiLCJBTiI6Ik1haWwiLCJXVCI6Mn0%3D%7C3000%7C%7C%7C&amp;sdata=XWMDZbOD1I6FVaYXTHdregLy0AgwP9Dx2Fg3zBUKdgQ%3D&amp;reserved=0"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 </a:t>
            </a:r>
            <a:r>
              <a:rPr lang="en-GB" b="0" i="0" dirty="0" err="1">
                <a:solidFill>
                  <a:srgbClr val="000000"/>
                </a:solidFill>
                <a:effectLst/>
                <a:latin typeface="docs-Calibri"/>
              </a:rPr>
              <a:t>iStockphoto</a:t>
            </a:r>
            <a:r>
              <a:rPr lang="en-GB" b="0" i="0" dirty="0">
                <a:solidFill>
                  <a:srgbClr val="000000"/>
                </a:solidFill>
                <a:effectLst/>
                <a:latin typeface="docs-Calibri"/>
              </a:rPr>
              <a:t>/</a:t>
            </a:r>
            <a:r>
              <a:rPr lang="en-GB" b="0" i="0">
                <a:solidFill>
                  <a:srgbClr val="000000"/>
                </a:solidFill>
                <a:effectLst/>
                <a:latin typeface="docs-Calibri"/>
              </a:rPr>
              <a:t>sanjeri</a:t>
            </a:r>
            <a:endParaRPr lang="en-GB" dirty="0"/>
          </a:p>
        </p:txBody>
      </p:sp>
      <p:sp>
        <p:nvSpPr>
          <p:cNvPr id="4" name="Slide Number Placeholder 3"/>
          <p:cNvSpPr>
            <a:spLocks noGrp="1"/>
          </p:cNvSpPr>
          <p:nvPr>
            <p:ph type="sldNum" sz="quarter" idx="5"/>
          </p:nvPr>
        </p:nvSpPr>
        <p:spPr/>
        <p:txBody>
          <a:bodyPr/>
          <a:lstStyle/>
          <a:p>
            <a:fld id="{9569813B-63B4-4E18-BD38-653F97BC551D}" type="slidenum">
              <a:rPr lang="en-GB" smtClean="0"/>
              <a:t>1</a:t>
            </a:fld>
            <a:endParaRPr lang="en-GB"/>
          </a:p>
        </p:txBody>
      </p:sp>
    </p:spTree>
    <p:extLst>
      <p:ext uri="{BB962C8B-B14F-4D97-AF65-F5344CB8AC3E}">
        <p14:creationId xmlns:p14="http://schemas.microsoft.com/office/powerpoint/2010/main" val="26682679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69813B-63B4-4E18-BD38-653F97BC551D}" type="slidenum">
              <a:rPr lang="en-GB" smtClean="0"/>
              <a:t>11</a:t>
            </a:fld>
            <a:endParaRPr lang="en-GB"/>
          </a:p>
        </p:txBody>
      </p:sp>
    </p:spTree>
    <p:extLst>
      <p:ext uri="{BB962C8B-B14F-4D97-AF65-F5344CB8AC3E}">
        <p14:creationId xmlns:p14="http://schemas.microsoft.com/office/powerpoint/2010/main" val="751252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dirty="0">
                <a:solidFill>
                  <a:srgbClr val="000000"/>
                </a:solidFill>
                <a:effectLst/>
                <a:latin typeface="Calibri" panose="020F0502020204030204" pitchFamily="34" charset="0"/>
              </a:rPr>
              <a:t>Hazard symbols are available at </a:t>
            </a:r>
            <a:r>
              <a:rPr lang="en-US" b="0" i="0" dirty="0">
                <a:solidFill>
                  <a:srgbClr val="1155CC"/>
                </a:solidFill>
                <a:effectLst/>
                <a:latin typeface="Google Sans"/>
                <a:hlinkClick r:id="rId3"/>
              </a:rPr>
              <a:t>https://www.hse.gov.uk/chemical-classification/labelling-packaging/hazard-symbols-hazard-pictograms.htm</a:t>
            </a:r>
            <a:endParaRPr lang="en-US" b="0" i="0" dirty="0">
              <a:solidFill>
                <a:srgbClr val="222222"/>
              </a:solidFill>
              <a:effectLst/>
              <a:latin typeface="Arial" panose="020B0604020202020204" pitchFamily="34" charset="0"/>
            </a:endParaRPr>
          </a:p>
          <a:p>
            <a:pPr algn="l"/>
            <a:r>
              <a:rPr lang="en-US" b="0" i="0" dirty="0">
                <a:solidFill>
                  <a:srgbClr val="1F1F1F"/>
                </a:solidFill>
                <a:effectLst/>
                <a:latin typeface="Google Sans"/>
              </a:rPr>
              <a:t>Contains public sector information published by the Health and Safety Executive and licensed under the </a:t>
            </a:r>
            <a:r>
              <a:rPr lang="en-US" b="0" i="0" dirty="0">
                <a:solidFill>
                  <a:srgbClr val="1155CC"/>
                </a:solidFill>
                <a:effectLst/>
                <a:latin typeface="Google Sans"/>
                <a:hlinkClick r:id="rId4"/>
              </a:rPr>
              <a:t>https://www.nationalarchives.gov.uk/doc/open-government-licence/version/3/</a:t>
            </a:r>
            <a:endParaRPr lang="en-US" b="0" i="0" dirty="0">
              <a:solidFill>
                <a:srgbClr val="500050"/>
              </a:solidFill>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9569813B-63B4-4E18-BD38-653F97BC551D}" type="slidenum">
              <a:rPr lang="en-GB" smtClean="0"/>
              <a:t>3</a:t>
            </a:fld>
            <a:endParaRPr lang="en-GB"/>
          </a:p>
        </p:txBody>
      </p:sp>
    </p:spTree>
    <p:extLst>
      <p:ext uri="{BB962C8B-B14F-4D97-AF65-F5344CB8AC3E}">
        <p14:creationId xmlns:p14="http://schemas.microsoft.com/office/powerpoint/2010/main" val="3159765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dirty="0">
                <a:solidFill>
                  <a:srgbClr val="000000"/>
                </a:solidFill>
                <a:effectLst/>
                <a:latin typeface="Calibri" panose="020F0502020204030204" pitchFamily="34" charset="0"/>
              </a:rPr>
              <a:t>Hazard symbols are available at </a:t>
            </a:r>
            <a:r>
              <a:rPr lang="en-US" b="0" i="0" dirty="0">
                <a:solidFill>
                  <a:srgbClr val="1155CC"/>
                </a:solidFill>
                <a:effectLst/>
                <a:latin typeface="Google Sans"/>
                <a:hlinkClick r:id="rId3"/>
              </a:rPr>
              <a:t>https://www.hse.gov.uk/chemical-classification/labelling-packaging/hazard-symbols-hazard-pictograms.htm</a:t>
            </a:r>
            <a:endParaRPr lang="en-US" b="0" i="0" dirty="0">
              <a:solidFill>
                <a:srgbClr val="222222"/>
              </a:solidFill>
              <a:effectLst/>
              <a:latin typeface="Arial" panose="020B0604020202020204" pitchFamily="34" charset="0"/>
            </a:endParaRPr>
          </a:p>
          <a:p>
            <a:pPr algn="l"/>
            <a:r>
              <a:rPr lang="en-US" b="0" i="0" dirty="0">
                <a:solidFill>
                  <a:srgbClr val="1F1F1F"/>
                </a:solidFill>
                <a:effectLst/>
                <a:latin typeface="Google Sans"/>
              </a:rPr>
              <a:t>Contains public sector information published by the Health and Safety Executive and licensed under the </a:t>
            </a:r>
            <a:r>
              <a:rPr lang="en-US" b="0" i="0" dirty="0">
                <a:solidFill>
                  <a:srgbClr val="1155CC"/>
                </a:solidFill>
                <a:effectLst/>
                <a:latin typeface="Google Sans"/>
                <a:hlinkClick r:id="rId4"/>
              </a:rPr>
              <a:t>https://www.nationalarchives.gov.uk/doc/open-government-licence/version/3/</a:t>
            </a:r>
            <a:endParaRPr lang="en-US" b="0" i="0" dirty="0">
              <a:solidFill>
                <a:srgbClr val="500050"/>
              </a:solidFill>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9569813B-63B4-4E18-BD38-653F97BC551D}" type="slidenum">
              <a:rPr lang="en-GB" smtClean="0"/>
              <a:t>4</a:t>
            </a:fld>
            <a:endParaRPr lang="en-GB"/>
          </a:p>
        </p:txBody>
      </p:sp>
    </p:spTree>
    <p:extLst>
      <p:ext uri="{BB962C8B-B14F-4D97-AF65-F5344CB8AC3E}">
        <p14:creationId xmlns:p14="http://schemas.microsoft.com/office/powerpoint/2010/main" val="2487472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dirty="0">
                <a:solidFill>
                  <a:srgbClr val="000000"/>
                </a:solidFill>
                <a:effectLst/>
                <a:latin typeface="Calibri" panose="020F0502020204030204" pitchFamily="34" charset="0"/>
              </a:rPr>
              <a:t>Hazard symbols are available at </a:t>
            </a:r>
            <a:r>
              <a:rPr lang="en-US" b="0" i="0" dirty="0">
                <a:solidFill>
                  <a:srgbClr val="1155CC"/>
                </a:solidFill>
                <a:effectLst/>
                <a:latin typeface="Google Sans"/>
                <a:hlinkClick r:id="rId3"/>
              </a:rPr>
              <a:t>https://www.hse.gov.uk/chemical-classification/labelling-packaging/hazard-symbols-hazard-pictograms.htm</a:t>
            </a:r>
            <a:endParaRPr lang="en-US" b="0" i="0" dirty="0">
              <a:solidFill>
                <a:srgbClr val="222222"/>
              </a:solidFill>
              <a:effectLst/>
              <a:latin typeface="Arial" panose="020B0604020202020204" pitchFamily="34" charset="0"/>
            </a:endParaRPr>
          </a:p>
          <a:p>
            <a:pPr algn="l"/>
            <a:r>
              <a:rPr lang="en-US" b="0" i="0" dirty="0">
                <a:solidFill>
                  <a:srgbClr val="1F1F1F"/>
                </a:solidFill>
                <a:effectLst/>
                <a:latin typeface="Google Sans"/>
              </a:rPr>
              <a:t>Contains public sector information published by the Health and Safety Executive and licensed under the </a:t>
            </a:r>
            <a:r>
              <a:rPr lang="en-US" b="0" i="0" dirty="0">
                <a:solidFill>
                  <a:srgbClr val="1155CC"/>
                </a:solidFill>
                <a:effectLst/>
                <a:latin typeface="Google Sans"/>
                <a:hlinkClick r:id="rId4"/>
              </a:rPr>
              <a:t>https://www.nationalarchives.gov.uk/doc/open-government-licence/version/3/</a:t>
            </a:r>
            <a:endParaRPr lang="en-US" b="0" i="0" dirty="0">
              <a:solidFill>
                <a:srgbClr val="500050"/>
              </a:solidFill>
              <a:effectLst/>
              <a:latin typeface="Arial" panose="020B0604020202020204" pitchFamily="34" charset="0"/>
            </a:endParaRPr>
          </a:p>
          <a:p>
            <a:pPr marL="0" lvl="0" indent="0" algn="l" defTabSz="914400" rtl="0" eaLnBrk="1" latinLnBrk="0" hangingPunct="1">
              <a:lnSpc>
                <a:spcPct val="100000"/>
              </a:lnSpc>
              <a:spcBef>
                <a:spcPts val="0"/>
              </a:spcBef>
              <a:spcAft>
                <a:spcPts val="0"/>
              </a:spcAft>
              <a:buSzPts val="1100"/>
              <a:buFontTx/>
              <a:buNone/>
            </a:pPr>
            <a:endParaRPr lang="en-GB" sz="1200" b="0" i="0" kern="1200" dirty="0">
              <a:solidFill>
                <a:srgbClr val="111111"/>
              </a:solidFill>
              <a:latin typeface="Arial"/>
              <a:ea typeface="+mn-ea"/>
              <a:cs typeface="Arial"/>
            </a:endParaRPr>
          </a:p>
          <a:p>
            <a:pPr marL="742950" lvl="1" indent="-285750">
              <a:lnSpc>
                <a:spcPct val="107000"/>
              </a:lnSpc>
              <a:spcBef>
                <a:spcPts val="400"/>
              </a:spcBef>
              <a:spcAft>
                <a:spcPts val="400"/>
              </a:spcAft>
              <a:buFont typeface="Courier New" panose="02070309020205020404" pitchFamily="49" charset="0"/>
              <a:buChar char="o"/>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Note the ‘O’ in the flames of the Oxidising symbol.</a:t>
            </a:r>
          </a:p>
          <a:p>
            <a:pPr marL="742950" lvl="1" indent="-285750">
              <a:lnSpc>
                <a:spcPct val="107000"/>
              </a:lnSpc>
              <a:spcBef>
                <a:spcPts val="400"/>
              </a:spcBef>
              <a:spcAft>
                <a:spcPts val="400"/>
              </a:spcAft>
              <a:buFont typeface="Courier New" panose="02070309020205020404" pitchFamily="49" charset="0"/>
              <a:buChar char="o"/>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Oxidising: oxidising gases, liquids and solids.</a:t>
            </a:r>
          </a:p>
          <a:p>
            <a:pPr marL="742950" lvl="1" indent="-285750">
              <a:lnSpc>
                <a:spcPct val="107000"/>
              </a:lnSpc>
              <a:spcBef>
                <a:spcPts val="400"/>
              </a:spcBef>
              <a:spcAft>
                <a:spcPts val="400"/>
              </a:spcAft>
              <a:buFont typeface="Courier New" panose="02070309020205020404" pitchFamily="49" charset="0"/>
              <a:buChar char="o"/>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Flammable: flammable gases, liquids and solids – flammable aerosols, organic peroxides, self-reactive, pyrophoric, self-heating, contact with water emits flammable gas.</a:t>
            </a:r>
          </a:p>
          <a:p>
            <a:pPr marL="0" lvl="0" indent="0" algn="l" defTabSz="914400" rtl="0" eaLnBrk="1" latinLnBrk="0" hangingPunct="1">
              <a:lnSpc>
                <a:spcPct val="100000"/>
              </a:lnSpc>
              <a:spcBef>
                <a:spcPts val="0"/>
              </a:spcBef>
              <a:spcAft>
                <a:spcPts val="0"/>
              </a:spcAft>
              <a:buSzPts val="1100"/>
              <a:buFontTx/>
              <a:buNone/>
            </a:pPr>
            <a:endParaRPr lang="en-GB" sz="1200" b="0" i="0" kern="1200" dirty="0">
              <a:solidFill>
                <a:srgbClr val="111111"/>
              </a:solidFill>
              <a:latin typeface="Arial"/>
              <a:ea typeface="+mn-ea"/>
              <a:cs typeface="Arial"/>
            </a:endParaRPr>
          </a:p>
        </p:txBody>
      </p:sp>
      <p:sp>
        <p:nvSpPr>
          <p:cNvPr id="4" name="Slide Number Placeholder 3"/>
          <p:cNvSpPr>
            <a:spLocks noGrp="1"/>
          </p:cNvSpPr>
          <p:nvPr>
            <p:ph type="sldNum" sz="quarter" idx="5"/>
          </p:nvPr>
        </p:nvSpPr>
        <p:spPr/>
        <p:txBody>
          <a:bodyPr/>
          <a:lstStyle/>
          <a:p>
            <a:fld id="{9569813B-63B4-4E18-BD38-653F97BC551D}" type="slidenum">
              <a:rPr lang="en-GB" smtClean="0"/>
              <a:t>5</a:t>
            </a:fld>
            <a:endParaRPr lang="en-GB"/>
          </a:p>
        </p:txBody>
      </p:sp>
    </p:spTree>
    <p:extLst>
      <p:ext uri="{BB962C8B-B14F-4D97-AF65-F5344CB8AC3E}">
        <p14:creationId xmlns:p14="http://schemas.microsoft.com/office/powerpoint/2010/main" val="1131084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dirty="0">
                <a:solidFill>
                  <a:srgbClr val="000000"/>
                </a:solidFill>
                <a:effectLst/>
                <a:latin typeface="Calibri" panose="020F0502020204030204" pitchFamily="34" charset="0"/>
              </a:rPr>
              <a:t>Hazard symbols are available at </a:t>
            </a:r>
            <a:r>
              <a:rPr lang="en-US" b="0" i="0" dirty="0">
                <a:solidFill>
                  <a:srgbClr val="1155CC"/>
                </a:solidFill>
                <a:effectLst/>
                <a:latin typeface="Google Sans"/>
                <a:hlinkClick r:id="rId3"/>
              </a:rPr>
              <a:t>https://www.hse.gov.uk/chemical-classification/labelling-packaging/hazard-symbols-hazard-pictograms.htm</a:t>
            </a:r>
            <a:endParaRPr lang="en-US" b="0" i="0" dirty="0">
              <a:solidFill>
                <a:srgbClr val="222222"/>
              </a:solidFill>
              <a:effectLst/>
              <a:latin typeface="Arial" panose="020B0604020202020204" pitchFamily="34" charset="0"/>
            </a:endParaRPr>
          </a:p>
          <a:p>
            <a:pPr algn="l"/>
            <a:r>
              <a:rPr lang="en-US" b="0" i="0" dirty="0">
                <a:solidFill>
                  <a:srgbClr val="1F1F1F"/>
                </a:solidFill>
                <a:effectLst/>
                <a:latin typeface="Google Sans"/>
              </a:rPr>
              <a:t>Contains public sector information published by the Health and Safety Executive and licensed under the </a:t>
            </a:r>
            <a:r>
              <a:rPr lang="en-US" b="0" i="0" dirty="0">
                <a:solidFill>
                  <a:srgbClr val="1155CC"/>
                </a:solidFill>
                <a:effectLst/>
                <a:latin typeface="Google Sans"/>
                <a:hlinkClick r:id="rId4"/>
              </a:rPr>
              <a:t>https://www.nationalarchives.gov.uk/doc/open-government-licence/version/3/</a:t>
            </a:r>
            <a:endParaRPr lang="en-US" b="0" i="0" dirty="0">
              <a:solidFill>
                <a:srgbClr val="500050"/>
              </a:solidFill>
              <a:effectLst/>
              <a:latin typeface="Arial" panose="020B0604020202020204" pitchFamily="34" charset="0"/>
            </a:endParaRPr>
          </a:p>
          <a:p>
            <a:pPr marL="0" lvl="0" indent="0" algn="l" rtl="0">
              <a:lnSpc>
                <a:spcPct val="100000"/>
              </a:lnSpc>
              <a:spcBef>
                <a:spcPts val="0"/>
              </a:spcBef>
              <a:spcAft>
                <a:spcPts val="0"/>
              </a:spcAft>
              <a:buSzPts val="1100"/>
              <a:buFontTx/>
              <a:buNone/>
            </a:pPr>
            <a:endParaRPr lang="en-GB" dirty="0"/>
          </a:p>
          <a:p>
            <a:pPr marL="742950" lvl="1" indent="-285750">
              <a:lnSpc>
                <a:spcPct val="107000"/>
              </a:lnSpc>
              <a:spcBef>
                <a:spcPts val="400"/>
              </a:spcBef>
              <a:spcAft>
                <a:spcPts val="400"/>
              </a:spcAft>
              <a:buFont typeface="Courier New" panose="02070309020205020404" pitchFamily="49" charset="0"/>
              <a:buChar char="o"/>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Health hazard: harmful skin irritation, serious eye irritation, acute toxicity (harmful).</a:t>
            </a:r>
          </a:p>
          <a:p>
            <a:pPr marL="742950" lvl="1" indent="-285750">
              <a:lnSpc>
                <a:spcPct val="107000"/>
              </a:lnSpc>
              <a:spcBef>
                <a:spcPts val="400"/>
              </a:spcBef>
              <a:spcAft>
                <a:spcPts val="400"/>
              </a:spcAft>
              <a:buFont typeface="Courier New" panose="02070309020205020404" pitchFamily="49" charset="0"/>
              <a:buChar char="o"/>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Serious health hazard: respiratory sensitiser, mutagen, carcinogen, reproductive toxicity, systemic target organ toxicity, aspiration hazard.</a:t>
            </a:r>
          </a:p>
          <a:p>
            <a:pPr marL="742950" lvl="1" indent="-285750">
              <a:lnSpc>
                <a:spcPct val="107000"/>
              </a:lnSpc>
              <a:spcBef>
                <a:spcPts val="400"/>
              </a:spcBef>
              <a:spcAft>
                <a:spcPts val="400"/>
              </a:spcAft>
              <a:buFont typeface="Courier New" panose="02070309020205020404" pitchFamily="49" charset="0"/>
              <a:buChar char="o"/>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‘Health hazard’ is used to describe substances that cause irritations, whereas ‘serious health hazard’ is used to describe substances that are more seriously harmful.</a:t>
            </a:r>
          </a:p>
          <a:p>
            <a:pPr marL="0" lvl="0" indent="0" algn="l" rtl="0">
              <a:lnSpc>
                <a:spcPct val="100000"/>
              </a:lnSpc>
              <a:spcBef>
                <a:spcPts val="0"/>
              </a:spcBef>
              <a:spcAft>
                <a:spcPts val="0"/>
              </a:spcAft>
              <a:buSzPts val="1100"/>
              <a:buFontTx/>
              <a:buNone/>
            </a:pPr>
            <a:endParaRPr lang="en-GB" dirty="0"/>
          </a:p>
        </p:txBody>
      </p:sp>
      <p:sp>
        <p:nvSpPr>
          <p:cNvPr id="4" name="Slide Number Placeholder 3"/>
          <p:cNvSpPr>
            <a:spLocks noGrp="1"/>
          </p:cNvSpPr>
          <p:nvPr>
            <p:ph type="sldNum" sz="quarter" idx="5"/>
          </p:nvPr>
        </p:nvSpPr>
        <p:spPr/>
        <p:txBody>
          <a:bodyPr/>
          <a:lstStyle/>
          <a:p>
            <a:fld id="{9569813B-63B4-4E18-BD38-653F97BC551D}" type="slidenum">
              <a:rPr lang="en-GB" smtClean="0"/>
              <a:t>6</a:t>
            </a:fld>
            <a:endParaRPr lang="en-GB"/>
          </a:p>
        </p:txBody>
      </p:sp>
    </p:spTree>
    <p:extLst>
      <p:ext uri="{BB962C8B-B14F-4D97-AF65-F5344CB8AC3E}">
        <p14:creationId xmlns:p14="http://schemas.microsoft.com/office/powerpoint/2010/main" val="2208877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dirty="0">
                <a:solidFill>
                  <a:srgbClr val="000000"/>
                </a:solidFill>
                <a:effectLst/>
                <a:latin typeface="Calibri" panose="020F0502020204030204" pitchFamily="34" charset="0"/>
              </a:rPr>
              <a:t>Hazard symbols are available at </a:t>
            </a:r>
            <a:r>
              <a:rPr lang="en-US" b="0" i="0" dirty="0">
                <a:solidFill>
                  <a:srgbClr val="1155CC"/>
                </a:solidFill>
                <a:effectLst/>
                <a:latin typeface="Google Sans"/>
                <a:hlinkClick r:id="rId3"/>
              </a:rPr>
              <a:t>https://www.hse.gov.uk/chemical-classification/labelling-packaging/hazard-symbols-hazard-pictograms.htm</a:t>
            </a:r>
            <a:endParaRPr lang="en-US" b="0" i="0" dirty="0">
              <a:solidFill>
                <a:srgbClr val="222222"/>
              </a:solidFill>
              <a:effectLst/>
              <a:latin typeface="Arial" panose="020B0604020202020204" pitchFamily="34" charset="0"/>
            </a:endParaRPr>
          </a:p>
          <a:p>
            <a:pPr algn="l"/>
            <a:r>
              <a:rPr lang="en-US" b="0" i="0" dirty="0">
                <a:solidFill>
                  <a:srgbClr val="1F1F1F"/>
                </a:solidFill>
                <a:effectLst/>
                <a:latin typeface="Google Sans"/>
              </a:rPr>
              <a:t>Contains public sector information published by the Health and Safety Executive and licensed under the </a:t>
            </a:r>
            <a:r>
              <a:rPr lang="en-US" b="0" i="0" dirty="0">
                <a:solidFill>
                  <a:srgbClr val="1155CC"/>
                </a:solidFill>
                <a:effectLst/>
                <a:latin typeface="Google Sans"/>
                <a:hlinkClick r:id="rId4"/>
              </a:rPr>
              <a:t>https://www.nationalarchives.gov.uk/doc/open-government-licence/version/3/</a:t>
            </a:r>
            <a:endParaRPr lang="en-US" b="0" i="0" dirty="0">
              <a:solidFill>
                <a:srgbClr val="500050"/>
              </a:solidFill>
              <a:effectLst/>
              <a:latin typeface="Arial" panose="020B0604020202020204" pitchFamily="34" charset="0"/>
            </a:endParaRPr>
          </a:p>
          <a:p>
            <a:pPr marL="0" lvl="0" indent="0" algn="l" defTabSz="914400" rtl="0" eaLnBrk="1" latinLnBrk="0" hangingPunct="1">
              <a:lnSpc>
                <a:spcPct val="100000"/>
              </a:lnSpc>
              <a:spcBef>
                <a:spcPts val="0"/>
              </a:spcBef>
              <a:spcAft>
                <a:spcPts val="0"/>
              </a:spcAft>
              <a:buSzPts val="1100"/>
              <a:buFontTx/>
              <a:buNone/>
            </a:pPr>
            <a:endParaRPr lang="en-GB" sz="1200" b="0" i="0" kern="1200" dirty="0">
              <a:solidFill>
                <a:srgbClr val="111111"/>
              </a:solidFill>
              <a:latin typeface="Arial"/>
              <a:ea typeface="+mn-ea"/>
              <a:cs typeface="Arial"/>
            </a:endParaRPr>
          </a:p>
          <a:p>
            <a:pPr marL="742950" lvl="1" indent="-285750">
              <a:lnSpc>
                <a:spcPct val="107000"/>
              </a:lnSpc>
              <a:spcBef>
                <a:spcPts val="400"/>
              </a:spcBef>
              <a:spcAft>
                <a:spcPts val="400"/>
              </a:spcAft>
              <a:buFont typeface="Courier New" panose="02070309020205020404" pitchFamily="49" charset="0"/>
              <a:buChar char="o"/>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Acute toxicity: severe, more serious and will likely result in a fatality or significant harm.</a:t>
            </a:r>
          </a:p>
          <a:p>
            <a:pPr marL="742950" lvl="1" indent="-285750">
              <a:lnSpc>
                <a:spcPct val="107000"/>
              </a:lnSpc>
              <a:spcBef>
                <a:spcPts val="400"/>
              </a:spcBef>
              <a:spcAft>
                <a:spcPts val="400"/>
              </a:spcAft>
              <a:buFont typeface="Courier New" panose="02070309020205020404" pitchFamily="49" charset="0"/>
              <a:buChar char="o"/>
            </a:pPr>
            <a:r>
              <a:rPr lang="en-GB" sz="18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Serious health hazard: respiratory sensitiser, mutagen, carcinogen, reproductive toxicity, systemic target organ toxicity, aspiration hazard. Still serious but causes longer term damaging effects rather than likely immediate fatality.</a:t>
            </a:r>
          </a:p>
          <a:p>
            <a:pPr marL="0" lvl="0" indent="0" algn="l" defTabSz="914400" rtl="0" eaLnBrk="1" latinLnBrk="0" hangingPunct="1">
              <a:lnSpc>
                <a:spcPct val="100000"/>
              </a:lnSpc>
              <a:spcBef>
                <a:spcPts val="0"/>
              </a:spcBef>
              <a:spcAft>
                <a:spcPts val="0"/>
              </a:spcAft>
              <a:buSzPts val="1100"/>
              <a:buFontTx/>
              <a:buNone/>
            </a:pPr>
            <a:endParaRPr lang="en-GB" sz="1200" b="0" i="0" kern="1200" dirty="0">
              <a:solidFill>
                <a:srgbClr val="111111"/>
              </a:solidFill>
              <a:latin typeface="Arial"/>
              <a:ea typeface="+mn-ea"/>
              <a:cs typeface="Arial"/>
            </a:endParaRPr>
          </a:p>
          <a:p>
            <a:pPr marL="171450" lvl="0" indent="-171450" algn="l" rtl="0">
              <a:lnSpc>
                <a:spcPct val="100000"/>
              </a:lnSpc>
              <a:spcBef>
                <a:spcPts val="0"/>
              </a:spcBef>
              <a:spcAft>
                <a:spcPts val="0"/>
              </a:spcAft>
              <a:buSzPts val="1100"/>
              <a:buFontTx/>
              <a:buChar char="-"/>
            </a:pPr>
            <a:endParaRPr lang="en-GB" dirty="0"/>
          </a:p>
        </p:txBody>
      </p:sp>
      <p:sp>
        <p:nvSpPr>
          <p:cNvPr id="4" name="Slide Number Placeholder 3"/>
          <p:cNvSpPr>
            <a:spLocks noGrp="1"/>
          </p:cNvSpPr>
          <p:nvPr>
            <p:ph type="sldNum" sz="quarter" idx="5"/>
          </p:nvPr>
        </p:nvSpPr>
        <p:spPr/>
        <p:txBody>
          <a:bodyPr/>
          <a:lstStyle/>
          <a:p>
            <a:fld id="{9569813B-63B4-4E18-BD38-653F97BC551D}" type="slidenum">
              <a:rPr lang="en-GB" smtClean="0"/>
              <a:t>7</a:t>
            </a:fld>
            <a:endParaRPr lang="en-GB"/>
          </a:p>
        </p:txBody>
      </p:sp>
    </p:spTree>
    <p:extLst>
      <p:ext uri="{BB962C8B-B14F-4D97-AF65-F5344CB8AC3E}">
        <p14:creationId xmlns:p14="http://schemas.microsoft.com/office/powerpoint/2010/main" val="1814802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0" dirty="0">
                <a:solidFill>
                  <a:srgbClr val="000000"/>
                </a:solidFill>
                <a:effectLst/>
                <a:latin typeface="Calibri" panose="020F0502020204030204" pitchFamily="34" charset="0"/>
              </a:rPr>
              <a:t>Hazard symbols are available at </a:t>
            </a:r>
            <a:r>
              <a:rPr lang="en-US" b="0" i="0" dirty="0">
                <a:solidFill>
                  <a:srgbClr val="1155CC"/>
                </a:solidFill>
                <a:effectLst/>
                <a:latin typeface="Google Sans"/>
                <a:hlinkClick r:id="rId3"/>
              </a:rPr>
              <a:t>https://www.hse.gov.uk/chemical-classification/labelling-packaging/hazard-symbols-hazard-pictograms.htm</a:t>
            </a:r>
            <a:endParaRPr lang="en-US" b="0" i="0" dirty="0">
              <a:solidFill>
                <a:srgbClr val="222222"/>
              </a:solidFill>
              <a:effectLst/>
              <a:latin typeface="Arial" panose="020B0604020202020204" pitchFamily="34" charset="0"/>
            </a:endParaRPr>
          </a:p>
          <a:p>
            <a:pPr algn="l"/>
            <a:r>
              <a:rPr lang="en-US" b="0" i="0" dirty="0">
                <a:solidFill>
                  <a:srgbClr val="1F1F1F"/>
                </a:solidFill>
                <a:effectLst/>
                <a:latin typeface="Google Sans"/>
              </a:rPr>
              <a:t>Contains public sector information published by the Health and Safety Executive and licensed under the </a:t>
            </a:r>
            <a:r>
              <a:rPr lang="en-US" b="0" i="0" dirty="0">
                <a:solidFill>
                  <a:srgbClr val="1155CC"/>
                </a:solidFill>
                <a:effectLst/>
                <a:latin typeface="Google Sans"/>
                <a:hlinkClick r:id="rId4"/>
              </a:rPr>
              <a:t>https://www.nationalarchives.gov.uk/doc/open-government-licence/version/3/</a:t>
            </a:r>
            <a:endParaRPr lang="en-US" b="0" i="0" dirty="0">
              <a:solidFill>
                <a:srgbClr val="500050"/>
              </a:solidFill>
              <a:effectLst/>
              <a:latin typeface="Arial" panose="020B0604020202020204" pitchFamily="34" charset="0"/>
            </a:endParaRPr>
          </a:p>
          <a:p>
            <a:pPr marL="0" lvl="0" indent="0" algn="l" rtl="0">
              <a:lnSpc>
                <a:spcPct val="100000"/>
              </a:lnSpc>
              <a:spcBef>
                <a:spcPts val="0"/>
              </a:spcBef>
              <a:spcAft>
                <a:spcPts val="0"/>
              </a:spcAft>
              <a:buSzPts val="1100"/>
              <a:buFontTx/>
              <a:buNone/>
            </a:pPr>
            <a:endParaRPr lang="en-GB" dirty="0"/>
          </a:p>
          <a:p>
            <a:pPr marL="742950" lvl="1" indent="-285750">
              <a:lnSpc>
                <a:spcPct val="107000"/>
              </a:lnSpc>
              <a:spcBef>
                <a:spcPts val="400"/>
              </a:spcBef>
              <a:spcAft>
                <a:spcPts val="400"/>
              </a:spcAft>
              <a:buFont typeface="Courier New" panose="02070309020205020404" pitchFamily="49" charset="0"/>
              <a:buChar char="o"/>
            </a:pPr>
            <a:r>
              <a:rPr lang="en-GB" sz="10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Health hazard: harmful skin irritation, serious eye irritation, acute toxicity (harmful).</a:t>
            </a:r>
          </a:p>
          <a:p>
            <a:pPr marL="742950" lvl="1" indent="-285750">
              <a:lnSpc>
                <a:spcPct val="107000"/>
              </a:lnSpc>
              <a:spcBef>
                <a:spcPts val="400"/>
              </a:spcBef>
              <a:spcAft>
                <a:spcPts val="400"/>
              </a:spcAft>
              <a:buFont typeface="Courier New" panose="02070309020205020404" pitchFamily="49" charset="0"/>
              <a:buChar char="o"/>
            </a:pPr>
            <a:r>
              <a:rPr lang="en-GB" sz="1000" kern="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Corrosive: causes severe skin burns and eye damage, serious eye damage.</a:t>
            </a:r>
          </a:p>
          <a:p>
            <a:pPr marL="742950" lvl="1" indent="-285750">
              <a:lnSpc>
                <a:spcPct val="107000"/>
              </a:lnSpc>
              <a:spcBef>
                <a:spcPts val="400"/>
              </a:spcBef>
              <a:spcAft>
                <a:spcPts val="400"/>
              </a:spcAft>
              <a:buFont typeface="Courier New" panose="02070309020205020404" pitchFamily="49" charset="0"/>
              <a:buChar char="o"/>
            </a:pPr>
            <a:r>
              <a:rPr lang="en-GB" sz="11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The CLP corrosive pictogram is used for both serious eye damage and skin corrosion, whereas the exclamation mark pictogram is used for skin irritants and eye irritants.</a:t>
            </a:r>
            <a:r>
              <a:rPr lang="en-GB" dirty="0">
                <a:effectLst/>
              </a:rPr>
              <a:t> </a:t>
            </a:r>
            <a:endParaRPr lang="en-GB" dirty="0"/>
          </a:p>
        </p:txBody>
      </p:sp>
      <p:sp>
        <p:nvSpPr>
          <p:cNvPr id="4" name="Slide Number Placeholder 3"/>
          <p:cNvSpPr>
            <a:spLocks noGrp="1"/>
          </p:cNvSpPr>
          <p:nvPr>
            <p:ph type="sldNum" sz="quarter" idx="5"/>
          </p:nvPr>
        </p:nvSpPr>
        <p:spPr/>
        <p:txBody>
          <a:bodyPr/>
          <a:lstStyle/>
          <a:p>
            <a:fld id="{9569813B-63B4-4E18-BD38-653F97BC551D}" type="slidenum">
              <a:rPr lang="en-GB" smtClean="0"/>
              <a:t>8</a:t>
            </a:fld>
            <a:endParaRPr lang="en-GB"/>
          </a:p>
        </p:txBody>
      </p:sp>
    </p:spTree>
    <p:extLst>
      <p:ext uri="{BB962C8B-B14F-4D97-AF65-F5344CB8AC3E}">
        <p14:creationId xmlns:p14="http://schemas.microsoft.com/office/powerpoint/2010/main" val="3433097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69813B-63B4-4E18-BD38-653F97BC551D}" type="slidenum">
              <a:rPr lang="en-GB" smtClean="0"/>
              <a:t>9</a:t>
            </a:fld>
            <a:endParaRPr lang="en-GB"/>
          </a:p>
        </p:txBody>
      </p:sp>
    </p:spTree>
    <p:extLst>
      <p:ext uri="{BB962C8B-B14F-4D97-AF65-F5344CB8AC3E}">
        <p14:creationId xmlns:p14="http://schemas.microsoft.com/office/powerpoint/2010/main" val="1333128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CLEAPSS Student Safety Sheets can be accessed here: </a:t>
            </a:r>
            <a:r>
              <a:rPr lang="en-GB" b="0" i="0" u="sng" dirty="0">
                <a:solidFill>
                  <a:srgbClr val="0000FF"/>
                </a:solidFill>
                <a:effectLst/>
                <a:latin typeface="Calibri" panose="020F0502020204030204" pitchFamily="34" charset="0"/>
                <a:hlinkClick r:id="rId3" tooltip="Protected by Outlook: https://science.cleapss.org.uk/Resources/Student-Safety-Sheets/. Click or tap to follow the link."/>
              </a:rPr>
              <a:t>https://science.cleapss.org.uk</a:t>
            </a:r>
            <a:r>
              <a:rPr lang="en-GB" b="0" i="0" u="sng">
                <a:solidFill>
                  <a:srgbClr val="0000FF"/>
                </a:solidFill>
                <a:effectLst/>
                <a:latin typeface="Calibri" panose="020F0502020204030204" pitchFamily="34" charset="0"/>
                <a:hlinkClick r:id="rId3" tooltip="Protected by Outlook: https://science.cleapss.org.uk/Resources/Student-Safety-Sheets/. Click or tap to follow the link."/>
              </a:rPr>
              <a:t>/Resources/Student-Safety-Sheets/</a:t>
            </a:r>
            <a:endParaRPr lang="en-GB" dirty="0"/>
          </a:p>
        </p:txBody>
      </p:sp>
      <p:sp>
        <p:nvSpPr>
          <p:cNvPr id="4" name="Slide Number Placeholder 3"/>
          <p:cNvSpPr>
            <a:spLocks noGrp="1"/>
          </p:cNvSpPr>
          <p:nvPr>
            <p:ph type="sldNum" sz="quarter" idx="5"/>
          </p:nvPr>
        </p:nvSpPr>
        <p:spPr/>
        <p:txBody>
          <a:bodyPr/>
          <a:lstStyle/>
          <a:p>
            <a:fld id="{9569813B-63B4-4E18-BD38-653F97BC551D}" type="slidenum">
              <a:rPr lang="en-GB" smtClean="0"/>
              <a:t>10</a:t>
            </a:fld>
            <a:endParaRPr lang="en-GB"/>
          </a:p>
        </p:txBody>
      </p:sp>
    </p:spTree>
    <p:extLst>
      <p:ext uri="{BB962C8B-B14F-4D97-AF65-F5344CB8AC3E}">
        <p14:creationId xmlns:p14="http://schemas.microsoft.com/office/powerpoint/2010/main" val="38119269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A group of people in lab coats&#10;&#10;Description automatically generated with medium confidence">
            <a:extLst>
              <a:ext uri="{FF2B5EF4-FFF2-40B4-BE49-F238E27FC236}">
                <a16:creationId xmlns:a16="http://schemas.microsoft.com/office/drawing/2014/main" id="{F46E5EB6-EF23-9191-1C19-791D0A3DF82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21771"/>
            <a:ext cx="12192000" cy="3461657"/>
          </a:xfrm>
          <a:prstGeom prst="rect">
            <a:avLst/>
          </a:prstGeom>
        </p:spPr>
      </p:pic>
      <p:pic>
        <p:nvPicPr>
          <p:cNvPr id="6" name="Picture 5" descr="A picture containing screenshot, design&#10;&#10;Description automatically generated">
            <a:extLst>
              <a:ext uri="{FF2B5EF4-FFF2-40B4-BE49-F238E27FC236}">
                <a16:creationId xmlns:a16="http://schemas.microsoft.com/office/drawing/2014/main" id="{CF0436F5-4759-CE02-9A1C-07D30041419E}"/>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1608266"/>
            <a:ext cx="12192000" cy="5247132"/>
          </a:xfrm>
          <a:prstGeom prst="rect">
            <a:avLst/>
          </a:prstGeom>
        </p:spPr>
      </p:pic>
      <p:sp>
        <p:nvSpPr>
          <p:cNvPr id="11" name="Footer Placeholder 4">
            <a:extLst>
              <a:ext uri="{FF2B5EF4-FFF2-40B4-BE49-F238E27FC236}">
                <a16:creationId xmlns:a16="http://schemas.microsoft.com/office/drawing/2014/main" id="{E33622E4-CEE5-F34B-4F3F-C30CEBF6A7A0}"/>
              </a:ext>
            </a:extLst>
          </p:cNvPr>
          <p:cNvSpPr txBox="1">
            <a:spLocks/>
          </p:cNvSpPr>
          <p:nvPr userDrawn="1"/>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1, April 2024</a:t>
            </a:r>
            <a:endParaRPr lang="en-GB" dirty="0">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01A01DBF-6845-8111-1CE3-3D349B59292F}"/>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190283" y="1283344"/>
            <a:ext cx="1811434" cy="1800000"/>
          </a:xfrm>
          <a:prstGeom prst="rect">
            <a:avLst/>
          </a:prstGeom>
        </p:spPr>
      </p:pic>
      <p:pic>
        <p:nvPicPr>
          <p:cNvPr id="17" name="Picture 16">
            <a:extLst>
              <a:ext uri="{FF2B5EF4-FFF2-40B4-BE49-F238E27FC236}">
                <a16:creationId xmlns:a16="http://schemas.microsoft.com/office/drawing/2014/main" id="{CBFB300C-2BB8-401C-5DD0-A1E1AA7DCF37}"/>
              </a:ext>
            </a:extLst>
          </p:cNvPr>
          <p:cNvPicPr>
            <a:picLocks noChangeAspect="1"/>
          </p:cNvPicPr>
          <p:nvPr userDrawn="1"/>
        </p:nvPicPr>
        <p:blipFill>
          <a:blip r:embed="rId5" cstate="screen">
            <a:extLst>
              <a:ext uri="{28A0092B-C50C-407E-A947-70E740481C1C}">
                <a14:useLocalDpi xmlns:a14="http://schemas.microsoft.com/office/drawing/2010/main"/>
              </a:ext>
            </a:extLst>
          </a:blip>
          <a:srcRect/>
          <a:stretch/>
        </p:blipFill>
        <p:spPr>
          <a:xfrm>
            <a:off x="5717226" y="1677322"/>
            <a:ext cx="757547" cy="953324"/>
          </a:xfrm>
          <a:prstGeom prst="rect">
            <a:avLst/>
          </a:prstGeom>
        </p:spPr>
      </p:pic>
      <p:sp>
        <p:nvSpPr>
          <p:cNvPr id="2" name="Title 1">
            <a:extLst>
              <a:ext uri="{FF2B5EF4-FFF2-40B4-BE49-F238E27FC236}">
                <a16:creationId xmlns:a16="http://schemas.microsoft.com/office/drawing/2014/main" id="{1A6B36D0-2D56-0FDB-5940-69EB91D58521}"/>
              </a:ext>
            </a:extLst>
          </p:cNvPr>
          <p:cNvSpPr>
            <a:spLocks noGrp="1"/>
          </p:cNvSpPr>
          <p:nvPr>
            <p:ph type="ctrTitle"/>
          </p:nvPr>
        </p:nvSpPr>
        <p:spPr>
          <a:xfrm>
            <a:off x="1524000" y="3835106"/>
            <a:ext cx="9144000" cy="875845"/>
          </a:xfrm>
        </p:spPr>
        <p:txBody>
          <a:bodyPr anchor="b" anchorCtr="0">
            <a:noAutofit/>
          </a:bodyPr>
          <a:lstStyle>
            <a:lvl1pPr algn="ctr">
              <a:defRPr sz="5200" b="1">
                <a:solidFill>
                  <a:srgbClr val="466318"/>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62EF9B7F-2B1A-52D2-9C85-16A12FF20742}"/>
              </a:ext>
            </a:extLst>
          </p:cNvPr>
          <p:cNvSpPr>
            <a:spLocks noGrp="1"/>
          </p:cNvSpPr>
          <p:nvPr>
            <p:ph type="subTitle" idx="1"/>
          </p:nvPr>
        </p:nvSpPr>
        <p:spPr>
          <a:xfrm>
            <a:off x="1524000" y="4903189"/>
            <a:ext cx="9144000" cy="583211"/>
          </a:xfrm>
        </p:spPr>
        <p:txBody>
          <a:bodyPr>
            <a:noAutofit/>
          </a:bodyPr>
          <a:lstStyle>
            <a:lvl1pPr marL="0" indent="0" algn="ctr">
              <a:buNone/>
              <a:defRPr sz="28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5" name="Text Placeholder 5">
            <a:extLst>
              <a:ext uri="{FF2B5EF4-FFF2-40B4-BE49-F238E27FC236}">
                <a16:creationId xmlns:a16="http://schemas.microsoft.com/office/drawing/2014/main" id="{ED3B1122-7287-39FB-52A7-F594DB038E65}"/>
              </a:ext>
            </a:extLst>
          </p:cNvPr>
          <p:cNvSpPr>
            <a:spLocks noGrp="1"/>
          </p:cNvSpPr>
          <p:nvPr>
            <p:ph type="body" sz="quarter" idx="10"/>
          </p:nvPr>
        </p:nvSpPr>
        <p:spPr>
          <a:xfrm>
            <a:off x="6096000" y="2476724"/>
            <a:ext cx="5623668" cy="534189"/>
          </a:xfrm>
        </p:spPr>
        <p:txBody>
          <a:bodyPr>
            <a:noAutofit/>
          </a:bodyPr>
          <a:lstStyle>
            <a:lvl1pPr marL="0" indent="0" algn="r">
              <a:buNone/>
              <a:defRPr sz="2000" b="1" i="0" u="none">
                <a:solidFill>
                  <a:srgbClr val="466318"/>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7" name="Text Placeholder 9">
            <a:extLst>
              <a:ext uri="{FF2B5EF4-FFF2-40B4-BE49-F238E27FC236}">
                <a16:creationId xmlns:a16="http://schemas.microsoft.com/office/drawing/2014/main" id="{96A30E20-A7B7-5E55-322D-0D73FBBE212D}"/>
              </a:ext>
            </a:extLst>
          </p:cNvPr>
          <p:cNvSpPr>
            <a:spLocks noGrp="1"/>
          </p:cNvSpPr>
          <p:nvPr>
            <p:ph type="body" sz="quarter" idx="11"/>
          </p:nvPr>
        </p:nvSpPr>
        <p:spPr>
          <a:xfrm>
            <a:off x="1524000" y="5625863"/>
            <a:ext cx="9144000" cy="458004"/>
          </a:xfrm>
        </p:spPr>
        <p:txBody>
          <a:bodyPr>
            <a:noAutofit/>
          </a:bodyPr>
          <a:lstStyle>
            <a:lvl1pPr marL="0" indent="0" algn="ctr">
              <a:buNone/>
              <a:defRPr sz="2400">
                <a:solidFill>
                  <a:schemeClr val="tx1">
                    <a:lumMod val="85000"/>
                    <a:lumOff val="15000"/>
                  </a:schemeClr>
                </a:solidFill>
              </a:defRPr>
            </a:lvl1pPr>
          </a:lstStyle>
          <a:p>
            <a:pPr lvl="0"/>
            <a:r>
              <a:rPr lang="en-US" dirty="0"/>
              <a:t>Click to edit Master text styles</a:t>
            </a:r>
          </a:p>
        </p:txBody>
      </p:sp>
      <p:pic>
        <p:nvPicPr>
          <p:cNvPr id="13" name="Picture 12" descr="A picture containing screenshot, graphics, pattern, circle&#10;&#10;Description automatically generated">
            <a:extLst>
              <a:ext uri="{FF2B5EF4-FFF2-40B4-BE49-F238E27FC236}">
                <a16:creationId xmlns:a16="http://schemas.microsoft.com/office/drawing/2014/main" id="{4ABF62B2-FA08-FA76-C798-4B6D72056BC8}"/>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03163" y="1861525"/>
            <a:ext cx="2049637" cy="860482"/>
          </a:xfrm>
          <a:prstGeom prst="rect">
            <a:avLst/>
          </a:prstGeom>
        </p:spPr>
      </p:pic>
    </p:spTree>
    <p:extLst>
      <p:ext uri="{BB962C8B-B14F-4D97-AF65-F5344CB8AC3E}">
        <p14:creationId xmlns:p14="http://schemas.microsoft.com/office/powerpoint/2010/main" val="3409507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ctivity_answer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8F0C2EF-6E16-9B82-6B63-442BD0C24833}"/>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1" r="61979"/>
          <a:stretch/>
        </p:blipFill>
        <p:spPr>
          <a:xfrm>
            <a:off x="7556311" y="1"/>
            <a:ext cx="4635689" cy="6857999"/>
          </a:xfrm>
          <a:prstGeom prst="rect">
            <a:avLst/>
          </a:prstGeom>
        </p:spPr>
      </p:pic>
      <p:sp>
        <p:nvSpPr>
          <p:cNvPr id="2" name="Title 1">
            <a:extLst>
              <a:ext uri="{FF2B5EF4-FFF2-40B4-BE49-F238E27FC236}">
                <a16:creationId xmlns:a16="http://schemas.microsoft.com/office/drawing/2014/main" id="{6F9BF35E-4FF2-56EA-FEEA-82EBBA1503FF}"/>
              </a:ext>
            </a:extLst>
          </p:cNvPr>
          <p:cNvSpPr>
            <a:spLocks noGrp="1"/>
          </p:cNvSpPr>
          <p:nvPr>
            <p:ph type="title"/>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F412059-CE26-DF3F-AEE5-9C0A0884B475}"/>
              </a:ext>
            </a:extLst>
          </p:cNvPr>
          <p:cNvSpPr>
            <a:spLocks noGrp="1"/>
          </p:cNvSpPr>
          <p:nvPr>
            <p:ph sz="half" idx="1"/>
          </p:nvPr>
        </p:nvSpPr>
        <p:spPr>
          <a:xfrm>
            <a:off x="838199" y="1825625"/>
            <a:ext cx="64008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F59635E-39ED-F784-26B0-6A6520D6ADE2}"/>
              </a:ext>
            </a:extLst>
          </p:cNvPr>
          <p:cNvSpPr>
            <a:spLocks noGrp="1"/>
          </p:cNvSpPr>
          <p:nvPr>
            <p:ph type="body" sz="quarter" idx="10"/>
          </p:nvPr>
        </p:nvSpPr>
        <p:spPr>
          <a:xfrm>
            <a:off x="8175008" y="2892829"/>
            <a:ext cx="3507474" cy="3284134"/>
          </a:xfrm>
        </p:spPr>
        <p:txBody>
          <a:bodyPr>
            <a:normAutofit/>
          </a:bodyPr>
          <a:lstStyle>
            <a:lvl1pPr marL="0" indent="0">
              <a:buNone/>
              <a:defRPr sz="2000">
                <a:solidFill>
                  <a:srgbClr val="10283A"/>
                </a:solidFill>
              </a:defRPr>
            </a:lvl1pPr>
            <a:lvl2pPr marL="457200" indent="0">
              <a:buNone/>
              <a:defRPr sz="2000">
                <a:solidFill>
                  <a:srgbClr val="10283A"/>
                </a:solidFill>
              </a:defRPr>
            </a:lvl2pPr>
            <a:lvl3pPr marL="914400" indent="0">
              <a:buNone/>
              <a:defRPr sz="2000">
                <a:solidFill>
                  <a:srgbClr val="10283A"/>
                </a:solidFill>
              </a:defRPr>
            </a:lvl3pPr>
            <a:lvl4pPr marL="1371600" indent="0">
              <a:buNone/>
              <a:defRPr sz="2000">
                <a:solidFill>
                  <a:srgbClr val="10283A"/>
                </a:solidFill>
              </a:defRPr>
            </a:lvl4pPr>
            <a:lvl5pPr marL="1828800" indent="0">
              <a:buNone/>
              <a:defRPr sz="2000">
                <a:solidFill>
                  <a:srgbClr val="10283A"/>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Footer Placeholder 4">
            <a:extLst>
              <a:ext uri="{FF2B5EF4-FFF2-40B4-BE49-F238E27FC236}">
                <a16:creationId xmlns:a16="http://schemas.microsoft.com/office/drawing/2014/main" id="{EEAC885B-A4A4-DCB2-7EAC-A1F1A996CE75}"/>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4" name="Text Placeholder 4">
            <a:extLst>
              <a:ext uri="{FF2B5EF4-FFF2-40B4-BE49-F238E27FC236}">
                <a16:creationId xmlns:a16="http://schemas.microsoft.com/office/drawing/2014/main" id="{614E3177-C0BC-55FC-4E39-B45CD33145B8}"/>
              </a:ext>
            </a:extLst>
          </p:cNvPr>
          <p:cNvSpPr>
            <a:spLocks noGrp="1"/>
          </p:cNvSpPr>
          <p:nvPr>
            <p:ph type="body" sz="quarter" idx="11"/>
          </p:nvPr>
        </p:nvSpPr>
        <p:spPr>
          <a:xfrm>
            <a:off x="8175008" y="2055812"/>
            <a:ext cx="2689727" cy="620511"/>
          </a:xfrm>
        </p:spPr>
        <p:txBody>
          <a:bodyPr>
            <a:normAutofit/>
          </a:bodyPr>
          <a:lstStyle>
            <a:lvl1pPr marL="0" indent="0">
              <a:buNone/>
              <a:defRPr sz="2800" b="1">
                <a:solidFill>
                  <a:srgbClr val="10283A"/>
                </a:solidFill>
              </a:defRPr>
            </a:lvl1pPr>
            <a:lvl2pPr marL="457200" indent="0">
              <a:buNone/>
              <a:defRPr sz="2000">
                <a:solidFill>
                  <a:srgbClr val="FF0000"/>
                </a:solidFill>
              </a:defRPr>
            </a:lvl2pPr>
            <a:lvl3pPr marL="914400" indent="0">
              <a:buNone/>
              <a:defRPr sz="2000">
                <a:solidFill>
                  <a:srgbClr val="FF0000"/>
                </a:solidFill>
              </a:defRPr>
            </a:lvl3pPr>
            <a:lvl4pPr marL="1371600" indent="0">
              <a:buNone/>
              <a:defRPr sz="2000">
                <a:solidFill>
                  <a:srgbClr val="FF0000"/>
                </a:solidFill>
              </a:defRPr>
            </a:lvl4pPr>
            <a:lvl5pPr marL="1828800" indent="0">
              <a:buNone/>
              <a:defRPr sz="2000">
                <a:solidFill>
                  <a:srgbClr val="FF0000"/>
                </a:solidFill>
              </a:defRPr>
            </a:lvl5pPr>
          </a:lstStyle>
          <a:p>
            <a:pPr lvl="0"/>
            <a:r>
              <a:rPr lang="en-US" dirty="0"/>
              <a:t>Click to edit Master text styles</a:t>
            </a:r>
          </a:p>
        </p:txBody>
      </p:sp>
      <p:sp>
        <p:nvSpPr>
          <p:cNvPr id="8" name="Text Placeholder 5">
            <a:extLst>
              <a:ext uri="{FF2B5EF4-FFF2-40B4-BE49-F238E27FC236}">
                <a16:creationId xmlns:a16="http://schemas.microsoft.com/office/drawing/2014/main" id="{E5E4C997-4AE7-5413-8EBD-5D3A204E8318}"/>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9" name="Text Placeholder 12">
            <a:extLst>
              <a:ext uri="{FF2B5EF4-FFF2-40B4-BE49-F238E27FC236}">
                <a16:creationId xmlns:a16="http://schemas.microsoft.com/office/drawing/2014/main" id="{38E42E70-E1D6-307E-10B0-2F5B246987F6}"/>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31458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ctivity_text+image">
    <p:spTree>
      <p:nvGrpSpPr>
        <p:cNvPr id="1" name=""/>
        <p:cNvGrpSpPr/>
        <p:nvPr/>
      </p:nvGrpSpPr>
      <p:grpSpPr>
        <a:xfrm>
          <a:off x="0" y="0"/>
          <a:ext cx="0" cy="0"/>
          <a:chOff x="0" y="0"/>
          <a:chExt cx="0" cy="0"/>
        </a:xfrm>
      </p:grpSpPr>
      <p:sp>
        <p:nvSpPr>
          <p:cNvPr id="9" name="Content Placeholder 3">
            <a:extLst>
              <a:ext uri="{FF2B5EF4-FFF2-40B4-BE49-F238E27FC236}">
                <a16:creationId xmlns:a16="http://schemas.microsoft.com/office/drawing/2014/main" id="{81CF4477-6D3D-2D7E-2E3D-CAC0483B27E4}"/>
              </a:ext>
            </a:extLst>
          </p:cNvPr>
          <p:cNvSpPr>
            <a:spLocks noGrp="1"/>
          </p:cNvSpPr>
          <p:nvPr>
            <p:ph sz="half" idx="10"/>
          </p:nvPr>
        </p:nvSpPr>
        <p:spPr>
          <a:xfrm>
            <a:off x="839788" y="1872343"/>
            <a:ext cx="3932238" cy="398870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42D7E2D6-6541-EB56-B25E-8362BF154465}"/>
              </a:ext>
            </a:extLst>
          </p:cNvPr>
          <p:cNvSpPr>
            <a:spLocks noGrp="1"/>
          </p:cNvSpPr>
          <p:nvPr>
            <p:ph type="title"/>
          </p:nvPr>
        </p:nvSpPr>
        <p:spPr>
          <a:xfrm>
            <a:off x="839788" y="457200"/>
            <a:ext cx="3932237" cy="1255486"/>
          </a:xfrm>
        </p:spPr>
        <p:txBody>
          <a:bodyPr anchor="b">
            <a:normAutofit/>
          </a:bodyPr>
          <a:lstStyle>
            <a:lvl1pPr>
              <a:defRPr sz="3600"/>
            </a:lvl1pPr>
          </a:lstStyle>
          <a:p>
            <a:r>
              <a:rPr lang="en-US" dirty="0"/>
              <a:t>Click to edit Master title style</a:t>
            </a:r>
            <a:endParaRPr lang="en-GB" dirty="0"/>
          </a:p>
        </p:txBody>
      </p:sp>
      <p:sp>
        <p:nvSpPr>
          <p:cNvPr id="3" name="Picture Placeholder 2">
            <a:extLst>
              <a:ext uri="{FF2B5EF4-FFF2-40B4-BE49-F238E27FC236}">
                <a16:creationId xmlns:a16="http://schemas.microsoft.com/office/drawing/2014/main" id="{FB401A65-36E9-75E7-2C99-A3E54302453D}"/>
              </a:ext>
            </a:extLst>
          </p:cNvPr>
          <p:cNvSpPr>
            <a:spLocks noGrp="1"/>
          </p:cNvSpPr>
          <p:nvPr>
            <p:ph type="pic" idx="1"/>
          </p:nvPr>
        </p:nvSpPr>
        <p:spPr>
          <a:xfrm>
            <a:off x="5183188" y="1284514"/>
            <a:ext cx="5762398" cy="4576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10" name="Footer Placeholder 4">
            <a:extLst>
              <a:ext uri="{FF2B5EF4-FFF2-40B4-BE49-F238E27FC236}">
                <a16:creationId xmlns:a16="http://schemas.microsoft.com/office/drawing/2014/main" id="{42425175-C340-950A-69CF-C6171BA23D5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13" name="Text Placeholder 12">
            <a:extLst>
              <a:ext uri="{FF2B5EF4-FFF2-40B4-BE49-F238E27FC236}">
                <a16:creationId xmlns:a16="http://schemas.microsoft.com/office/drawing/2014/main" id="{4B12EA37-2B28-33A5-1D17-A7374800F6F7}"/>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4" name="Text Placeholder 5">
            <a:extLst>
              <a:ext uri="{FF2B5EF4-FFF2-40B4-BE49-F238E27FC236}">
                <a16:creationId xmlns:a16="http://schemas.microsoft.com/office/drawing/2014/main" id="{2B62C6E0-46EF-437B-CFEB-4B65E34ADC2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1346948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ctivity_two 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5" name="Content Placeholder 2">
            <a:extLst>
              <a:ext uri="{FF2B5EF4-FFF2-40B4-BE49-F238E27FC236}">
                <a16:creationId xmlns:a16="http://schemas.microsoft.com/office/drawing/2014/main" id="{7D15544B-F175-9EAE-3425-9D9811AB2A77}"/>
              </a:ext>
            </a:extLst>
          </p:cNvPr>
          <p:cNvSpPr>
            <a:spLocks noGrp="1"/>
          </p:cNvSpPr>
          <p:nvPr>
            <p:ph idx="10"/>
          </p:nvPr>
        </p:nvSpPr>
        <p:spPr>
          <a:xfrm>
            <a:off x="838200" y="1978025"/>
            <a:ext cx="5196840" cy="4351338"/>
          </a:xfrm>
          <a:noFill/>
          <a:ln w="28575">
            <a:solidFill>
              <a:srgbClr val="E2EEBE"/>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2">
            <a:extLst>
              <a:ext uri="{FF2B5EF4-FFF2-40B4-BE49-F238E27FC236}">
                <a16:creationId xmlns:a16="http://schemas.microsoft.com/office/drawing/2014/main" id="{401330FB-8399-C74E-BF60-F600FDC5CC02}"/>
              </a:ext>
            </a:extLst>
          </p:cNvPr>
          <p:cNvSpPr>
            <a:spLocks noGrp="1"/>
          </p:cNvSpPr>
          <p:nvPr>
            <p:ph idx="11"/>
          </p:nvPr>
        </p:nvSpPr>
        <p:spPr>
          <a:xfrm>
            <a:off x="6168046" y="1978025"/>
            <a:ext cx="5196840" cy="4351338"/>
          </a:xfrm>
          <a:noFill/>
          <a:ln w="28575">
            <a:solidFill>
              <a:srgbClr val="E2EEBE"/>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12">
            <a:extLst>
              <a:ext uri="{FF2B5EF4-FFF2-40B4-BE49-F238E27FC236}">
                <a16:creationId xmlns:a16="http://schemas.microsoft.com/office/drawing/2014/main" id="{E5148E20-5D43-7AC1-2CBA-646804B0C41F}"/>
              </a:ext>
            </a:extLst>
          </p:cNvPr>
          <p:cNvSpPr>
            <a:spLocks noGrp="1"/>
          </p:cNvSpPr>
          <p:nvPr>
            <p:ph type="body" sz="quarter" idx="12"/>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3" name="Text Placeholder 5">
            <a:extLst>
              <a:ext uri="{FF2B5EF4-FFF2-40B4-BE49-F238E27FC236}">
                <a16:creationId xmlns:a16="http://schemas.microsoft.com/office/drawing/2014/main" id="{DE05CFA6-FB5A-1E49-1F0A-E11C421F4B8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34371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ctivity_text+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200" y="1825625"/>
            <a:ext cx="7083829" cy="4351338"/>
          </a:xfrm>
          <a:solidFill>
            <a:schemeClr val="bg1"/>
          </a:solidFill>
        </p:spPr>
        <p:txBody>
          <a:bodyPr lIns="180000" tIns="180000" rIns="180000" bIns="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5" name="Content Placeholder 2">
            <a:extLst>
              <a:ext uri="{FF2B5EF4-FFF2-40B4-BE49-F238E27FC236}">
                <a16:creationId xmlns:a16="http://schemas.microsoft.com/office/drawing/2014/main" id="{B5360CA8-9563-DFF9-85DA-504D23632949}"/>
              </a:ext>
            </a:extLst>
          </p:cNvPr>
          <p:cNvSpPr>
            <a:spLocks noGrp="1"/>
          </p:cNvSpPr>
          <p:nvPr>
            <p:ph idx="10"/>
          </p:nvPr>
        </p:nvSpPr>
        <p:spPr>
          <a:xfrm>
            <a:off x="8179724" y="1825625"/>
            <a:ext cx="3174076" cy="4351338"/>
          </a:xfrm>
          <a:custGeom>
            <a:avLst/>
            <a:gdLst>
              <a:gd name="connsiteX0" fmla="*/ 0 w 3174076"/>
              <a:gd name="connsiteY0" fmla="*/ 0 h 4351338"/>
              <a:gd name="connsiteX1" fmla="*/ 539593 w 3174076"/>
              <a:gd name="connsiteY1" fmla="*/ 0 h 4351338"/>
              <a:gd name="connsiteX2" fmla="*/ 1079186 w 3174076"/>
              <a:gd name="connsiteY2" fmla="*/ 0 h 4351338"/>
              <a:gd name="connsiteX3" fmla="*/ 1650520 w 3174076"/>
              <a:gd name="connsiteY3" fmla="*/ 0 h 4351338"/>
              <a:gd name="connsiteX4" fmla="*/ 2253594 w 3174076"/>
              <a:gd name="connsiteY4" fmla="*/ 0 h 4351338"/>
              <a:gd name="connsiteX5" fmla="*/ 3174076 w 3174076"/>
              <a:gd name="connsiteY5" fmla="*/ 0 h 4351338"/>
              <a:gd name="connsiteX6" fmla="*/ 3174076 w 3174076"/>
              <a:gd name="connsiteY6" fmla="*/ 708646 h 4351338"/>
              <a:gd name="connsiteX7" fmla="*/ 3174076 w 3174076"/>
              <a:gd name="connsiteY7" fmla="*/ 1199726 h 4351338"/>
              <a:gd name="connsiteX8" fmla="*/ 3174076 w 3174076"/>
              <a:gd name="connsiteY8" fmla="*/ 1734319 h 4351338"/>
              <a:gd name="connsiteX9" fmla="*/ 3174076 w 3174076"/>
              <a:gd name="connsiteY9" fmla="*/ 2312425 h 4351338"/>
              <a:gd name="connsiteX10" fmla="*/ 3174076 w 3174076"/>
              <a:gd name="connsiteY10" fmla="*/ 2890532 h 4351338"/>
              <a:gd name="connsiteX11" fmla="*/ 3174076 w 3174076"/>
              <a:gd name="connsiteY11" fmla="*/ 3425125 h 4351338"/>
              <a:gd name="connsiteX12" fmla="*/ 3174076 w 3174076"/>
              <a:gd name="connsiteY12" fmla="*/ 4351338 h 4351338"/>
              <a:gd name="connsiteX13" fmla="*/ 2475779 w 3174076"/>
              <a:gd name="connsiteY13" fmla="*/ 4351338 h 4351338"/>
              <a:gd name="connsiteX14" fmla="*/ 1809223 w 3174076"/>
              <a:gd name="connsiteY14" fmla="*/ 4351338 h 4351338"/>
              <a:gd name="connsiteX15" fmla="*/ 1206149 w 3174076"/>
              <a:gd name="connsiteY15" fmla="*/ 4351338 h 4351338"/>
              <a:gd name="connsiteX16" fmla="*/ 0 w 3174076"/>
              <a:gd name="connsiteY16" fmla="*/ 4351338 h 4351338"/>
              <a:gd name="connsiteX17" fmla="*/ 0 w 3174076"/>
              <a:gd name="connsiteY17" fmla="*/ 3642692 h 4351338"/>
              <a:gd name="connsiteX18" fmla="*/ 0 w 3174076"/>
              <a:gd name="connsiteY18" fmla="*/ 3151612 h 4351338"/>
              <a:gd name="connsiteX19" fmla="*/ 0 w 3174076"/>
              <a:gd name="connsiteY19" fmla="*/ 2486479 h 4351338"/>
              <a:gd name="connsiteX20" fmla="*/ 0 w 3174076"/>
              <a:gd name="connsiteY20" fmla="*/ 1995399 h 4351338"/>
              <a:gd name="connsiteX21" fmla="*/ 0 w 3174076"/>
              <a:gd name="connsiteY21" fmla="*/ 1286753 h 4351338"/>
              <a:gd name="connsiteX22" fmla="*/ 0 w 3174076"/>
              <a:gd name="connsiteY22" fmla="*/ 665133 h 4351338"/>
              <a:gd name="connsiteX23" fmla="*/ 0 w 3174076"/>
              <a:gd name="connsiteY23" fmla="*/ 0 h 435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74076" h="4351338" fill="none" extrusionOk="0">
                <a:moveTo>
                  <a:pt x="0" y="0"/>
                </a:moveTo>
                <a:cubicBezTo>
                  <a:pt x="268416" y="-23827"/>
                  <a:pt x="352197" y="24648"/>
                  <a:pt x="539593" y="0"/>
                </a:cubicBezTo>
                <a:cubicBezTo>
                  <a:pt x="726989" y="-24648"/>
                  <a:pt x="971240" y="-20080"/>
                  <a:pt x="1079186" y="0"/>
                </a:cubicBezTo>
                <a:cubicBezTo>
                  <a:pt x="1187132" y="20080"/>
                  <a:pt x="1440798" y="-18762"/>
                  <a:pt x="1650520" y="0"/>
                </a:cubicBezTo>
                <a:cubicBezTo>
                  <a:pt x="1860242" y="18762"/>
                  <a:pt x="2083458" y="-8389"/>
                  <a:pt x="2253594" y="0"/>
                </a:cubicBezTo>
                <a:cubicBezTo>
                  <a:pt x="2423730" y="8389"/>
                  <a:pt x="2941083" y="-37671"/>
                  <a:pt x="3174076" y="0"/>
                </a:cubicBezTo>
                <a:cubicBezTo>
                  <a:pt x="3171503" y="328352"/>
                  <a:pt x="3162404" y="507417"/>
                  <a:pt x="3174076" y="708646"/>
                </a:cubicBezTo>
                <a:cubicBezTo>
                  <a:pt x="3185748" y="909875"/>
                  <a:pt x="3188485" y="1079887"/>
                  <a:pt x="3174076" y="1199726"/>
                </a:cubicBezTo>
                <a:cubicBezTo>
                  <a:pt x="3159667" y="1319565"/>
                  <a:pt x="3151895" y="1579508"/>
                  <a:pt x="3174076" y="1734319"/>
                </a:cubicBezTo>
                <a:cubicBezTo>
                  <a:pt x="3196257" y="1889130"/>
                  <a:pt x="3195829" y="2045705"/>
                  <a:pt x="3174076" y="2312425"/>
                </a:cubicBezTo>
                <a:cubicBezTo>
                  <a:pt x="3152323" y="2579145"/>
                  <a:pt x="3169865" y="2685824"/>
                  <a:pt x="3174076" y="2890532"/>
                </a:cubicBezTo>
                <a:cubicBezTo>
                  <a:pt x="3178287" y="3095240"/>
                  <a:pt x="3171104" y="3213803"/>
                  <a:pt x="3174076" y="3425125"/>
                </a:cubicBezTo>
                <a:cubicBezTo>
                  <a:pt x="3177048" y="3636447"/>
                  <a:pt x="3154403" y="4108609"/>
                  <a:pt x="3174076" y="4351338"/>
                </a:cubicBezTo>
                <a:cubicBezTo>
                  <a:pt x="3031832" y="4321705"/>
                  <a:pt x="2622579" y="4372546"/>
                  <a:pt x="2475779" y="4351338"/>
                </a:cubicBezTo>
                <a:cubicBezTo>
                  <a:pt x="2328979" y="4330130"/>
                  <a:pt x="2072231" y="4349691"/>
                  <a:pt x="1809223" y="4351338"/>
                </a:cubicBezTo>
                <a:cubicBezTo>
                  <a:pt x="1546215" y="4352985"/>
                  <a:pt x="1343102" y="4378518"/>
                  <a:pt x="1206149" y="4351338"/>
                </a:cubicBezTo>
                <a:cubicBezTo>
                  <a:pt x="1069196" y="4324158"/>
                  <a:pt x="376438" y="4330080"/>
                  <a:pt x="0" y="4351338"/>
                </a:cubicBezTo>
                <a:cubicBezTo>
                  <a:pt x="32564" y="4157387"/>
                  <a:pt x="11478" y="3815685"/>
                  <a:pt x="0" y="3642692"/>
                </a:cubicBezTo>
                <a:cubicBezTo>
                  <a:pt x="-11478" y="3469699"/>
                  <a:pt x="-17769" y="3356878"/>
                  <a:pt x="0" y="3151612"/>
                </a:cubicBezTo>
                <a:cubicBezTo>
                  <a:pt x="17769" y="2946346"/>
                  <a:pt x="12578" y="2797666"/>
                  <a:pt x="0" y="2486479"/>
                </a:cubicBezTo>
                <a:cubicBezTo>
                  <a:pt x="-12578" y="2175292"/>
                  <a:pt x="-9907" y="2104087"/>
                  <a:pt x="0" y="1995399"/>
                </a:cubicBezTo>
                <a:cubicBezTo>
                  <a:pt x="9907" y="1886711"/>
                  <a:pt x="11327" y="1512831"/>
                  <a:pt x="0" y="1286753"/>
                </a:cubicBezTo>
                <a:cubicBezTo>
                  <a:pt x="-11327" y="1060675"/>
                  <a:pt x="5859" y="832266"/>
                  <a:pt x="0" y="665133"/>
                </a:cubicBezTo>
                <a:cubicBezTo>
                  <a:pt x="-5859" y="498000"/>
                  <a:pt x="75" y="259686"/>
                  <a:pt x="0" y="0"/>
                </a:cubicBezTo>
                <a:close/>
              </a:path>
              <a:path w="3174076" h="4351338" stroke="0" extrusionOk="0">
                <a:moveTo>
                  <a:pt x="0" y="0"/>
                </a:moveTo>
                <a:cubicBezTo>
                  <a:pt x="238831" y="14723"/>
                  <a:pt x="480051" y="-10538"/>
                  <a:pt x="698297" y="0"/>
                </a:cubicBezTo>
                <a:cubicBezTo>
                  <a:pt x="916543" y="10538"/>
                  <a:pt x="1154726" y="13383"/>
                  <a:pt x="1301371" y="0"/>
                </a:cubicBezTo>
                <a:cubicBezTo>
                  <a:pt x="1448016" y="-13383"/>
                  <a:pt x="1807132" y="-30"/>
                  <a:pt x="1999668" y="0"/>
                </a:cubicBezTo>
                <a:cubicBezTo>
                  <a:pt x="2192204" y="30"/>
                  <a:pt x="2655866" y="13746"/>
                  <a:pt x="3174076" y="0"/>
                </a:cubicBezTo>
                <a:cubicBezTo>
                  <a:pt x="3154416" y="328479"/>
                  <a:pt x="3156727" y="507405"/>
                  <a:pt x="3174076" y="665133"/>
                </a:cubicBezTo>
                <a:cubicBezTo>
                  <a:pt x="3191425" y="822861"/>
                  <a:pt x="3193977" y="1042506"/>
                  <a:pt x="3174076" y="1199726"/>
                </a:cubicBezTo>
                <a:cubicBezTo>
                  <a:pt x="3154175" y="1356946"/>
                  <a:pt x="3183847" y="1517591"/>
                  <a:pt x="3174076" y="1821346"/>
                </a:cubicBezTo>
                <a:cubicBezTo>
                  <a:pt x="3164305" y="2125101"/>
                  <a:pt x="3194528" y="2073601"/>
                  <a:pt x="3174076" y="2312425"/>
                </a:cubicBezTo>
                <a:cubicBezTo>
                  <a:pt x="3153624" y="2551249"/>
                  <a:pt x="3185805" y="2772558"/>
                  <a:pt x="3174076" y="2934045"/>
                </a:cubicBezTo>
                <a:cubicBezTo>
                  <a:pt x="3162347" y="3095532"/>
                  <a:pt x="3155247" y="3369274"/>
                  <a:pt x="3174076" y="3599178"/>
                </a:cubicBezTo>
                <a:cubicBezTo>
                  <a:pt x="3192905" y="3829082"/>
                  <a:pt x="3154199" y="4122520"/>
                  <a:pt x="3174076" y="4351338"/>
                </a:cubicBezTo>
                <a:cubicBezTo>
                  <a:pt x="2875561" y="4332635"/>
                  <a:pt x="2778934" y="4334576"/>
                  <a:pt x="2571002" y="4351338"/>
                </a:cubicBezTo>
                <a:cubicBezTo>
                  <a:pt x="2363070" y="4368100"/>
                  <a:pt x="2267472" y="4359571"/>
                  <a:pt x="2031409" y="4351338"/>
                </a:cubicBezTo>
                <a:cubicBezTo>
                  <a:pt x="1795346" y="4343105"/>
                  <a:pt x="1673628" y="4348935"/>
                  <a:pt x="1396593" y="4351338"/>
                </a:cubicBezTo>
                <a:cubicBezTo>
                  <a:pt x="1119558" y="4353741"/>
                  <a:pt x="1036303" y="4351322"/>
                  <a:pt x="793519" y="4351338"/>
                </a:cubicBezTo>
                <a:cubicBezTo>
                  <a:pt x="550735" y="4351354"/>
                  <a:pt x="330547" y="4384738"/>
                  <a:pt x="0" y="4351338"/>
                </a:cubicBezTo>
                <a:cubicBezTo>
                  <a:pt x="12507" y="4129693"/>
                  <a:pt x="4998" y="4047075"/>
                  <a:pt x="0" y="3860258"/>
                </a:cubicBezTo>
                <a:cubicBezTo>
                  <a:pt x="-4998" y="3673441"/>
                  <a:pt x="3114" y="3407381"/>
                  <a:pt x="0" y="3151612"/>
                </a:cubicBezTo>
                <a:cubicBezTo>
                  <a:pt x="-3114" y="2895843"/>
                  <a:pt x="16768" y="2799560"/>
                  <a:pt x="0" y="2617019"/>
                </a:cubicBezTo>
                <a:cubicBezTo>
                  <a:pt x="-16768" y="2434478"/>
                  <a:pt x="-28652" y="2250010"/>
                  <a:pt x="0" y="1908373"/>
                </a:cubicBezTo>
                <a:cubicBezTo>
                  <a:pt x="28652" y="1566736"/>
                  <a:pt x="-2930" y="1442324"/>
                  <a:pt x="0" y="1199726"/>
                </a:cubicBezTo>
                <a:cubicBezTo>
                  <a:pt x="2930" y="957128"/>
                  <a:pt x="8576" y="401800"/>
                  <a:pt x="0" y="0"/>
                </a:cubicBezTo>
                <a:close/>
              </a:path>
            </a:pathLst>
          </a:custGeom>
          <a:solidFill>
            <a:srgbClr val="E2EEBE"/>
          </a:solidFill>
          <a:ln w="19050" cap="sq">
            <a:solidFill>
              <a:srgbClr val="466318"/>
            </a:solidFill>
            <a:extLst>
              <a:ext uri="{C807C97D-BFC1-408E-A445-0C87EB9F89A2}">
                <ask:lineSketchStyleProps xmlns:ask="http://schemas.microsoft.com/office/drawing/2018/sketchyshapes" sd="809461488">
                  <ask:type>
                    <ask:lineSketchFreehand/>
                  </ask:type>
                </ask:lineSketchStyleProps>
              </a:ext>
            </a:extLst>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ext Placeholder 12">
            <a:extLst>
              <a:ext uri="{FF2B5EF4-FFF2-40B4-BE49-F238E27FC236}">
                <a16:creationId xmlns:a16="http://schemas.microsoft.com/office/drawing/2014/main" id="{6EB070F2-6F26-BF10-67CE-69E180ABB023}"/>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8" name="Text Placeholder 5">
            <a:extLst>
              <a:ext uri="{FF2B5EF4-FFF2-40B4-BE49-F238E27FC236}">
                <a16:creationId xmlns:a16="http://schemas.microsoft.com/office/drawing/2014/main" id="{78F13B2F-E75D-A0E3-4CBA-ECA797356F77}"/>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Tree>
    <p:extLst>
      <p:ext uri="{BB962C8B-B14F-4D97-AF65-F5344CB8AC3E}">
        <p14:creationId xmlns:p14="http://schemas.microsoft.com/office/powerpoint/2010/main" val="2681580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solidation">
    <p:spTree>
      <p:nvGrpSpPr>
        <p:cNvPr id="1" name=""/>
        <p:cNvGrpSpPr/>
        <p:nvPr/>
      </p:nvGrpSpPr>
      <p:grpSpPr>
        <a:xfrm>
          <a:off x="0" y="0"/>
          <a:ext cx="0" cy="0"/>
          <a:chOff x="0" y="0"/>
          <a:chExt cx="0" cy="0"/>
        </a:xfrm>
      </p:grpSpPr>
      <p:pic>
        <p:nvPicPr>
          <p:cNvPr id="8" name="Picture 7" descr="A picture containing pattern, circle, screenshot, design&#10;&#10;Description automatically generated">
            <a:extLst>
              <a:ext uri="{FF2B5EF4-FFF2-40B4-BE49-F238E27FC236}">
                <a16:creationId xmlns:a16="http://schemas.microsoft.com/office/drawing/2014/main" id="{33131622-DDC2-ED14-86B4-2BF01D3540DD}"/>
              </a:ext>
            </a:extLst>
          </p:cNvPr>
          <p:cNvPicPr>
            <a:picLocks noChangeAspect="1"/>
          </p:cNvPicPr>
          <p:nvPr userDrawn="1"/>
        </p:nvPicPr>
        <p:blipFill>
          <a:blip r:embed="rId2">
            <a:alphaModFix amt="5000"/>
            <a:extLst>
              <a:ext uri="{28A0092B-C50C-407E-A947-70E740481C1C}">
                <a14:useLocalDpi xmlns:a14="http://schemas.microsoft.com/office/drawing/2010/main"/>
              </a:ext>
            </a:extLst>
          </a:blip>
          <a:stretch>
            <a:fillRect/>
          </a:stretch>
        </p:blipFill>
        <p:spPr>
          <a:xfrm>
            <a:off x="5119832" y="365125"/>
            <a:ext cx="8745021" cy="8687336"/>
          </a:xfrm>
          <a:prstGeom prst="rect">
            <a:avLst/>
          </a:prstGeom>
        </p:spPr>
      </p:pic>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199" y="1825625"/>
            <a:ext cx="105155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DC2ED04E-677C-C92B-8D41-838378B5328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10" name="Text Placeholder 5">
            <a:extLst>
              <a:ext uri="{FF2B5EF4-FFF2-40B4-BE49-F238E27FC236}">
                <a16:creationId xmlns:a16="http://schemas.microsoft.com/office/drawing/2014/main" id="{FF5D3C5C-5B7F-CBEB-FEEC-39FE9832DEA5}"/>
              </a:ext>
            </a:extLst>
          </p:cNvPr>
          <p:cNvSpPr>
            <a:spLocks noGrp="1"/>
          </p:cNvSpPr>
          <p:nvPr>
            <p:ph type="body" sz="quarter" idx="14"/>
          </p:nvPr>
        </p:nvSpPr>
        <p:spPr>
          <a:xfrm>
            <a:off x="9973929" y="162686"/>
            <a:ext cx="2078545" cy="365125"/>
          </a:xfrm>
          <a:prstGeom prst="flowChartAlternateProcess">
            <a:avLst/>
          </a:prstGeom>
          <a:solidFill>
            <a:srgbClr val="8E53E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4" name="Text Placeholder 12">
            <a:extLst>
              <a:ext uri="{FF2B5EF4-FFF2-40B4-BE49-F238E27FC236}">
                <a16:creationId xmlns:a16="http://schemas.microsoft.com/office/drawing/2014/main" id="{EBB2B898-75E4-BA92-0EDE-F8F75E140AC5}"/>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520476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sson paus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0E12BB-9714-8016-5459-5843FDB8A246}"/>
              </a:ext>
            </a:extLst>
          </p:cNvPr>
          <p:cNvPicPr>
            <a:picLocks noChangeAspect="1"/>
          </p:cNvPicPr>
          <p:nvPr userDrawn="1"/>
        </p:nvPicPr>
        <p:blipFill>
          <a:blip r:embed="rId2"/>
          <a:stretch>
            <a:fillRect/>
          </a:stretch>
        </p:blipFill>
        <p:spPr>
          <a:xfrm>
            <a:off x="0" y="0"/>
            <a:ext cx="12192000" cy="6857999"/>
          </a:xfrm>
          <a:prstGeom prst="rect">
            <a:avLst/>
          </a:prstGeom>
        </p:spPr>
      </p:pic>
      <p:sp>
        <p:nvSpPr>
          <p:cNvPr id="7" name="Footer Placeholder 4">
            <a:extLst>
              <a:ext uri="{FF2B5EF4-FFF2-40B4-BE49-F238E27FC236}">
                <a16:creationId xmlns:a16="http://schemas.microsoft.com/office/drawing/2014/main" id="{1FE61FDA-5E2B-208F-5A20-01FC775E7B9F}"/>
              </a:ext>
            </a:extLst>
          </p:cNvPr>
          <p:cNvSpPr txBox="1">
            <a:spLocks/>
          </p:cNvSpPr>
          <p:nvPr userDrawn="1"/>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Version 1, April 2024</a:t>
            </a:r>
            <a:endParaRPr lang="en-GB"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8286B998-0103-C1DB-8E36-C20883F41150}"/>
              </a:ext>
            </a:extLst>
          </p:cNvPr>
          <p:cNvSpPr>
            <a:spLocks noGrp="1"/>
          </p:cNvSpPr>
          <p:nvPr>
            <p:ph type="ctrTitle"/>
          </p:nvPr>
        </p:nvSpPr>
        <p:spPr>
          <a:xfrm>
            <a:off x="1524000" y="3835106"/>
            <a:ext cx="9144000" cy="875845"/>
          </a:xfrm>
        </p:spPr>
        <p:txBody>
          <a:bodyPr anchor="b" anchorCtr="0">
            <a:noAutofit/>
          </a:bodyPr>
          <a:lstStyle>
            <a:lvl1pPr algn="ctr">
              <a:defRPr sz="5200" b="1">
                <a:solidFill>
                  <a:srgbClr val="466318"/>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8" name="Subtitle 2">
            <a:extLst>
              <a:ext uri="{FF2B5EF4-FFF2-40B4-BE49-F238E27FC236}">
                <a16:creationId xmlns:a16="http://schemas.microsoft.com/office/drawing/2014/main" id="{EBB64C23-83AF-58AF-1D04-EC58CEEB9640}"/>
              </a:ext>
            </a:extLst>
          </p:cNvPr>
          <p:cNvSpPr>
            <a:spLocks noGrp="1"/>
          </p:cNvSpPr>
          <p:nvPr>
            <p:ph type="subTitle" idx="1"/>
          </p:nvPr>
        </p:nvSpPr>
        <p:spPr>
          <a:xfrm>
            <a:off x="1524000" y="4903189"/>
            <a:ext cx="9144000" cy="1316636"/>
          </a:xfrm>
        </p:spPr>
        <p:txBody>
          <a:bodyPr>
            <a:noAutofit/>
          </a:bodyPr>
          <a:lstStyle>
            <a:lvl1pPr marL="0" indent="0" algn="ctr">
              <a:buNone/>
              <a:defRPr sz="28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10" name="Picture 9" descr="A picture containing screenshot, graphics, pattern, circle&#10;&#10;Description automatically generated">
            <a:extLst>
              <a:ext uri="{FF2B5EF4-FFF2-40B4-BE49-F238E27FC236}">
                <a16:creationId xmlns:a16="http://schemas.microsoft.com/office/drawing/2014/main" id="{6723EEDC-DC11-DDA5-E851-4106E438283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483453" y="491318"/>
            <a:ext cx="2178305" cy="914500"/>
          </a:xfrm>
          <a:prstGeom prst="rect">
            <a:avLst/>
          </a:prstGeom>
        </p:spPr>
      </p:pic>
    </p:spTree>
    <p:extLst>
      <p:ext uri="{BB962C8B-B14F-4D97-AF65-F5344CB8AC3E}">
        <p14:creationId xmlns:p14="http://schemas.microsoft.com/office/powerpoint/2010/main" val="4093470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_1">
    <p:spTree>
      <p:nvGrpSpPr>
        <p:cNvPr id="1" name=""/>
        <p:cNvGrpSpPr/>
        <p:nvPr/>
      </p:nvGrpSpPr>
      <p:grpSpPr>
        <a:xfrm>
          <a:off x="0" y="0"/>
          <a:ext cx="0" cy="0"/>
          <a:chOff x="0" y="0"/>
          <a:chExt cx="0" cy="0"/>
        </a:xfrm>
      </p:grpSpPr>
      <p:pic>
        <p:nvPicPr>
          <p:cNvPr id="8" name="Picture 7" descr="A picture containing pattern, circle, screenshot, design&#10;&#10;Description automatically generated">
            <a:extLst>
              <a:ext uri="{FF2B5EF4-FFF2-40B4-BE49-F238E27FC236}">
                <a16:creationId xmlns:a16="http://schemas.microsoft.com/office/drawing/2014/main" id="{33131622-DDC2-ED14-86B4-2BF01D3540DD}"/>
              </a:ext>
            </a:extLst>
          </p:cNvPr>
          <p:cNvPicPr>
            <a:picLocks noChangeAspect="1"/>
          </p:cNvPicPr>
          <p:nvPr userDrawn="1"/>
        </p:nvPicPr>
        <p:blipFill>
          <a:blip r:embed="rId2">
            <a:alphaModFix amt="5000"/>
            <a:extLst>
              <a:ext uri="{28A0092B-C50C-407E-A947-70E740481C1C}">
                <a14:useLocalDpi xmlns:a14="http://schemas.microsoft.com/office/drawing/2010/main"/>
              </a:ext>
            </a:extLst>
          </a:blip>
          <a:stretch>
            <a:fillRect/>
          </a:stretch>
        </p:blipFill>
        <p:spPr>
          <a:xfrm>
            <a:off x="5119832" y="365125"/>
            <a:ext cx="8744481" cy="8686800"/>
          </a:xfrm>
          <a:prstGeom prst="rect">
            <a:avLst/>
          </a:prstGeom>
        </p:spPr>
      </p:pic>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200" y="1825625"/>
            <a:ext cx="6400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DC2ED04E-677C-C92B-8D41-838378B5328C}"/>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9" name="Text Placeholder 8">
            <a:extLst>
              <a:ext uri="{FF2B5EF4-FFF2-40B4-BE49-F238E27FC236}">
                <a16:creationId xmlns:a16="http://schemas.microsoft.com/office/drawing/2014/main" id="{A5DD11EB-73B6-9FA1-9358-3BB8241E05F7}"/>
              </a:ext>
            </a:extLst>
          </p:cNvPr>
          <p:cNvSpPr>
            <a:spLocks noGrp="1"/>
          </p:cNvSpPr>
          <p:nvPr>
            <p:ph type="body" sz="quarter" idx="10"/>
          </p:nvPr>
        </p:nvSpPr>
        <p:spPr>
          <a:xfrm>
            <a:off x="7530353" y="1825625"/>
            <a:ext cx="3823447" cy="4351338"/>
          </a:xfrm>
          <a:solidFill>
            <a:schemeClr val="bg1"/>
          </a:solidFill>
          <a:ln w="28575">
            <a:solidFill>
              <a:srgbClr val="88A2FF"/>
            </a:solidFill>
          </a:ln>
        </p:spPr>
        <p:txBody>
          <a:bodyPr lIns="180000" tIns="144000" rIns="180000" bIns="144000">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Click to edit Master text styles</a:t>
            </a:r>
          </a:p>
        </p:txBody>
      </p:sp>
      <p:sp>
        <p:nvSpPr>
          <p:cNvPr id="10" name="Text Placeholder 5">
            <a:extLst>
              <a:ext uri="{FF2B5EF4-FFF2-40B4-BE49-F238E27FC236}">
                <a16:creationId xmlns:a16="http://schemas.microsoft.com/office/drawing/2014/main" id="{FF5D3C5C-5B7F-CBEB-FEEC-39FE9832DEA5}"/>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11" name="Text Placeholder 12">
            <a:extLst>
              <a:ext uri="{FF2B5EF4-FFF2-40B4-BE49-F238E27FC236}">
                <a16:creationId xmlns:a16="http://schemas.microsoft.com/office/drawing/2014/main" id="{35391365-8BD4-3948-009B-4610525006BF}"/>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2946103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_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solidFill>
            <a:srgbClr val="E2EEBE"/>
          </a:solidFill>
        </p:spPr>
        <p:txBody>
          <a:bodyPr lIns="180000" tIns="180000" rIns="180000" bIns="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6" name="Text Placeholder 5">
            <a:extLst>
              <a:ext uri="{FF2B5EF4-FFF2-40B4-BE49-F238E27FC236}">
                <a16:creationId xmlns:a16="http://schemas.microsoft.com/office/drawing/2014/main" id="{D3389DC1-D122-5083-AC82-273A6F5C1A1E}"/>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Text Placeholder 12">
            <a:extLst>
              <a:ext uri="{FF2B5EF4-FFF2-40B4-BE49-F238E27FC236}">
                <a16:creationId xmlns:a16="http://schemas.microsoft.com/office/drawing/2014/main" id="{927FA953-FAA1-35E6-D6EB-E529BDA03F7B}"/>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1024470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_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xfrm>
            <a:off x="838199" y="1825625"/>
            <a:ext cx="5921829" cy="4351338"/>
          </a:xfrm>
          <a:solidFill>
            <a:srgbClr val="E2EEBE"/>
          </a:solidFill>
        </p:spPr>
        <p:txBody>
          <a:bodyPr lIns="180000" tIns="180000" rIns="180000" bIns="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6" name="Text Placeholder 5">
            <a:extLst>
              <a:ext uri="{FF2B5EF4-FFF2-40B4-BE49-F238E27FC236}">
                <a16:creationId xmlns:a16="http://schemas.microsoft.com/office/drawing/2014/main" id="{D3389DC1-D122-5083-AC82-273A6F5C1A1E}"/>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Picture Placeholder 6">
            <a:extLst>
              <a:ext uri="{FF2B5EF4-FFF2-40B4-BE49-F238E27FC236}">
                <a16:creationId xmlns:a16="http://schemas.microsoft.com/office/drawing/2014/main" id="{42D77770-603A-956D-71F8-59FAB1C35913}"/>
              </a:ext>
            </a:extLst>
          </p:cNvPr>
          <p:cNvSpPr>
            <a:spLocks noGrp="1"/>
          </p:cNvSpPr>
          <p:nvPr>
            <p:ph type="pic" sz="quarter" idx="15"/>
          </p:nvPr>
        </p:nvSpPr>
        <p:spPr>
          <a:xfrm>
            <a:off x="6989083" y="1825625"/>
            <a:ext cx="4364717" cy="4351338"/>
          </a:xfrm>
        </p:spPr>
        <p:txBody>
          <a:bodyPr/>
          <a:lstStyle/>
          <a:p>
            <a:endParaRPr lang="en-GB"/>
          </a:p>
        </p:txBody>
      </p:sp>
      <p:sp>
        <p:nvSpPr>
          <p:cNvPr id="8" name="Text Placeholder 12">
            <a:extLst>
              <a:ext uri="{FF2B5EF4-FFF2-40B4-BE49-F238E27FC236}">
                <a16:creationId xmlns:a16="http://schemas.microsoft.com/office/drawing/2014/main" id="{75581552-1077-6B8E-2257-50FA83522134}"/>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242187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tro_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71D481-6A8A-F2BA-8418-1DA536508979}"/>
              </a:ext>
            </a:extLst>
          </p:cNvPr>
          <p:cNvSpPr>
            <a:spLocks noGrp="1"/>
          </p:cNvSpPr>
          <p:nvPr>
            <p:ph idx="1"/>
          </p:nvPr>
        </p:nvSpPr>
        <p:spPr>
          <a:noFill/>
          <a:ln w="28575">
            <a:solidFill>
              <a:srgbClr val="E2EEBE"/>
            </a:solidFill>
          </a:ln>
        </p:spPr>
        <p:txBody>
          <a:bodyPr lIns="180000" tIns="180000" rIns="180000" bIns="1800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Footer Placeholder 4">
            <a:extLst>
              <a:ext uri="{FF2B5EF4-FFF2-40B4-BE49-F238E27FC236}">
                <a16:creationId xmlns:a16="http://schemas.microsoft.com/office/drawing/2014/main" id="{F886DD7F-EBE6-95A7-5C4D-FB522DE24B7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6" name="Text Placeholder 5">
            <a:extLst>
              <a:ext uri="{FF2B5EF4-FFF2-40B4-BE49-F238E27FC236}">
                <a16:creationId xmlns:a16="http://schemas.microsoft.com/office/drawing/2014/main" id="{6456402D-9FD0-4E90-15E7-18D5BE698653}"/>
              </a:ext>
            </a:extLst>
          </p:cNvPr>
          <p:cNvSpPr>
            <a:spLocks noGrp="1"/>
          </p:cNvSpPr>
          <p:nvPr>
            <p:ph type="body" sz="quarter" idx="14"/>
          </p:nvPr>
        </p:nvSpPr>
        <p:spPr>
          <a:xfrm>
            <a:off x="9973929" y="162686"/>
            <a:ext cx="2078545" cy="365125"/>
          </a:xfrm>
          <a:prstGeom prst="flowChartAlternateProcess">
            <a:avLst/>
          </a:prstGeom>
          <a:solidFill>
            <a:srgbClr val="88A2FF"/>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7" name="Text Placeholder 12">
            <a:extLst>
              <a:ext uri="{FF2B5EF4-FFF2-40B4-BE49-F238E27FC236}">
                <a16:creationId xmlns:a16="http://schemas.microsoft.com/office/drawing/2014/main" id="{EB95CEFE-2254-582E-AA71-BEC4140C9FBA}"/>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4062100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ctivity_video">
    <p:spTree>
      <p:nvGrpSpPr>
        <p:cNvPr id="1" name=""/>
        <p:cNvGrpSpPr/>
        <p:nvPr/>
      </p:nvGrpSpPr>
      <p:grpSpPr>
        <a:xfrm>
          <a:off x="0" y="0"/>
          <a:ext cx="0" cy="0"/>
          <a:chOff x="0" y="0"/>
          <a:chExt cx="0" cy="0"/>
        </a:xfrm>
      </p:grpSpPr>
      <p:pic>
        <p:nvPicPr>
          <p:cNvPr id="13" name="Picture 12" descr="A picture containing pattern, circle, screenshot, design&#10;&#10;Description automatically generated">
            <a:extLst>
              <a:ext uri="{FF2B5EF4-FFF2-40B4-BE49-F238E27FC236}">
                <a16:creationId xmlns:a16="http://schemas.microsoft.com/office/drawing/2014/main" id="{26D4B314-F49E-12B5-620F-16A35F5C2F52}"/>
              </a:ext>
            </a:extLst>
          </p:cNvPr>
          <p:cNvPicPr>
            <a:picLocks noChangeAspect="1"/>
          </p:cNvPicPr>
          <p:nvPr userDrawn="1"/>
        </p:nvPicPr>
        <p:blipFill>
          <a:blip r:embed="rId2">
            <a:alphaModFix amt="5000"/>
            <a:extLst>
              <a:ext uri="{28A0092B-C50C-407E-A947-70E740481C1C}">
                <a14:useLocalDpi xmlns:a14="http://schemas.microsoft.com/office/drawing/2010/main"/>
              </a:ext>
            </a:extLst>
          </a:blip>
          <a:stretch>
            <a:fillRect/>
          </a:stretch>
        </p:blipFill>
        <p:spPr>
          <a:xfrm>
            <a:off x="1797985" y="-232757"/>
            <a:ext cx="10869835" cy="10798134"/>
          </a:xfrm>
          <a:prstGeom prst="rect">
            <a:avLst/>
          </a:prstGeom>
        </p:spPr>
      </p:pic>
      <p:sp>
        <p:nvSpPr>
          <p:cNvPr id="6" name="Text Placeholder 5">
            <a:extLst>
              <a:ext uri="{FF2B5EF4-FFF2-40B4-BE49-F238E27FC236}">
                <a16:creationId xmlns:a16="http://schemas.microsoft.com/office/drawing/2014/main" id="{484CE04A-DDCC-591C-6176-D8C409627AF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14" name="Footer Placeholder 4">
            <a:extLst>
              <a:ext uri="{FF2B5EF4-FFF2-40B4-BE49-F238E27FC236}">
                <a16:creationId xmlns:a16="http://schemas.microsoft.com/office/drawing/2014/main" id="{42B8CCDF-DB6F-8C00-F908-1C017D9AF93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7" name="Text Placeholder 12">
            <a:extLst>
              <a:ext uri="{FF2B5EF4-FFF2-40B4-BE49-F238E27FC236}">
                <a16:creationId xmlns:a16="http://schemas.microsoft.com/office/drawing/2014/main" id="{2528ACA5-1D17-0F9C-8E33-B422C18BAE2D}"/>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3" name="Media Placeholder 9">
            <a:extLst>
              <a:ext uri="{FF2B5EF4-FFF2-40B4-BE49-F238E27FC236}">
                <a16:creationId xmlns:a16="http://schemas.microsoft.com/office/drawing/2014/main" id="{FF4CE65D-1F3E-DDCA-DFC3-AD627D0C9554}"/>
              </a:ext>
            </a:extLst>
          </p:cNvPr>
          <p:cNvSpPr>
            <a:spLocks noGrp="1"/>
          </p:cNvSpPr>
          <p:nvPr>
            <p:ph type="media" sz="quarter" idx="12"/>
          </p:nvPr>
        </p:nvSpPr>
        <p:spPr>
          <a:xfrm>
            <a:off x="1345277" y="1825625"/>
            <a:ext cx="2863468" cy="2014538"/>
          </a:xfrm>
        </p:spPr>
        <p:txBody>
          <a:bodyPr/>
          <a:lstStyle/>
          <a:p>
            <a:endParaRPr lang="en-GB"/>
          </a:p>
        </p:txBody>
      </p:sp>
      <p:sp>
        <p:nvSpPr>
          <p:cNvPr id="4" name="Media Placeholder 9">
            <a:extLst>
              <a:ext uri="{FF2B5EF4-FFF2-40B4-BE49-F238E27FC236}">
                <a16:creationId xmlns:a16="http://schemas.microsoft.com/office/drawing/2014/main" id="{E1343224-FEC4-DC11-C663-18376AA79055}"/>
              </a:ext>
            </a:extLst>
          </p:cNvPr>
          <p:cNvSpPr>
            <a:spLocks noGrp="1"/>
          </p:cNvSpPr>
          <p:nvPr>
            <p:ph type="media" sz="quarter" idx="16"/>
          </p:nvPr>
        </p:nvSpPr>
        <p:spPr>
          <a:xfrm>
            <a:off x="4913252" y="1825625"/>
            <a:ext cx="2868020" cy="2014538"/>
          </a:xfrm>
        </p:spPr>
        <p:txBody>
          <a:bodyPr/>
          <a:lstStyle/>
          <a:p>
            <a:endParaRPr lang="en-GB" dirty="0"/>
          </a:p>
        </p:txBody>
      </p:sp>
      <p:sp>
        <p:nvSpPr>
          <p:cNvPr id="9" name="Media Placeholder 9">
            <a:extLst>
              <a:ext uri="{FF2B5EF4-FFF2-40B4-BE49-F238E27FC236}">
                <a16:creationId xmlns:a16="http://schemas.microsoft.com/office/drawing/2014/main" id="{5906E010-8129-32F5-C16B-952078949CB7}"/>
              </a:ext>
            </a:extLst>
          </p:cNvPr>
          <p:cNvSpPr>
            <a:spLocks noGrp="1"/>
          </p:cNvSpPr>
          <p:nvPr>
            <p:ph type="media" sz="quarter" idx="17"/>
          </p:nvPr>
        </p:nvSpPr>
        <p:spPr>
          <a:xfrm>
            <a:off x="8485779" y="1825625"/>
            <a:ext cx="2868020" cy="2014538"/>
          </a:xfrm>
        </p:spPr>
        <p:txBody>
          <a:bodyPr/>
          <a:lstStyle/>
          <a:p>
            <a:endParaRPr lang="en-GB"/>
          </a:p>
        </p:txBody>
      </p:sp>
      <p:sp>
        <p:nvSpPr>
          <p:cNvPr id="11" name="Media Placeholder 9">
            <a:extLst>
              <a:ext uri="{FF2B5EF4-FFF2-40B4-BE49-F238E27FC236}">
                <a16:creationId xmlns:a16="http://schemas.microsoft.com/office/drawing/2014/main" id="{67E0326F-2B5D-F940-6B07-2040CD364126}"/>
              </a:ext>
            </a:extLst>
          </p:cNvPr>
          <p:cNvSpPr>
            <a:spLocks noGrp="1"/>
          </p:cNvSpPr>
          <p:nvPr>
            <p:ph type="media" sz="quarter" idx="18"/>
          </p:nvPr>
        </p:nvSpPr>
        <p:spPr>
          <a:xfrm>
            <a:off x="3128522" y="4046026"/>
            <a:ext cx="2869506" cy="2014538"/>
          </a:xfrm>
        </p:spPr>
        <p:txBody>
          <a:bodyPr/>
          <a:lstStyle/>
          <a:p>
            <a:endParaRPr lang="en-GB" dirty="0"/>
          </a:p>
        </p:txBody>
      </p:sp>
      <p:sp>
        <p:nvSpPr>
          <p:cNvPr id="15" name="Media Placeholder 9">
            <a:extLst>
              <a:ext uri="{FF2B5EF4-FFF2-40B4-BE49-F238E27FC236}">
                <a16:creationId xmlns:a16="http://schemas.microsoft.com/office/drawing/2014/main" id="{77B97025-398A-2411-8139-584808243C23}"/>
              </a:ext>
            </a:extLst>
          </p:cNvPr>
          <p:cNvSpPr>
            <a:spLocks noGrp="1"/>
          </p:cNvSpPr>
          <p:nvPr>
            <p:ph type="media" sz="quarter" idx="19"/>
          </p:nvPr>
        </p:nvSpPr>
        <p:spPr>
          <a:xfrm>
            <a:off x="6701049" y="4046026"/>
            <a:ext cx="2869506" cy="2014538"/>
          </a:xfrm>
        </p:spPr>
        <p:txBody>
          <a:bodyPr/>
          <a:lstStyle/>
          <a:p>
            <a:endParaRPr lang="en-GB"/>
          </a:p>
        </p:txBody>
      </p:sp>
      <p:sp>
        <p:nvSpPr>
          <p:cNvPr id="16" name="Oval 15">
            <a:extLst>
              <a:ext uri="{FF2B5EF4-FFF2-40B4-BE49-F238E27FC236}">
                <a16:creationId xmlns:a16="http://schemas.microsoft.com/office/drawing/2014/main" id="{9E71D4DB-7805-4FB7-6863-4E593E8FDD1A}"/>
              </a:ext>
            </a:extLst>
          </p:cNvPr>
          <p:cNvSpPr/>
          <p:nvPr userDrawn="1"/>
        </p:nvSpPr>
        <p:spPr>
          <a:xfrm>
            <a:off x="838200" y="1825625"/>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1</a:t>
            </a:r>
          </a:p>
        </p:txBody>
      </p:sp>
      <p:sp>
        <p:nvSpPr>
          <p:cNvPr id="17" name="Oval 16">
            <a:extLst>
              <a:ext uri="{FF2B5EF4-FFF2-40B4-BE49-F238E27FC236}">
                <a16:creationId xmlns:a16="http://schemas.microsoft.com/office/drawing/2014/main" id="{1783CDFB-2601-E6DF-815A-D5F9320CFD14}"/>
              </a:ext>
            </a:extLst>
          </p:cNvPr>
          <p:cNvSpPr/>
          <p:nvPr userDrawn="1"/>
        </p:nvSpPr>
        <p:spPr>
          <a:xfrm>
            <a:off x="4406175" y="1825625"/>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2</a:t>
            </a:r>
          </a:p>
        </p:txBody>
      </p:sp>
      <p:sp>
        <p:nvSpPr>
          <p:cNvPr id="18" name="Oval 17">
            <a:extLst>
              <a:ext uri="{FF2B5EF4-FFF2-40B4-BE49-F238E27FC236}">
                <a16:creationId xmlns:a16="http://schemas.microsoft.com/office/drawing/2014/main" id="{A6276721-4429-0704-C4CE-7A43F571760F}"/>
              </a:ext>
            </a:extLst>
          </p:cNvPr>
          <p:cNvSpPr/>
          <p:nvPr userDrawn="1"/>
        </p:nvSpPr>
        <p:spPr>
          <a:xfrm>
            <a:off x="7983254" y="1825625"/>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3</a:t>
            </a:r>
          </a:p>
        </p:txBody>
      </p:sp>
      <p:sp>
        <p:nvSpPr>
          <p:cNvPr id="19" name="Oval 18">
            <a:extLst>
              <a:ext uri="{FF2B5EF4-FFF2-40B4-BE49-F238E27FC236}">
                <a16:creationId xmlns:a16="http://schemas.microsoft.com/office/drawing/2014/main" id="{0727038A-6470-D99B-4555-F91D93131CC0}"/>
              </a:ext>
            </a:extLst>
          </p:cNvPr>
          <p:cNvSpPr/>
          <p:nvPr userDrawn="1"/>
        </p:nvSpPr>
        <p:spPr>
          <a:xfrm>
            <a:off x="2621445" y="4046026"/>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4</a:t>
            </a:r>
          </a:p>
        </p:txBody>
      </p:sp>
      <p:sp>
        <p:nvSpPr>
          <p:cNvPr id="20" name="Oval 19">
            <a:extLst>
              <a:ext uri="{FF2B5EF4-FFF2-40B4-BE49-F238E27FC236}">
                <a16:creationId xmlns:a16="http://schemas.microsoft.com/office/drawing/2014/main" id="{6EB21FDD-D444-068F-F9BE-3B5603BFD79E}"/>
              </a:ext>
            </a:extLst>
          </p:cNvPr>
          <p:cNvSpPr/>
          <p:nvPr userDrawn="1"/>
        </p:nvSpPr>
        <p:spPr>
          <a:xfrm>
            <a:off x="6193974" y="4046026"/>
            <a:ext cx="507077" cy="507077"/>
          </a:xfrm>
          <a:prstGeom prst="ellipse">
            <a:avLst/>
          </a:prstGeom>
          <a:solidFill>
            <a:srgbClr val="4663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val="1312256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Activity_video+caption">
    <p:spTree>
      <p:nvGrpSpPr>
        <p:cNvPr id="1" name=""/>
        <p:cNvGrpSpPr/>
        <p:nvPr/>
      </p:nvGrpSpPr>
      <p:grpSpPr>
        <a:xfrm>
          <a:off x="0" y="0"/>
          <a:ext cx="0" cy="0"/>
          <a:chOff x="0" y="0"/>
          <a:chExt cx="0" cy="0"/>
        </a:xfrm>
      </p:grpSpPr>
      <p:pic>
        <p:nvPicPr>
          <p:cNvPr id="13" name="Picture 12" descr="A picture containing pattern, circle, screenshot, design&#10;&#10;Description automatically generated">
            <a:extLst>
              <a:ext uri="{FF2B5EF4-FFF2-40B4-BE49-F238E27FC236}">
                <a16:creationId xmlns:a16="http://schemas.microsoft.com/office/drawing/2014/main" id="{26D4B314-F49E-12B5-620F-16A35F5C2F52}"/>
              </a:ext>
            </a:extLst>
          </p:cNvPr>
          <p:cNvPicPr>
            <a:picLocks noChangeAspect="1"/>
          </p:cNvPicPr>
          <p:nvPr userDrawn="1"/>
        </p:nvPicPr>
        <p:blipFill>
          <a:blip r:embed="rId2">
            <a:alphaModFix amt="5000"/>
            <a:extLst>
              <a:ext uri="{28A0092B-C50C-407E-A947-70E740481C1C}">
                <a14:useLocalDpi xmlns:a14="http://schemas.microsoft.com/office/drawing/2010/main"/>
              </a:ext>
            </a:extLst>
          </a:blip>
          <a:stretch>
            <a:fillRect/>
          </a:stretch>
        </p:blipFill>
        <p:spPr>
          <a:xfrm>
            <a:off x="1797985" y="-232757"/>
            <a:ext cx="10869835" cy="10798134"/>
          </a:xfrm>
          <a:prstGeom prst="rect">
            <a:avLst/>
          </a:prstGeom>
        </p:spPr>
      </p:pic>
      <p:sp>
        <p:nvSpPr>
          <p:cNvPr id="6" name="Text Placeholder 5">
            <a:extLst>
              <a:ext uri="{FF2B5EF4-FFF2-40B4-BE49-F238E27FC236}">
                <a16:creationId xmlns:a16="http://schemas.microsoft.com/office/drawing/2014/main" id="{484CE04A-DDCC-591C-6176-D8C409627AF1}"/>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2" name="Title 1">
            <a:extLst>
              <a:ext uri="{FF2B5EF4-FFF2-40B4-BE49-F238E27FC236}">
                <a16:creationId xmlns:a16="http://schemas.microsoft.com/office/drawing/2014/main" id="{7AE28D89-88F2-7B76-6175-229131C1038B}"/>
              </a:ext>
            </a:extLst>
          </p:cNvPr>
          <p:cNvSpPr>
            <a:spLocks noGrp="1"/>
          </p:cNvSpPr>
          <p:nvPr>
            <p:ph type="title"/>
          </p:nvPr>
        </p:nvSpPr>
        <p:spPr/>
        <p:txBody>
          <a:bodyPr/>
          <a:lstStyle/>
          <a:p>
            <a:r>
              <a:rPr lang="en-US"/>
              <a:t>Click to edit Master title style</a:t>
            </a:r>
            <a:endParaRPr lang="en-GB"/>
          </a:p>
        </p:txBody>
      </p:sp>
      <p:sp>
        <p:nvSpPr>
          <p:cNvPr id="14" name="Footer Placeholder 4">
            <a:extLst>
              <a:ext uri="{FF2B5EF4-FFF2-40B4-BE49-F238E27FC236}">
                <a16:creationId xmlns:a16="http://schemas.microsoft.com/office/drawing/2014/main" id="{42B8CCDF-DB6F-8C00-F908-1C017D9AF93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7" name="Text Placeholder 12">
            <a:extLst>
              <a:ext uri="{FF2B5EF4-FFF2-40B4-BE49-F238E27FC236}">
                <a16:creationId xmlns:a16="http://schemas.microsoft.com/office/drawing/2014/main" id="{2528ACA5-1D17-0F9C-8E33-B422C18BAE2D}"/>
              </a:ext>
            </a:extLst>
          </p:cNvPr>
          <p:cNvSpPr>
            <a:spLocks noGrp="1"/>
          </p:cNvSpPr>
          <p:nvPr>
            <p:ph type="body" sz="quarter" idx="15"/>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
        <p:nvSpPr>
          <p:cNvPr id="3" name="Media Placeholder 9">
            <a:extLst>
              <a:ext uri="{FF2B5EF4-FFF2-40B4-BE49-F238E27FC236}">
                <a16:creationId xmlns:a16="http://schemas.microsoft.com/office/drawing/2014/main" id="{092FE5E2-F98A-01C3-3E69-D46BAE20DA3D}"/>
              </a:ext>
            </a:extLst>
          </p:cNvPr>
          <p:cNvSpPr>
            <a:spLocks noGrp="1"/>
          </p:cNvSpPr>
          <p:nvPr>
            <p:ph type="media" sz="quarter" idx="12"/>
          </p:nvPr>
        </p:nvSpPr>
        <p:spPr>
          <a:xfrm>
            <a:off x="838200" y="1825625"/>
            <a:ext cx="10515600" cy="3714142"/>
          </a:xfrm>
        </p:spPr>
        <p:txBody>
          <a:bodyPr/>
          <a:lstStyle/>
          <a:p>
            <a:endParaRPr lang="en-GB"/>
          </a:p>
        </p:txBody>
      </p:sp>
      <p:sp>
        <p:nvSpPr>
          <p:cNvPr id="4" name="Content Placeholder 2">
            <a:extLst>
              <a:ext uri="{FF2B5EF4-FFF2-40B4-BE49-F238E27FC236}">
                <a16:creationId xmlns:a16="http://schemas.microsoft.com/office/drawing/2014/main" id="{670E205A-90C6-9B1A-EE2A-91B43E15ABE6}"/>
              </a:ext>
            </a:extLst>
          </p:cNvPr>
          <p:cNvSpPr>
            <a:spLocks noGrp="1"/>
          </p:cNvSpPr>
          <p:nvPr>
            <p:ph idx="1"/>
          </p:nvPr>
        </p:nvSpPr>
        <p:spPr>
          <a:xfrm>
            <a:off x="838199" y="5744095"/>
            <a:ext cx="10515599" cy="432867"/>
          </a:xfrm>
        </p:spPr>
        <p:txBody>
          <a:bodyPr>
            <a:normAutofit/>
          </a:bodyPr>
          <a:lstStyle>
            <a:lvl1pPr marL="0" indent="0">
              <a:buNone/>
              <a:defRPr sz="1800"/>
            </a:lvl1pPr>
          </a:lstStyle>
          <a:p>
            <a:pPr lvl="0"/>
            <a:r>
              <a:rPr lang="en-US" dirty="0"/>
              <a:t>Click to edit Master text styles</a:t>
            </a:r>
          </a:p>
        </p:txBody>
      </p:sp>
    </p:spTree>
    <p:extLst>
      <p:ext uri="{BB962C8B-B14F-4D97-AF65-F5344CB8AC3E}">
        <p14:creationId xmlns:p14="http://schemas.microsoft.com/office/powerpoint/2010/main" val="405848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ctivity_questions">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D8E80ED-875C-C9DC-352C-5F92FA6F5DC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1" r="61979"/>
          <a:stretch/>
        </p:blipFill>
        <p:spPr>
          <a:xfrm>
            <a:off x="7556311" y="1"/>
            <a:ext cx="4635689" cy="6857999"/>
          </a:xfrm>
          <a:prstGeom prst="rect">
            <a:avLst/>
          </a:prstGeom>
        </p:spPr>
      </p:pic>
      <p:sp>
        <p:nvSpPr>
          <p:cNvPr id="2" name="Title 1">
            <a:extLst>
              <a:ext uri="{FF2B5EF4-FFF2-40B4-BE49-F238E27FC236}">
                <a16:creationId xmlns:a16="http://schemas.microsoft.com/office/drawing/2014/main" id="{6F9BF35E-4FF2-56EA-FEEA-82EBBA1503FF}"/>
              </a:ext>
            </a:extLst>
          </p:cNvPr>
          <p:cNvSpPr>
            <a:spLocks noGrp="1"/>
          </p:cNvSpPr>
          <p:nvPr>
            <p:ph type="title"/>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F412059-CE26-DF3F-AEE5-9C0A0884B475}"/>
              </a:ext>
            </a:extLst>
          </p:cNvPr>
          <p:cNvSpPr>
            <a:spLocks noGrp="1"/>
          </p:cNvSpPr>
          <p:nvPr>
            <p:ph sz="half" idx="1"/>
          </p:nvPr>
        </p:nvSpPr>
        <p:spPr>
          <a:xfrm>
            <a:off x="838199" y="1825625"/>
            <a:ext cx="64008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Footer Placeholder 4">
            <a:extLst>
              <a:ext uri="{FF2B5EF4-FFF2-40B4-BE49-F238E27FC236}">
                <a16:creationId xmlns:a16="http://schemas.microsoft.com/office/drawing/2014/main" id="{5A4879B2-B6EE-DE7B-2C83-25EEB102F0BB}"/>
              </a:ext>
            </a:extLst>
          </p:cNvPr>
          <p:cNvSpPr txBox="1">
            <a:spLocks/>
          </p:cNvSpPr>
          <p:nvPr userDrawn="1"/>
        </p:nvSpPr>
        <p:spPr>
          <a:xfrm>
            <a:off x="72390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Gatsby Technical Education Projects 2024</a:t>
            </a:r>
          </a:p>
          <a:p>
            <a:pPr marL="0" marR="0" lvl="0" indent="0" algn="r"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Version 1, April 2024</a:t>
            </a:r>
          </a:p>
        </p:txBody>
      </p:sp>
      <p:sp>
        <p:nvSpPr>
          <p:cNvPr id="4" name="Text Placeholder 5">
            <a:extLst>
              <a:ext uri="{FF2B5EF4-FFF2-40B4-BE49-F238E27FC236}">
                <a16:creationId xmlns:a16="http://schemas.microsoft.com/office/drawing/2014/main" id="{56F986DF-3D2A-678C-B7BA-42B8340E3DC4}"/>
              </a:ext>
            </a:extLst>
          </p:cNvPr>
          <p:cNvSpPr>
            <a:spLocks noGrp="1"/>
          </p:cNvSpPr>
          <p:nvPr>
            <p:ph type="body" sz="quarter" idx="14"/>
          </p:nvPr>
        </p:nvSpPr>
        <p:spPr>
          <a:xfrm>
            <a:off x="9973929" y="162686"/>
            <a:ext cx="2078545" cy="365125"/>
          </a:xfrm>
          <a:prstGeom prst="flowChartAlternateProcess">
            <a:avLst/>
          </a:prstGeom>
          <a:solidFill>
            <a:srgbClr val="F1995D"/>
          </a:solidFill>
        </p:spPr>
        <p:txBody>
          <a:bodyPr>
            <a:noAutofit/>
          </a:bodyPr>
          <a:lstStyle>
            <a:lvl1pPr marL="0" indent="0">
              <a:buNone/>
              <a:defRPr sz="1400" b="1">
                <a:solidFill>
                  <a:srgbClr val="FFFFFF"/>
                </a:solidFill>
                <a:latin typeface="Arial Narrow" panose="020B0606020202030204" pitchFamily="34" charset="0"/>
              </a:defRPr>
            </a:lvl1pPr>
            <a:lvl2pPr marL="457200" indent="0">
              <a:buNone/>
              <a:defRPr sz="1400" b="1">
                <a:solidFill>
                  <a:srgbClr val="FFFFFF"/>
                </a:solidFill>
                <a:latin typeface="Arial Narrow" panose="020B0606020202030204" pitchFamily="34" charset="0"/>
              </a:defRPr>
            </a:lvl2pPr>
            <a:lvl3pPr marL="914400" indent="0">
              <a:buNone/>
              <a:defRPr sz="1400" b="1">
                <a:solidFill>
                  <a:srgbClr val="FFFFFF"/>
                </a:solidFill>
                <a:latin typeface="Arial Narrow" panose="020B0606020202030204" pitchFamily="34" charset="0"/>
              </a:defRPr>
            </a:lvl3pPr>
            <a:lvl4pPr marL="1371600" indent="0">
              <a:buNone/>
              <a:defRPr sz="1400" b="1">
                <a:solidFill>
                  <a:srgbClr val="FFFFFF"/>
                </a:solidFill>
                <a:latin typeface="Arial Narrow" panose="020B0606020202030204" pitchFamily="34" charset="0"/>
              </a:defRPr>
            </a:lvl4pPr>
            <a:lvl5pPr marL="1828800" indent="0">
              <a:buNone/>
              <a:defRPr sz="1400" b="1">
                <a:solidFill>
                  <a:srgbClr val="FFFFFF"/>
                </a:solidFill>
                <a:latin typeface="Arial Narrow" panose="020B0606020202030204" pitchFamily="34" charset="0"/>
              </a:defRPr>
            </a:lvl5pPr>
          </a:lstStyle>
          <a:p>
            <a:pPr lvl="0"/>
            <a:r>
              <a:rPr lang="en-US" dirty="0"/>
              <a:t>Click to edit Master text styles</a:t>
            </a:r>
          </a:p>
        </p:txBody>
      </p:sp>
      <p:sp>
        <p:nvSpPr>
          <p:cNvPr id="5" name="Text Placeholder 12">
            <a:extLst>
              <a:ext uri="{FF2B5EF4-FFF2-40B4-BE49-F238E27FC236}">
                <a16:creationId xmlns:a16="http://schemas.microsoft.com/office/drawing/2014/main" id="{1F936F32-0F00-143C-23D0-72E9A6BD48BA}"/>
              </a:ext>
            </a:extLst>
          </p:cNvPr>
          <p:cNvSpPr>
            <a:spLocks noGrp="1"/>
          </p:cNvSpPr>
          <p:nvPr>
            <p:ph type="body" sz="quarter" idx="11"/>
          </p:nvPr>
        </p:nvSpPr>
        <p:spPr>
          <a:xfrm>
            <a:off x="838200" y="6356349"/>
            <a:ext cx="4210050" cy="365125"/>
          </a:xfrm>
        </p:spPr>
        <p:txBody>
          <a:bodyPr anchor="ctr" anchorCtr="0">
            <a:noAutofit/>
          </a:bodyPr>
          <a:lstStyle>
            <a:lvl1pPr marL="0" indent="0">
              <a:buNone/>
              <a:defRPr sz="1200">
                <a:solidFill>
                  <a:srgbClr val="898989"/>
                </a:solidFill>
              </a:defRPr>
            </a:lvl1pPr>
            <a:lvl2pPr marL="457200" indent="0">
              <a:buNone/>
              <a:defRPr sz="1200">
                <a:solidFill>
                  <a:srgbClr val="898989"/>
                </a:solidFill>
              </a:defRPr>
            </a:lvl2pPr>
            <a:lvl3pPr marL="914400" indent="0">
              <a:buNone/>
              <a:defRPr sz="1200">
                <a:solidFill>
                  <a:srgbClr val="898989"/>
                </a:solidFill>
              </a:defRPr>
            </a:lvl3pPr>
            <a:lvl4pPr marL="1371600" indent="0">
              <a:buNone/>
              <a:defRPr sz="1200">
                <a:solidFill>
                  <a:srgbClr val="898989"/>
                </a:solidFill>
              </a:defRPr>
            </a:lvl4pPr>
            <a:lvl5pPr marL="1828800" indent="0">
              <a:buNone/>
              <a:defRPr sz="1200">
                <a:solidFill>
                  <a:srgbClr val="898989"/>
                </a:solidFill>
              </a:defRPr>
            </a:lvl5pPr>
          </a:lstStyle>
          <a:p>
            <a:pPr lvl="0"/>
            <a:r>
              <a:rPr lang="en-US" dirty="0"/>
              <a:t>Click to edit Master text styles</a:t>
            </a:r>
          </a:p>
        </p:txBody>
      </p:sp>
    </p:spTree>
    <p:extLst>
      <p:ext uri="{BB962C8B-B14F-4D97-AF65-F5344CB8AC3E}">
        <p14:creationId xmlns:p14="http://schemas.microsoft.com/office/powerpoint/2010/main" val="3047574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72BFA8-2D39-244F-4F2A-031D91E2EE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DD84677-D669-F58E-69CC-70B9AE12C1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975293567"/>
      </p:ext>
    </p:extLst>
  </p:cSld>
  <p:clrMap bg1="lt1" tx1="dk1" bg2="lt2" tx2="dk2" accent1="accent1" accent2="accent2" accent3="accent3" accent4="accent4" accent5="accent5" accent6="accent6" hlink="hlink" folHlink="folHlink"/>
  <p:sldLayoutIdLst>
    <p:sldLayoutId id="2147483666" r:id="rId1"/>
    <p:sldLayoutId id="2147483660" r:id="rId2"/>
    <p:sldLayoutId id="2147483650" r:id="rId3"/>
    <p:sldLayoutId id="2147483661" r:id="rId4"/>
    <p:sldLayoutId id="2147483670" r:id="rId5"/>
    <p:sldLayoutId id="2147483665" r:id="rId6"/>
    <p:sldLayoutId id="2147483662" r:id="rId7"/>
    <p:sldLayoutId id="2147483671" r:id="rId8"/>
    <p:sldLayoutId id="2147483652" r:id="rId9"/>
    <p:sldLayoutId id="2147483664" r:id="rId10"/>
    <p:sldLayoutId id="2147483657" r:id="rId11"/>
    <p:sldLayoutId id="2147483667" r:id="rId12"/>
    <p:sldLayoutId id="2147483668" r:id="rId13"/>
    <p:sldLayoutId id="2147483669" r:id="rId14"/>
  </p:sldLayoutIdLst>
  <p:txStyles>
    <p:titleStyle>
      <a:lvl1pPr algn="l" defTabSz="914400" rtl="0" eaLnBrk="1" latinLnBrk="0" hangingPunct="1">
        <a:lnSpc>
          <a:spcPct val="90000"/>
        </a:lnSpc>
        <a:spcBef>
          <a:spcPct val="0"/>
        </a:spcBef>
        <a:buNone/>
        <a:defRPr sz="4000" kern="1200">
          <a:solidFill>
            <a:schemeClr val="tx1">
              <a:lumMod val="85000"/>
              <a:lumOff val="15000"/>
            </a:schemeClr>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8000"/>
        </a:lnSpc>
        <a:spcBef>
          <a:spcPts val="1000"/>
        </a:spcBef>
        <a:buClr>
          <a:srgbClr val="466318"/>
        </a:buClr>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4.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28.png"/></Relationships>
</file>

<file path=ppt/slides/_rels/slide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30.png"/></Relationships>
</file>

<file path=ppt/slides/_rels/slide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31.png"/></Relationships>
</file>

<file path=ppt/slides/_rels/slide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3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DCE04C9-F46F-4224-A880-738B1633B564}"/>
              </a:ext>
            </a:extLst>
          </p:cNvPr>
          <p:cNvSpPr>
            <a:spLocks noGrp="1"/>
          </p:cNvSpPr>
          <p:nvPr>
            <p:ph type="ctrTitle"/>
          </p:nvPr>
        </p:nvSpPr>
        <p:spPr>
          <a:xfrm>
            <a:off x="1524000" y="3835106"/>
            <a:ext cx="9144000" cy="875845"/>
          </a:xfrm>
        </p:spPr>
        <p:txBody>
          <a:bodyPr>
            <a:normAutofit/>
          </a:bodyPr>
          <a:lstStyle/>
          <a:p>
            <a:r>
              <a:rPr lang="en-GB" dirty="0"/>
              <a:t>Science</a:t>
            </a:r>
          </a:p>
        </p:txBody>
      </p:sp>
      <p:sp>
        <p:nvSpPr>
          <p:cNvPr id="7" name="Subtitle 6">
            <a:extLst>
              <a:ext uri="{FF2B5EF4-FFF2-40B4-BE49-F238E27FC236}">
                <a16:creationId xmlns:a16="http://schemas.microsoft.com/office/drawing/2014/main" id="{1F5EADF3-A590-4AFE-1185-A6960C9D1B6A}"/>
              </a:ext>
            </a:extLst>
          </p:cNvPr>
          <p:cNvSpPr>
            <a:spLocks noGrp="1"/>
          </p:cNvSpPr>
          <p:nvPr>
            <p:ph type="subTitle" idx="1"/>
          </p:nvPr>
        </p:nvSpPr>
        <p:spPr>
          <a:xfrm>
            <a:off x="1524000" y="4903788"/>
            <a:ext cx="9144000" cy="582612"/>
          </a:xfrm>
        </p:spPr>
        <p:txBody>
          <a:bodyPr>
            <a:normAutofit fontScale="85000" lnSpcReduction="10000"/>
          </a:bodyPr>
          <a:lstStyle/>
          <a:p>
            <a:r>
              <a:rPr lang="en-US"/>
              <a:t>Topic: </a:t>
            </a:r>
            <a:r>
              <a:rPr lang="en-US" dirty="0"/>
              <a:t>Health, safety and environmental regulations </a:t>
            </a:r>
            <a:r>
              <a:rPr lang="en-US"/>
              <a:t>and practice</a:t>
            </a:r>
            <a:endParaRPr lang="en-US" dirty="0"/>
          </a:p>
        </p:txBody>
      </p:sp>
      <p:sp>
        <p:nvSpPr>
          <p:cNvPr id="4" name="Text Placeholder 3">
            <a:extLst>
              <a:ext uri="{FF2B5EF4-FFF2-40B4-BE49-F238E27FC236}">
                <a16:creationId xmlns:a16="http://schemas.microsoft.com/office/drawing/2014/main" id="{47867F5A-5A0F-C526-6E2A-AC6C470A9D34}"/>
              </a:ext>
            </a:extLst>
          </p:cNvPr>
          <p:cNvSpPr>
            <a:spLocks noGrp="1"/>
          </p:cNvSpPr>
          <p:nvPr>
            <p:ph type="body" sz="quarter" idx="10"/>
          </p:nvPr>
        </p:nvSpPr>
        <p:spPr>
          <a:xfrm>
            <a:off x="6096000" y="2476500"/>
            <a:ext cx="5622925" cy="534988"/>
          </a:xfrm>
        </p:spPr>
        <p:txBody>
          <a:bodyPr/>
          <a:lstStyle/>
          <a:p>
            <a:r>
              <a:rPr lang="en-GB" dirty="0"/>
              <a:t>Route: Health &amp; Science</a:t>
            </a:r>
          </a:p>
        </p:txBody>
      </p:sp>
      <p:sp>
        <p:nvSpPr>
          <p:cNvPr id="5" name="Text Placeholder 4">
            <a:extLst>
              <a:ext uri="{FF2B5EF4-FFF2-40B4-BE49-F238E27FC236}">
                <a16:creationId xmlns:a16="http://schemas.microsoft.com/office/drawing/2014/main" id="{47751806-CAEB-6B9E-B21F-4278168228FD}"/>
              </a:ext>
            </a:extLst>
          </p:cNvPr>
          <p:cNvSpPr>
            <a:spLocks noGrp="1"/>
          </p:cNvSpPr>
          <p:nvPr>
            <p:ph type="body" sz="quarter" idx="11"/>
          </p:nvPr>
        </p:nvSpPr>
        <p:spPr>
          <a:xfrm>
            <a:off x="1524000" y="5626100"/>
            <a:ext cx="9144000" cy="457200"/>
          </a:xfrm>
        </p:spPr>
        <p:txBody>
          <a:bodyPr/>
          <a:lstStyle/>
          <a:p>
            <a:r>
              <a:rPr lang="en-GB" dirty="0"/>
              <a:t>Lesson 2: Hazards and risk</a:t>
            </a:r>
          </a:p>
        </p:txBody>
      </p:sp>
    </p:spTree>
    <p:extLst>
      <p:ext uri="{BB962C8B-B14F-4D97-AF65-F5344CB8AC3E}">
        <p14:creationId xmlns:p14="http://schemas.microsoft.com/office/powerpoint/2010/main" val="1924075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dirty="0"/>
              <a:t>Chemical-based risk assessments</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200" y="1825625"/>
            <a:ext cx="10515600" cy="4351338"/>
          </a:xfrm>
        </p:spPr>
        <p:txBody>
          <a:bodyPr>
            <a:normAutofit lnSpcReduction="10000"/>
          </a:bodyPr>
          <a:lstStyle/>
          <a:p>
            <a:r>
              <a:rPr lang="en-GB" dirty="0"/>
              <a:t>For a given practical procedure,</a:t>
            </a:r>
            <a:br>
              <a:rPr lang="en-GB" dirty="0"/>
            </a:br>
            <a:r>
              <a:rPr lang="en-GB" dirty="0"/>
              <a:t>identify the hazards and then write</a:t>
            </a:r>
            <a:br>
              <a:rPr lang="en-GB" dirty="0"/>
            </a:br>
            <a:r>
              <a:rPr lang="en-GB" dirty="0"/>
              <a:t>a risk assessment using the SDSs </a:t>
            </a:r>
            <a:br>
              <a:rPr lang="en-GB" dirty="0"/>
            </a:br>
            <a:r>
              <a:rPr lang="en-GB" dirty="0"/>
              <a:t>and/or Student Safety Sheets available.</a:t>
            </a:r>
          </a:p>
          <a:p>
            <a:endParaRPr lang="en-GB" dirty="0"/>
          </a:p>
          <a:p>
            <a:r>
              <a:rPr lang="en-GB" dirty="0"/>
              <a:t>Peer review each other’s risk</a:t>
            </a:r>
            <a:br>
              <a:rPr lang="en-GB" dirty="0"/>
            </a:br>
            <a:r>
              <a:rPr lang="en-GB" dirty="0"/>
              <a:t>assessments. Provide at least two</a:t>
            </a:r>
            <a:br>
              <a:rPr lang="en-GB" dirty="0"/>
            </a:br>
            <a:r>
              <a:rPr lang="en-GB" dirty="0"/>
              <a:t>points on ‘What Went Well’ and</a:t>
            </a:r>
            <a:br>
              <a:rPr lang="en-GB" dirty="0"/>
            </a:br>
            <a:r>
              <a:rPr lang="en-GB" dirty="0"/>
              <a:t>at least two points on ‘Even Better</a:t>
            </a:r>
            <a:br>
              <a:rPr lang="en-GB" dirty="0"/>
            </a:br>
            <a:r>
              <a:rPr lang="en-GB" dirty="0"/>
              <a:t>If’ as feedback.</a:t>
            </a:r>
          </a:p>
          <a:p>
            <a:endParaRPr lang="en-GB" dirty="0"/>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F1995D"/>
          </a:solidFill>
        </p:spPr>
        <p:txBody>
          <a:bodyPr/>
          <a:lstStyle/>
          <a:p>
            <a:r>
              <a:rPr lang="en-GB" dirty="0"/>
              <a:t>Activity 2</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2: Hazards and risk</a:t>
            </a:r>
          </a:p>
        </p:txBody>
      </p:sp>
      <p:sp>
        <p:nvSpPr>
          <p:cNvPr id="2" name="Oval 1">
            <a:extLst>
              <a:ext uri="{FF2B5EF4-FFF2-40B4-BE49-F238E27FC236}">
                <a16:creationId xmlns:a16="http://schemas.microsoft.com/office/drawing/2014/main" id="{417F0D06-6872-3142-BD7C-BEC832CD8535}"/>
              </a:ext>
            </a:extLst>
          </p:cNvPr>
          <p:cNvSpPr/>
          <p:nvPr/>
        </p:nvSpPr>
        <p:spPr>
          <a:xfrm>
            <a:off x="7647709" y="2425735"/>
            <a:ext cx="3151118" cy="3151118"/>
          </a:xfrm>
          <a:prstGeom prst="ellipse">
            <a:avLst/>
          </a:prstGeom>
          <a:solidFill>
            <a:schemeClr val="bg1"/>
          </a:solidFill>
          <a:ln w="38100">
            <a:solidFill>
              <a:srgbClr val="E2EEB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58F7B8B7-F92F-E99B-4331-86FAD2E5D7C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8491339" y="3080211"/>
            <a:ext cx="1463857" cy="1842166"/>
          </a:xfrm>
          <a:prstGeom prst="rect">
            <a:avLst/>
          </a:prstGeom>
        </p:spPr>
      </p:pic>
    </p:spTree>
    <p:extLst>
      <p:ext uri="{BB962C8B-B14F-4D97-AF65-F5344CB8AC3E}">
        <p14:creationId xmlns:p14="http://schemas.microsoft.com/office/powerpoint/2010/main" val="3348735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a:t>Study question</a:t>
            </a:r>
            <a:endParaRPr lang="en-GB" dirty="0"/>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200" y="1825625"/>
            <a:ext cx="10515600" cy="4351338"/>
          </a:xfrm>
        </p:spPr>
        <p:txBody>
          <a:bodyPr>
            <a:normAutofit fontScale="77500" lnSpcReduction="20000"/>
          </a:bodyPr>
          <a:lstStyle/>
          <a:p>
            <a:pPr marL="0" lvl="0" indent="0">
              <a:buNone/>
            </a:pPr>
            <a:r>
              <a:rPr lang="en-GB" dirty="0">
                <a:sym typeface="Arial"/>
              </a:rPr>
              <a:t>Complete the study question independently:</a:t>
            </a:r>
            <a:endParaRPr lang="en-GB" dirty="0"/>
          </a:p>
          <a:p>
            <a:pPr lvl="0"/>
            <a:endParaRPr lang="en-GB" dirty="0">
              <a:sym typeface="Arial"/>
            </a:endParaRPr>
          </a:p>
          <a:p>
            <a:pPr marL="0" indent="0">
              <a:buNone/>
            </a:pPr>
            <a:r>
              <a:rPr lang="en-GB" dirty="0">
                <a:sym typeface="Arial"/>
              </a:rPr>
              <a:t>A business is starting to make a new chemical as part of their products.</a:t>
            </a:r>
            <a:br>
              <a:rPr lang="en-GB" dirty="0">
                <a:sym typeface="Arial"/>
              </a:rPr>
            </a:br>
            <a:r>
              <a:rPr lang="en-GB" dirty="0">
                <a:sym typeface="Arial"/>
              </a:rPr>
              <a:t>They realise a risk assessment is needed, so they take the following actions:</a:t>
            </a:r>
          </a:p>
          <a:p>
            <a:r>
              <a:rPr lang="en-GB" dirty="0">
                <a:sym typeface="Arial"/>
              </a:rPr>
              <a:t>The HR department talks to one of the laboratory technicians who</a:t>
            </a:r>
            <a:br>
              <a:rPr lang="en-GB" dirty="0">
                <a:sym typeface="Arial"/>
              </a:rPr>
            </a:br>
            <a:r>
              <a:rPr lang="en-GB" dirty="0">
                <a:sym typeface="Arial"/>
              </a:rPr>
              <a:t>will be involved, and they discuss the hazards and risks associated</a:t>
            </a:r>
            <a:br>
              <a:rPr lang="en-GB" dirty="0">
                <a:sym typeface="Arial"/>
              </a:rPr>
            </a:br>
            <a:r>
              <a:rPr lang="en-GB" dirty="0">
                <a:sym typeface="Arial"/>
              </a:rPr>
              <a:t>with this chemical.</a:t>
            </a:r>
            <a:endParaRPr lang="en-GB" dirty="0"/>
          </a:p>
          <a:p>
            <a:r>
              <a:rPr lang="en-GB" dirty="0">
                <a:sym typeface="Arial"/>
              </a:rPr>
              <a:t>The HR department bullet points the hazards and risks associated with this new chemical, and places them on a poster on the door to the laboratory.</a:t>
            </a:r>
            <a:endParaRPr lang="en-GB" dirty="0"/>
          </a:p>
          <a:p>
            <a:r>
              <a:rPr lang="en-GB" dirty="0">
                <a:sym typeface="Arial"/>
              </a:rPr>
              <a:t>The HR department instructs all personnel to now wear full PPE.</a:t>
            </a:r>
          </a:p>
          <a:p>
            <a:endParaRPr lang="en-GB" dirty="0">
              <a:sym typeface="Arial"/>
            </a:endParaRPr>
          </a:p>
          <a:p>
            <a:pPr marL="0" indent="0">
              <a:buNone/>
            </a:pPr>
            <a:r>
              <a:rPr lang="en-GB" dirty="0">
                <a:sym typeface="Arial"/>
              </a:rPr>
              <a:t>Evaluate the approach taken by the business. </a:t>
            </a:r>
            <a:r>
              <a:rPr lang="en-GB" b="1" dirty="0">
                <a:sym typeface="Arial"/>
              </a:rPr>
              <a:t>[3 marks]</a:t>
            </a:r>
          </a:p>
          <a:p>
            <a:endParaRPr lang="en-GB" dirty="0"/>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88A2FF"/>
          </a:solidFill>
        </p:spPr>
        <p:txBody>
          <a:bodyPr/>
          <a:lstStyle/>
          <a:p>
            <a:r>
              <a:rPr lang="en-GB"/>
              <a:t>Plenary</a:t>
            </a:r>
            <a:endParaRPr lang="en-GB" dirty="0"/>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a:t>Lesson 2: Hazards and risk</a:t>
            </a:r>
            <a:endParaRPr lang="en-GB" dirty="0"/>
          </a:p>
        </p:txBody>
      </p:sp>
    </p:spTree>
    <p:extLst>
      <p:ext uri="{BB962C8B-B14F-4D97-AF65-F5344CB8AC3E}">
        <p14:creationId xmlns:p14="http://schemas.microsoft.com/office/powerpoint/2010/main" val="2184996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6AB381D-6E53-C664-1449-F7C7EAA77882}"/>
              </a:ext>
            </a:extLst>
          </p:cNvPr>
          <p:cNvSpPr>
            <a:spLocks noGrp="1"/>
          </p:cNvSpPr>
          <p:nvPr>
            <p:ph type="title"/>
          </p:nvPr>
        </p:nvSpPr>
        <p:spPr>
          <a:xfrm>
            <a:off x="838200" y="365125"/>
            <a:ext cx="10515600" cy="1325563"/>
          </a:xfrm>
        </p:spPr>
        <p:txBody>
          <a:bodyPr/>
          <a:lstStyle/>
          <a:p>
            <a:r>
              <a:rPr lang="en-GB"/>
              <a:t>Study question </a:t>
            </a:r>
            <a:r>
              <a:rPr lang="en-GB" dirty="0"/>
              <a:t>example answer</a:t>
            </a:r>
          </a:p>
        </p:txBody>
      </p:sp>
      <p:sp>
        <p:nvSpPr>
          <p:cNvPr id="16" name="Content Placeholder 15">
            <a:extLst>
              <a:ext uri="{FF2B5EF4-FFF2-40B4-BE49-F238E27FC236}">
                <a16:creationId xmlns:a16="http://schemas.microsoft.com/office/drawing/2014/main" id="{90DB5824-6018-206D-4FE9-7F414BEB9D15}"/>
              </a:ext>
            </a:extLst>
          </p:cNvPr>
          <p:cNvSpPr>
            <a:spLocks noGrp="1"/>
          </p:cNvSpPr>
          <p:nvPr>
            <p:ph idx="1"/>
          </p:nvPr>
        </p:nvSpPr>
        <p:spPr>
          <a:xfrm>
            <a:off x="838200" y="1825625"/>
            <a:ext cx="10515600" cy="4351338"/>
          </a:xfrm>
        </p:spPr>
        <p:txBody>
          <a:bodyPr>
            <a:noAutofit/>
          </a:bodyPr>
          <a:lstStyle/>
          <a:p>
            <a:pPr marL="0" lvl="0" indent="0">
              <a:buNone/>
            </a:pPr>
            <a:r>
              <a:rPr lang="en-GB" sz="2300" b="1" dirty="0">
                <a:sym typeface="Calibri"/>
              </a:rPr>
              <a:t>Mark scheme</a:t>
            </a:r>
            <a:endParaRPr lang="en-GB" sz="2300" b="1" dirty="0"/>
          </a:p>
          <a:p>
            <a:pPr marL="0" lvl="0" indent="0">
              <a:buNone/>
            </a:pPr>
            <a:r>
              <a:rPr lang="en-GB" sz="2300" dirty="0">
                <a:sym typeface="Calibri"/>
              </a:rPr>
              <a:t>Award one mark per evaluation point, up to a maximum of three marks:</a:t>
            </a:r>
            <a:endParaRPr lang="en-GB" sz="2300" dirty="0"/>
          </a:p>
          <a:p>
            <a:pPr marL="0" lvl="0" indent="0">
              <a:buNone/>
            </a:pPr>
            <a:r>
              <a:rPr lang="en-GB" sz="2300" dirty="0">
                <a:sym typeface="Calibri"/>
              </a:rPr>
              <a:t>The approach starts off positively, and the HR department has started to consult the correct people, with the correct knowledge and understanding of the hazards and risks that may be evident within the laboratory </a:t>
            </a:r>
            <a:r>
              <a:rPr lang="en-GB" sz="2300" b="1" dirty="0">
                <a:sym typeface="Calibri"/>
              </a:rPr>
              <a:t>[1 PRO]</a:t>
            </a:r>
            <a:r>
              <a:rPr lang="en-GB" sz="2300" dirty="0">
                <a:sym typeface="Calibri"/>
              </a:rPr>
              <a:t>. However, putting the hazards and risks on the door to the laboratory, where it may not be read, will not distribute the information clearly enough </a:t>
            </a:r>
            <a:r>
              <a:rPr lang="en-GB" sz="2300" b="1" dirty="0">
                <a:sym typeface="Calibri"/>
              </a:rPr>
              <a:t>[1 CON]</a:t>
            </a:r>
            <a:r>
              <a:rPr lang="en-GB" sz="2300" dirty="0">
                <a:sym typeface="Calibri"/>
              </a:rPr>
              <a:t>. Overall, the approach is not suitable, because the information needs to be communicated better, to ensure that all staff understand the risks and how to minimise them </a:t>
            </a:r>
            <a:r>
              <a:rPr lang="en-GB" sz="2300" b="1" dirty="0">
                <a:sym typeface="Calibri"/>
              </a:rPr>
              <a:t>[1CONCLUSION]</a:t>
            </a:r>
            <a:r>
              <a:rPr lang="en-GB" sz="2300" dirty="0">
                <a:sym typeface="Calibri"/>
              </a:rPr>
              <a:t>.</a:t>
            </a:r>
          </a:p>
        </p:txBody>
      </p:sp>
      <p:sp>
        <p:nvSpPr>
          <p:cNvPr id="9" name="Text Placeholder 8">
            <a:extLst>
              <a:ext uri="{FF2B5EF4-FFF2-40B4-BE49-F238E27FC236}">
                <a16:creationId xmlns:a16="http://schemas.microsoft.com/office/drawing/2014/main" id="{E249B6B6-EDF2-03CD-BEF9-0F567EA56E45}"/>
              </a:ext>
            </a:extLst>
          </p:cNvPr>
          <p:cNvSpPr>
            <a:spLocks noGrp="1"/>
          </p:cNvSpPr>
          <p:nvPr>
            <p:ph type="body" sz="quarter" idx="14"/>
          </p:nvPr>
        </p:nvSpPr>
        <p:spPr>
          <a:xfrm>
            <a:off x="9973929" y="162686"/>
            <a:ext cx="2078545" cy="365125"/>
          </a:xfrm>
          <a:solidFill>
            <a:srgbClr val="88A2FF"/>
          </a:solidFill>
        </p:spPr>
        <p:txBody>
          <a:bodyPr/>
          <a:lstStyle/>
          <a:p>
            <a:r>
              <a:rPr lang="en-GB" dirty="0"/>
              <a:t>Plenary</a:t>
            </a:r>
          </a:p>
        </p:txBody>
      </p:sp>
      <p:sp>
        <p:nvSpPr>
          <p:cNvPr id="13" name="Text Placeholder 12">
            <a:extLst>
              <a:ext uri="{FF2B5EF4-FFF2-40B4-BE49-F238E27FC236}">
                <a16:creationId xmlns:a16="http://schemas.microsoft.com/office/drawing/2014/main" id="{3B2F7691-CFBD-7BDB-0F5E-460712211FC9}"/>
              </a:ext>
            </a:extLst>
          </p:cNvPr>
          <p:cNvSpPr>
            <a:spLocks noGrp="1"/>
          </p:cNvSpPr>
          <p:nvPr>
            <p:ph type="body" sz="quarter" idx="11"/>
          </p:nvPr>
        </p:nvSpPr>
        <p:spPr>
          <a:xfrm>
            <a:off x="838200" y="6356349"/>
            <a:ext cx="4210050" cy="365125"/>
          </a:xfrm>
        </p:spPr>
        <p:txBody>
          <a:bodyPr/>
          <a:lstStyle/>
          <a:p>
            <a:r>
              <a:rPr lang="en-GB" dirty="0"/>
              <a:t>Lesson 2: Hazards and risk</a:t>
            </a:r>
          </a:p>
        </p:txBody>
      </p:sp>
    </p:spTree>
    <p:extLst>
      <p:ext uri="{BB962C8B-B14F-4D97-AF65-F5344CB8AC3E}">
        <p14:creationId xmlns:p14="http://schemas.microsoft.com/office/powerpoint/2010/main" val="2550107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357BC3-A920-1744-4378-77EA2C9D1914}"/>
              </a:ext>
            </a:extLst>
          </p:cNvPr>
          <p:cNvSpPr>
            <a:spLocks noGrp="1"/>
          </p:cNvSpPr>
          <p:nvPr>
            <p:ph type="title"/>
          </p:nvPr>
        </p:nvSpPr>
        <p:spPr>
          <a:xfrm>
            <a:off x="838200" y="365125"/>
            <a:ext cx="10515600" cy="1325563"/>
          </a:xfrm>
        </p:spPr>
        <p:txBody>
          <a:bodyPr/>
          <a:lstStyle/>
          <a:p>
            <a:r>
              <a:rPr lang="en-US" dirty="0"/>
              <a:t>In this lesson we have:</a:t>
            </a:r>
            <a:endParaRPr lang="en-GB" dirty="0"/>
          </a:p>
        </p:txBody>
      </p:sp>
      <p:sp>
        <p:nvSpPr>
          <p:cNvPr id="5" name="Content Placeholder 4">
            <a:extLst>
              <a:ext uri="{FF2B5EF4-FFF2-40B4-BE49-F238E27FC236}">
                <a16:creationId xmlns:a16="http://schemas.microsoft.com/office/drawing/2014/main" id="{82C64786-921D-E434-0361-3595FFD918F4}"/>
              </a:ext>
            </a:extLst>
          </p:cNvPr>
          <p:cNvSpPr>
            <a:spLocks noGrp="1"/>
          </p:cNvSpPr>
          <p:nvPr>
            <p:ph idx="1"/>
          </p:nvPr>
        </p:nvSpPr>
        <p:spPr>
          <a:xfrm>
            <a:off x="838200" y="1825625"/>
            <a:ext cx="6400800" cy="4351338"/>
          </a:xfrm>
        </p:spPr>
        <p:txBody>
          <a:bodyPr vert="horz" lIns="91440" tIns="45720" rIns="91440" bIns="45720" rtlCol="0" anchor="t">
            <a:normAutofit fontScale="92500" lnSpcReduction="10000"/>
          </a:bodyPr>
          <a:lstStyle/>
          <a:p>
            <a:pPr lvl="0"/>
            <a:r>
              <a:rPr lang="en-GB" dirty="0"/>
              <a:t>Recalled and recognised different COSHH hazard symbols and the actions needed to control the associated risks.</a:t>
            </a:r>
          </a:p>
          <a:p>
            <a:pPr lvl="0"/>
            <a:r>
              <a:rPr lang="en-GB" dirty="0"/>
              <a:t>Identified hazards associated with different substances.</a:t>
            </a:r>
          </a:p>
          <a:p>
            <a:r>
              <a:rPr lang="en-GB" dirty="0">
                <a:latin typeface="Arial"/>
                <a:cs typeface="Arial"/>
              </a:rPr>
              <a:t>Practiced writing risk assessments using the HSE’s Five Steps to Risk Assessment for a new context.</a:t>
            </a:r>
          </a:p>
          <a:p>
            <a:r>
              <a:rPr lang="en-GB" dirty="0">
                <a:latin typeface="Arial"/>
                <a:cs typeface="Arial"/>
              </a:rPr>
              <a:t>Evaluated Risk Assessments and made recommendations for further improvements where appropriate.</a:t>
            </a:r>
            <a:endParaRPr lang="en-US" dirty="0">
              <a:latin typeface="Arial"/>
              <a:cs typeface="Arial"/>
            </a:endParaRPr>
          </a:p>
        </p:txBody>
      </p:sp>
      <p:sp>
        <p:nvSpPr>
          <p:cNvPr id="6" name="Text Placeholder 5">
            <a:extLst>
              <a:ext uri="{FF2B5EF4-FFF2-40B4-BE49-F238E27FC236}">
                <a16:creationId xmlns:a16="http://schemas.microsoft.com/office/drawing/2014/main" id="{BC0336A8-8E9F-6750-02CB-278E8B016EC4}"/>
              </a:ext>
            </a:extLst>
          </p:cNvPr>
          <p:cNvSpPr>
            <a:spLocks noGrp="1"/>
          </p:cNvSpPr>
          <p:nvPr>
            <p:ph type="body" sz="quarter" idx="10"/>
          </p:nvPr>
        </p:nvSpPr>
        <p:spPr>
          <a:xfrm>
            <a:off x="7530353" y="1825625"/>
            <a:ext cx="3823447" cy="4351338"/>
          </a:xfrm>
        </p:spPr>
        <p:txBody>
          <a:bodyPr>
            <a:normAutofit fontScale="40000" lnSpcReduction="20000"/>
          </a:bodyPr>
          <a:lstStyle/>
          <a:p>
            <a:r>
              <a:rPr lang="en-US" b="1" dirty="0"/>
              <a:t>Skills:</a:t>
            </a:r>
          </a:p>
          <a:p>
            <a:r>
              <a:rPr lang="en-US" dirty="0"/>
              <a:t>CS1.1: Independently produce a high-level project plan, taking into account the document’s purpose, including a completed risk assessment and details of how risks will be mitigated</a:t>
            </a:r>
          </a:p>
          <a:p>
            <a:r>
              <a:rPr lang="en-US" dirty="0"/>
              <a:t>CS3.1: Identifying their own role in relation to the wider team, including establishing own accountability for tasks and deliverables, and establishing own and others’ area of expertise </a:t>
            </a:r>
          </a:p>
          <a:p>
            <a:r>
              <a:rPr lang="en-US" dirty="0"/>
              <a:t>CS3.2: Meet their responsibilities when working in a wider team by ensuring that project is compliant with relevant health and safety requirements (for example, if storing and handling hazardous substances)</a:t>
            </a:r>
          </a:p>
          <a:p>
            <a:r>
              <a:rPr lang="en-US" dirty="0"/>
              <a:t>CS5.1: Solve a problem within a science context, by evaluating the impact and continuing to monitor any changes and making recommendations for further improvement</a:t>
            </a:r>
          </a:p>
          <a:p>
            <a:r>
              <a:rPr lang="en-US" b="1" dirty="0"/>
              <a:t>General competencies:</a:t>
            </a:r>
          </a:p>
          <a:p>
            <a:r>
              <a:rPr lang="en-US" dirty="0"/>
              <a:t>English: </a:t>
            </a:r>
          </a:p>
          <a:p>
            <a:r>
              <a:rPr lang="en-US" dirty="0"/>
              <a:t>GEC2: Present information and ideas</a:t>
            </a:r>
          </a:p>
          <a:p>
            <a:r>
              <a:rPr lang="en-US" dirty="0"/>
              <a:t>GEC3: Create texts for different purposes and audiences</a:t>
            </a:r>
          </a:p>
          <a:p>
            <a:r>
              <a:rPr lang="en-US" dirty="0"/>
              <a:t>GEC4: Summarise information/ideas</a:t>
            </a:r>
          </a:p>
          <a:p>
            <a:r>
              <a:rPr lang="en-US" dirty="0"/>
              <a:t>GEC6: Take part in/lead discussions</a:t>
            </a:r>
          </a:p>
          <a:p>
            <a:r>
              <a:rPr lang="en-US" dirty="0"/>
              <a:t>Maths: </a:t>
            </a:r>
          </a:p>
          <a:p>
            <a:r>
              <a:rPr lang="en-US" dirty="0"/>
              <a:t>GMC6: Understanding data and risk</a:t>
            </a:r>
          </a:p>
        </p:txBody>
      </p:sp>
      <p:sp>
        <p:nvSpPr>
          <p:cNvPr id="10" name="Text Placeholder 9">
            <a:extLst>
              <a:ext uri="{FF2B5EF4-FFF2-40B4-BE49-F238E27FC236}">
                <a16:creationId xmlns:a16="http://schemas.microsoft.com/office/drawing/2014/main" id="{E471921A-207F-0E70-E097-13DD6D1CCA72}"/>
              </a:ext>
            </a:extLst>
          </p:cNvPr>
          <p:cNvSpPr>
            <a:spLocks noGrp="1"/>
          </p:cNvSpPr>
          <p:nvPr>
            <p:ph type="body" sz="quarter" idx="14"/>
          </p:nvPr>
        </p:nvSpPr>
        <p:spPr>
          <a:xfrm>
            <a:off x="9973929" y="162686"/>
            <a:ext cx="2078545" cy="365125"/>
          </a:xfrm>
          <a:solidFill>
            <a:srgbClr val="88A2FF"/>
          </a:solidFill>
        </p:spPr>
        <p:txBody>
          <a:bodyPr/>
          <a:lstStyle/>
          <a:p>
            <a:r>
              <a:rPr lang="en-GB" dirty="0"/>
              <a:t>Plenary</a:t>
            </a:r>
          </a:p>
        </p:txBody>
      </p:sp>
      <p:sp>
        <p:nvSpPr>
          <p:cNvPr id="15" name="Text Placeholder 14">
            <a:extLst>
              <a:ext uri="{FF2B5EF4-FFF2-40B4-BE49-F238E27FC236}">
                <a16:creationId xmlns:a16="http://schemas.microsoft.com/office/drawing/2014/main" id="{3B0FA94E-7B0F-E8B2-17F4-EC94C02C2DE3}"/>
              </a:ext>
            </a:extLst>
          </p:cNvPr>
          <p:cNvSpPr>
            <a:spLocks noGrp="1"/>
          </p:cNvSpPr>
          <p:nvPr>
            <p:ph type="body" sz="quarter" idx="11"/>
          </p:nvPr>
        </p:nvSpPr>
        <p:spPr>
          <a:xfrm>
            <a:off x="838200" y="6356349"/>
            <a:ext cx="4210050" cy="365125"/>
          </a:xfrm>
        </p:spPr>
        <p:txBody>
          <a:bodyPr/>
          <a:lstStyle/>
          <a:p>
            <a:r>
              <a:rPr lang="en-GB" dirty="0"/>
              <a:t>Lesson 2: Hazards and risk</a:t>
            </a:r>
          </a:p>
        </p:txBody>
      </p:sp>
    </p:spTree>
    <p:extLst>
      <p:ext uri="{BB962C8B-B14F-4D97-AF65-F5344CB8AC3E}">
        <p14:creationId xmlns:p14="http://schemas.microsoft.com/office/powerpoint/2010/main" val="2058906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2C4D470B-BCBB-F609-A7BC-53BC006B8FD7}"/>
              </a:ext>
            </a:extLst>
          </p:cNvPr>
          <p:cNvSpPr>
            <a:spLocks noGrp="1"/>
          </p:cNvSpPr>
          <p:nvPr>
            <p:ph type="title"/>
          </p:nvPr>
        </p:nvSpPr>
        <p:spPr>
          <a:xfrm>
            <a:off x="838200" y="365125"/>
            <a:ext cx="10515600" cy="1325563"/>
          </a:xfrm>
        </p:spPr>
        <p:txBody>
          <a:bodyPr/>
          <a:lstStyle/>
          <a:p>
            <a:r>
              <a:rPr lang="en-GB" dirty="0"/>
              <a:t>Next lesson we will:</a:t>
            </a:r>
          </a:p>
        </p:txBody>
      </p:sp>
      <p:sp>
        <p:nvSpPr>
          <p:cNvPr id="12" name="Content Placeholder 11">
            <a:extLst>
              <a:ext uri="{FF2B5EF4-FFF2-40B4-BE49-F238E27FC236}">
                <a16:creationId xmlns:a16="http://schemas.microsoft.com/office/drawing/2014/main" id="{C2E8A0C4-6E89-275E-3913-5CA691E27E64}"/>
              </a:ext>
            </a:extLst>
          </p:cNvPr>
          <p:cNvSpPr>
            <a:spLocks noGrp="1"/>
          </p:cNvSpPr>
          <p:nvPr>
            <p:ph idx="1"/>
          </p:nvPr>
        </p:nvSpPr>
        <p:spPr>
          <a:xfrm>
            <a:off x="838199" y="1825625"/>
            <a:ext cx="10515599" cy="4351338"/>
          </a:xfrm>
        </p:spPr>
        <p:txBody>
          <a:bodyPr>
            <a:normAutofit/>
          </a:bodyPr>
          <a:lstStyle/>
          <a:p>
            <a:pPr lvl="0"/>
            <a:r>
              <a:rPr lang="en-GB" dirty="0"/>
              <a:t>Recall the definition of a biohazard (biological agent).</a:t>
            </a:r>
          </a:p>
          <a:p>
            <a:pPr lvl="0"/>
            <a:r>
              <a:rPr lang="en-GB" dirty="0"/>
              <a:t>Recall and identify the four different biohazard categories, including examples of each.</a:t>
            </a:r>
          </a:p>
          <a:p>
            <a:pPr lvl="0"/>
            <a:r>
              <a:rPr lang="en-GB" dirty="0"/>
              <a:t>Describe possible consequences arising from not following correct handling (COSHH regulations). </a:t>
            </a:r>
          </a:p>
          <a:p>
            <a:pPr lvl="0"/>
            <a:endParaRPr lang="en-US" dirty="0"/>
          </a:p>
        </p:txBody>
      </p:sp>
      <p:sp>
        <p:nvSpPr>
          <p:cNvPr id="14" name="Text Placeholder 13">
            <a:extLst>
              <a:ext uri="{FF2B5EF4-FFF2-40B4-BE49-F238E27FC236}">
                <a16:creationId xmlns:a16="http://schemas.microsoft.com/office/drawing/2014/main" id="{EC10F3F5-5F24-7D3F-B8EE-DFA61C4BD499}"/>
              </a:ext>
            </a:extLst>
          </p:cNvPr>
          <p:cNvSpPr>
            <a:spLocks noGrp="1"/>
          </p:cNvSpPr>
          <p:nvPr>
            <p:ph type="body" sz="quarter" idx="14"/>
          </p:nvPr>
        </p:nvSpPr>
        <p:spPr>
          <a:xfrm>
            <a:off x="9973929" y="162686"/>
            <a:ext cx="2078545" cy="365125"/>
          </a:xfrm>
          <a:solidFill>
            <a:srgbClr val="88A2FF"/>
          </a:solidFill>
        </p:spPr>
        <p:txBody>
          <a:bodyPr/>
          <a:lstStyle/>
          <a:p>
            <a:r>
              <a:rPr lang="en-GB" dirty="0"/>
              <a:t>Plenary</a:t>
            </a:r>
          </a:p>
        </p:txBody>
      </p:sp>
      <p:sp>
        <p:nvSpPr>
          <p:cNvPr id="4" name="Text Placeholder 14">
            <a:extLst>
              <a:ext uri="{FF2B5EF4-FFF2-40B4-BE49-F238E27FC236}">
                <a16:creationId xmlns:a16="http://schemas.microsoft.com/office/drawing/2014/main" id="{F6A6F18E-AAAD-E55E-C77C-A4196F667061}"/>
              </a:ext>
            </a:extLst>
          </p:cNvPr>
          <p:cNvSpPr>
            <a:spLocks noGrp="1"/>
          </p:cNvSpPr>
          <p:nvPr>
            <p:ph type="body" sz="quarter" idx="11"/>
          </p:nvPr>
        </p:nvSpPr>
        <p:spPr>
          <a:xfrm>
            <a:off x="838200" y="6356349"/>
            <a:ext cx="4210050" cy="365125"/>
          </a:xfrm>
        </p:spPr>
        <p:txBody>
          <a:bodyPr/>
          <a:lstStyle/>
          <a:p>
            <a:r>
              <a:rPr lang="en-GB" dirty="0"/>
              <a:t>Lesson 2: Hazards and risk</a:t>
            </a:r>
          </a:p>
        </p:txBody>
      </p:sp>
    </p:spTree>
    <p:extLst>
      <p:ext uri="{BB962C8B-B14F-4D97-AF65-F5344CB8AC3E}">
        <p14:creationId xmlns:p14="http://schemas.microsoft.com/office/powerpoint/2010/main" val="1740838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357BC3-A920-1744-4378-77EA2C9D1914}"/>
              </a:ext>
            </a:extLst>
          </p:cNvPr>
          <p:cNvSpPr>
            <a:spLocks noGrp="1"/>
          </p:cNvSpPr>
          <p:nvPr>
            <p:ph type="title"/>
          </p:nvPr>
        </p:nvSpPr>
        <p:spPr>
          <a:xfrm>
            <a:off x="838200" y="365125"/>
            <a:ext cx="10515600" cy="1325563"/>
          </a:xfrm>
        </p:spPr>
        <p:txBody>
          <a:bodyPr/>
          <a:lstStyle/>
          <a:p>
            <a:r>
              <a:rPr lang="en-US" dirty="0"/>
              <a:t>In this lesson we will:</a:t>
            </a:r>
            <a:endParaRPr lang="en-GB" dirty="0"/>
          </a:p>
        </p:txBody>
      </p:sp>
      <p:sp>
        <p:nvSpPr>
          <p:cNvPr id="5" name="Content Placeholder 4">
            <a:extLst>
              <a:ext uri="{FF2B5EF4-FFF2-40B4-BE49-F238E27FC236}">
                <a16:creationId xmlns:a16="http://schemas.microsoft.com/office/drawing/2014/main" id="{82C64786-921D-E434-0361-3595FFD918F4}"/>
              </a:ext>
            </a:extLst>
          </p:cNvPr>
          <p:cNvSpPr>
            <a:spLocks noGrp="1"/>
          </p:cNvSpPr>
          <p:nvPr>
            <p:ph idx="1"/>
          </p:nvPr>
        </p:nvSpPr>
        <p:spPr>
          <a:xfrm>
            <a:off x="838200" y="1825625"/>
            <a:ext cx="6400800" cy="4351338"/>
          </a:xfrm>
        </p:spPr>
        <p:txBody>
          <a:bodyPr vert="horz" lIns="91440" tIns="45720" rIns="91440" bIns="45720" rtlCol="0" anchor="t">
            <a:normAutofit fontScale="92500" lnSpcReduction="20000"/>
          </a:bodyPr>
          <a:lstStyle/>
          <a:p>
            <a:pPr lvl="0"/>
            <a:r>
              <a:rPr lang="en-GB" dirty="0"/>
              <a:t>Recall and recognise different COSHH hazard symbols and the actions needed to control the associated risks.</a:t>
            </a:r>
          </a:p>
          <a:p>
            <a:pPr lvl="0"/>
            <a:r>
              <a:rPr lang="en-GB" dirty="0"/>
              <a:t>Identify hazards associated with different substances.</a:t>
            </a:r>
          </a:p>
          <a:p>
            <a:r>
              <a:rPr lang="en-GB" dirty="0">
                <a:latin typeface="Arial"/>
                <a:cs typeface="Arial"/>
              </a:rPr>
              <a:t>Practice writing risk assessments using the HSE’s Five Steps to Risk Assessment for a new context, which include hazardous substances and detail appropriate control measures for each.</a:t>
            </a:r>
          </a:p>
          <a:p>
            <a:pPr lvl="0"/>
            <a:r>
              <a:rPr lang="en-GB" dirty="0">
                <a:latin typeface="Arial"/>
                <a:cs typeface="Arial"/>
              </a:rPr>
              <a:t>Evaluate Risk Assessments, including making recommendations for further improvements where appropriate.</a:t>
            </a:r>
            <a:endParaRPr lang="en-US" dirty="0">
              <a:latin typeface="Arial"/>
              <a:cs typeface="Arial"/>
            </a:endParaRPr>
          </a:p>
        </p:txBody>
      </p:sp>
      <p:sp>
        <p:nvSpPr>
          <p:cNvPr id="6" name="Text Placeholder 5">
            <a:extLst>
              <a:ext uri="{FF2B5EF4-FFF2-40B4-BE49-F238E27FC236}">
                <a16:creationId xmlns:a16="http://schemas.microsoft.com/office/drawing/2014/main" id="{BC0336A8-8E9F-6750-02CB-278E8B016EC4}"/>
              </a:ext>
            </a:extLst>
          </p:cNvPr>
          <p:cNvSpPr>
            <a:spLocks noGrp="1"/>
          </p:cNvSpPr>
          <p:nvPr>
            <p:ph type="body" sz="quarter" idx="10"/>
          </p:nvPr>
        </p:nvSpPr>
        <p:spPr>
          <a:xfrm>
            <a:off x="7530353" y="1825625"/>
            <a:ext cx="3823447" cy="4351338"/>
          </a:xfrm>
        </p:spPr>
        <p:txBody>
          <a:bodyPr>
            <a:normAutofit lnSpcReduction="10000"/>
          </a:bodyPr>
          <a:lstStyle/>
          <a:p>
            <a:r>
              <a:rPr lang="en-US" sz="800" b="1" dirty="0"/>
              <a:t>Skills:</a:t>
            </a:r>
          </a:p>
          <a:p>
            <a:r>
              <a:rPr lang="en-US" sz="800" dirty="0"/>
              <a:t>CS1.1: Independently produce a high-level project plan, taking into account the document’s purpose, including a completed risk assessment and details of how risks will be mitigated</a:t>
            </a:r>
          </a:p>
          <a:p>
            <a:r>
              <a:rPr lang="en-US" sz="800" dirty="0"/>
              <a:t>CS3.1: Identifying their own role in relation to the wider team, including establishing own accountability for tasks and deliverables, and establishing own and others’ area of expertise </a:t>
            </a:r>
          </a:p>
          <a:p>
            <a:r>
              <a:rPr lang="en-US" sz="800" dirty="0"/>
              <a:t>CS3.2: Meet their responsibilities when working in a wider team by ensuring that project is compliant with relevant health and safety requirements (for example, if storing and handling hazardous substances)</a:t>
            </a:r>
          </a:p>
          <a:p>
            <a:r>
              <a:rPr lang="en-US" sz="800" dirty="0"/>
              <a:t>CS5.1: Solve a problem within a science context, by evaluating the impact and continuing to monitor any changes and making recommendations for further improvement</a:t>
            </a:r>
          </a:p>
          <a:p>
            <a:r>
              <a:rPr lang="en-US" sz="800" b="1" dirty="0"/>
              <a:t>General competencies:</a:t>
            </a:r>
          </a:p>
          <a:p>
            <a:r>
              <a:rPr lang="en-US" sz="800" dirty="0"/>
              <a:t>English: </a:t>
            </a:r>
          </a:p>
          <a:p>
            <a:r>
              <a:rPr lang="en-US" sz="800" dirty="0"/>
              <a:t>GEC2: Present information and ideas</a:t>
            </a:r>
          </a:p>
          <a:p>
            <a:r>
              <a:rPr lang="en-US" sz="800" dirty="0"/>
              <a:t>GEC3: Create texts for different purposes and audiences</a:t>
            </a:r>
          </a:p>
          <a:p>
            <a:r>
              <a:rPr lang="en-US" sz="800" dirty="0"/>
              <a:t>GEC4: Summarise information/ideas</a:t>
            </a:r>
          </a:p>
          <a:p>
            <a:r>
              <a:rPr lang="en-US" sz="800" dirty="0"/>
              <a:t>GEC6: Take part in/lead discussions</a:t>
            </a:r>
          </a:p>
          <a:p>
            <a:r>
              <a:rPr lang="en-US" sz="800" dirty="0"/>
              <a:t>Maths: </a:t>
            </a:r>
          </a:p>
          <a:p>
            <a:r>
              <a:rPr lang="en-US" sz="800" dirty="0"/>
              <a:t>GMC6: Understanding data and risk</a:t>
            </a:r>
          </a:p>
        </p:txBody>
      </p:sp>
      <p:sp>
        <p:nvSpPr>
          <p:cNvPr id="10" name="Text Placeholder 9">
            <a:extLst>
              <a:ext uri="{FF2B5EF4-FFF2-40B4-BE49-F238E27FC236}">
                <a16:creationId xmlns:a16="http://schemas.microsoft.com/office/drawing/2014/main" id="{E471921A-207F-0E70-E097-13DD6D1CCA72}"/>
              </a:ext>
            </a:extLst>
          </p:cNvPr>
          <p:cNvSpPr>
            <a:spLocks noGrp="1"/>
          </p:cNvSpPr>
          <p:nvPr>
            <p:ph type="body" sz="quarter" idx="14"/>
          </p:nvPr>
        </p:nvSpPr>
        <p:spPr>
          <a:xfrm>
            <a:off x="9973929" y="162686"/>
            <a:ext cx="2078545" cy="365125"/>
          </a:xfrm>
        </p:spPr>
        <p:txBody>
          <a:bodyPr/>
          <a:lstStyle/>
          <a:p>
            <a:r>
              <a:rPr lang="en-GB" dirty="0"/>
              <a:t>Introduction</a:t>
            </a:r>
          </a:p>
        </p:txBody>
      </p:sp>
      <p:sp>
        <p:nvSpPr>
          <p:cNvPr id="15" name="Text Placeholder 14">
            <a:extLst>
              <a:ext uri="{FF2B5EF4-FFF2-40B4-BE49-F238E27FC236}">
                <a16:creationId xmlns:a16="http://schemas.microsoft.com/office/drawing/2014/main" id="{3B0FA94E-7B0F-E8B2-17F4-EC94C02C2DE3}"/>
              </a:ext>
            </a:extLst>
          </p:cNvPr>
          <p:cNvSpPr>
            <a:spLocks noGrp="1"/>
          </p:cNvSpPr>
          <p:nvPr>
            <p:ph type="body" sz="quarter" idx="11"/>
          </p:nvPr>
        </p:nvSpPr>
        <p:spPr>
          <a:xfrm>
            <a:off x="838200" y="6356349"/>
            <a:ext cx="4210050" cy="365125"/>
          </a:xfrm>
        </p:spPr>
        <p:txBody>
          <a:bodyPr/>
          <a:lstStyle/>
          <a:p>
            <a:r>
              <a:rPr lang="en-GB" dirty="0"/>
              <a:t>Lesson 2: Hazards and risk</a:t>
            </a:r>
          </a:p>
        </p:txBody>
      </p:sp>
    </p:spTree>
    <p:extLst>
      <p:ext uri="{BB962C8B-B14F-4D97-AF65-F5344CB8AC3E}">
        <p14:creationId xmlns:p14="http://schemas.microsoft.com/office/powerpoint/2010/main" val="299420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82A808D-636D-004E-66FE-2042D180E3EF}"/>
              </a:ext>
            </a:extLst>
          </p:cNvPr>
          <p:cNvSpPr>
            <a:spLocks noGrp="1"/>
          </p:cNvSpPr>
          <p:nvPr>
            <p:ph type="title"/>
          </p:nvPr>
        </p:nvSpPr>
        <p:spPr>
          <a:xfrm>
            <a:off x="838200" y="365125"/>
            <a:ext cx="10515600" cy="1325563"/>
          </a:xfrm>
        </p:spPr>
        <p:txBody>
          <a:bodyPr/>
          <a:lstStyle/>
          <a:p>
            <a:r>
              <a:rPr lang="en-GB"/>
              <a:t>Matching hazard symbols</a:t>
            </a:r>
            <a:endParaRPr lang="en-GB" dirty="0"/>
          </a:p>
        </p:txBody>
      </p:sp>
      <p:sp>
        <p:nvSpPr>
          <p:cNvPr id="9" name="Content Placeholder 8">
            <a:extLst>
              <a:ext uri="{FF2B5EF4-FFF2-40B4-BE49-F238E27FC236}">
                <a16:creationId xmlns:a16="http://schemas.microsoft.com/office/drawing/2014/main" id="{0D79AB38-F5C2-8259-727C-42CD9DF0A03C}"/>
              </a:ext>
            </a:extLst>
          </p:cNvPr>
          <p:cNvSpPr>
            <a:spLocks noGrp="1"/>
          </p:cNvSpPr>
          <p:nvPr>
            <p:ph idx="10"/>
          </p:nvPr>
        </p:nvSpPr>
        <p:spPr>
          <a:xfrm>
            <a:off x="838200" y="1825625"/>
            <a:ext cx="5706438" cy="4351338"/>
          </a:xfrm>
        </p:spPr>
        <p:txBody>
          <a:bodyPr>
            <a:normAutofit fontScale="55000" lnSpcReduction="20000"/>
          </a:bodyPr>
          <a:lstStyle/>
          <a:p>
            <a:pPr marL="0" lvl="0" indent="0">
              <a:buNone/>
            </a:pPr>
            <a:r>
              <a:rPr lang="en-GB" dirty="0"/>
              <a:t>Match the hazard symbol to the hazard it represents:</a:t>
            </a:r>
          </a:p>
          <a:p>
            <a:r>
              <a:rPr lang="en-GB" dirty="0"/>
              <a:t>Hazardous to the environment</a:t>
            </a:r>
          </a:p>
          <a:p>
            <a:r>
              <a:rPr lang="en-GB" dirty="0"/>
              <a:t>Acute toxicity</a:t>
            </a:r>
          </a:p>
          <a:p>
            <a:r>
              <a:rPr lang="en-GB" dirty="0"/>
              <a:t>Oxidising</a:t>
            </a:r>
          </a:p>
          <a:p>
            <a:r>
              <a:rPr lang="en-GB" dirty="0"/>
              <a:t>Gas under pressure</a:t>
            </a:r>
          </a:p>
          <a:p>
            <a:r>
              <a:rPr lang="en-GB" dirty="0"/>
              <a:t>Health hazard / Hazardous to the ozone layer</a:t>
            </a:r>
          </a:p>
          <a:p>
            <a:r>
              <a:rPr lang="en-GB" dirty="0"/>
              <a:t>Flammable</a:t>
            </a:r>
          </a:p>
          <a:p>
            <a:r>
              <a:rPr lang="en-GB" dirty="0"/>
              <a:t>Explosive</a:t>
            </a:r>
          </a:p>
          <a:p>
            <a:r>
              <a:rPr lang="en-GB" dirty="0"/>
              <a:t>Serious health hazard</a:t>
            </a:r>
          </a:p>
          <a:p>
            <a:r>
              <a:rPr lang="en-GB" dirty="0"/>
              <a:t>Corrosive</a:t>
            </a:r>
          </a:p>
          <a:p>
            <a:endParaRPr lang="en-GB" dirty="0"/>
          </a:p>
          <a:p>
            <a:pPr marL="0" indent="0">
              <a:buNone/>
            </a:pPr>
            <a:r>
              <a:rPr lang="en-GB" b="1" dirty="0"/>
              <a:t>Resources needed</a:t>
            </a:r>
          </a:p>
          <a:p>
            <a:r>
              <a:rPr lang="en-GB" dirty="0"/>
              <a:t>L2 Introduction Worksheet 1</a:t>
            </a:r>
          </a:p>
        </p:txBody>
      </p:sp>
      <p:sp>
        <p:nvSpPr>
          <p:cNvPr id="32" name="Text Placeholder 14">
            <a:extLst>
              <a:ext uri="{FF2B5EF4-FFF2-40B4-BE49-F238E27FC236}">
                <a16:creationId xmlns:a16="http://schemas.microsoft.com/office/drawing/2014/main" id="{69E81222-DE3C-06BF-3D1A-C1987F76F238}"/>
              </a:ext>
            </a:extLst>
          </p:cNvPr>
          <p:cNvSpPr>
            <a:spLocks noGrp="1"/>
          </p:cNvSpPr>
          <p:nvPr>
            <p:ph type="body" sz="quarter" idx="11"/>
          </p:nvPr>
        </p:nvSpPr>
        <p:spPr>
          <a:xfrm>
            <a:off x="838200" y="6356349"/>
            <a:ext cx="4210050" cy="365125"/>
          </a:xfrm>
        </p:spPr>
        <p:txBody>
          <a:bodyPr/>
          <a:lstStyle/>
          <a:p>
            <a:r>
              <a:rPr lang="en-GB"/>
              <a:t>Lesson 2: Hazards and risk</a:t>
            </a:r>
            <a:endParaRPr lang="en-GB" dirty="0"/>
          </a:p>
        </p:txBody>
      </p:sp>
      <p:sp>
        <p:nvSpPr>
          <p:cNvPr id="11" name="Text Placeholder 10">
            <a:extLst>
              <a:ext uri="{FF2B5EF4-FFF2-40B4-BE49-F238E27FC236}">
                <a16:creationId xmlns:a16="http://schemas.microsoft.com/office/drawing/2014/main" id="{641DFECC-D9DA-3EE5-9E95-39DFB8D3EF65}"/>
              </a:ext>
            </a:extLst>
          </p:cNvPr>
          <p:cNvSpPr>
            <a:spLocks noGrp="1"/>
          </p:cNvSpPr>
          <p:nvPr>
            <p:ph type="body" sz="quarter" idx="14"/>
          </p:nvPr>
        </p:nvSpPr>
        <p:spPr>
          <a:xfrm>
            <a:off x="9973929" y="162686"/>
            <a:ext cx="2078545" cy="365125"/>
          </a:xfrm>
          <a:solidFill>
            <a:srgbClr val="88A2FF"/>
          </a:solidFill>
        </p:spPr>
        <p:txBody>
          <a:bodyPr/>
          <a:lstStyle/>
          <a:p>
            <a:r>
              <a:rPr lang="en-GB"/>
              <a:t>Introduction</a:t>
            </a:r>
            <a:endParaRPr lang="en-GB" dirty="0"/>
          </a:p>
        </p:txBody>
      </p:sp>
      <p:grpSp>
        <p:nvGrpSpPr>
          <p:cNvPr id="25" name="Group 24">
            <a:extLst>
              <a:ext uri="{FF2B5EF4-FFF2-40B4-BE49-F238E27FC236}">
                <a16:creationId xmlns:a16="http://schemas.microsoft.com/office/drawing/2014/main" id="{246F0939-BCB0-57EE-5987-65678E48287E}"/>
              </a:ext>
            </a:extLst>
          </p:cNvPr>
          <p:cNvGrpSpPr/>
          <p:nvPr/>
        </p:nvGrpSpPr>
        <p:grpSpPr>
          <a:xfrm>
            <a:off x="7065818" y="1825625"/>
            <a:ext cx="4404123" cy="4229347"/>
            <a:chOff x="6853673" y="1719892"/>
            <a:chExt cx="4574705" cy="4393160"/>
          </a:xfrm>
        </p:grpSpPr>
        <p:pic>
          <p:nvPicPr>
            <p:cNvPr id="4" name="Picture 3" descr="A sign with a broken object&#10;&#10;Description automatically generated">
              <a:extLst>
                <a:ext uri="{FF2B5EF4-FFF2-40B4-BE49-F238E27FC236}">
                  <a16:creationId xmlns:a16="http://schemas.microsoft.com/office/drawing/2014/main" id="{5B934BDA-81F0-01DD-2FDE-21E0B12C5BC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735337" y="2495744"/>
              <a:ext cx="1069765" cy="1069765"/>
            </a:xfrm>
            <a:prstGeom prst="rect">
              <a:avLst/>
            </a:prstGeom>
          </p:spPr>
        </p:pic>
        <p:pic>
          <p:nvPicPr>
            <p:cNvPr id="6" name="Picture 5" descr="A sign with a fire in the middle&#10;&#10;Description automatically generated">
              <a:extLst>
                <a:ext uri="{FF2B5EF4-FFF2-40B4-BE49-F238E27FC236}">
                  <a16:creationId xmlns:a16="http://schemas.microsoft.com/office/drawing/2014/main" id="{25473481-D01F-EEA7-D54D-6C9D8D36F65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631774" y="3351337"/>
              <a:ext cx="1101066" cy="1101066"/>
            </a:xfrm>
            <a:prstGeom prst="rect">
              <a:avLst/>
            </a:prstGeom>
          </p:spPr>
        </p:pic>
        <p:pic>
          <p:nvPicPr>
            <p:cNvPr id="10" name="Picture 9" descr="A sign with a skull and crossbones in a red and white diamond&#10;&#10;Description automatically generated">
              <a:extLst>
                <a:ext uri="{FF2B5EF4-FFF2-40B4-BE49-F238E27FC236}">
                  <a16:creationId xmlns:a16="http://schemas.microsoft.com/office/drawing/2014/main" id="{E99C5455-A5FC-8BE6-3A78-9BD2C37EB71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647425" y="5043288"/>
              <a:ext cx="1069764" cy="1069764"/>
            </a:xfrm>
            <a:prstGeom prst="rect">
              <a:avLst/>
            </a:prstGeom>
          </p:spPr>
        </p:pic>
        <p:pic>
          <p:nvPicPr>
            <p:cNvPr id="13" name="Picture 12" descr="A warning sign with a red border&#10;&#10;Description automatically generated">
              <a:extLst>
                <a:ext uri="{FF2B5EF4-FFF2-40B4-BE49-F238E27FC236}">
                  <a16:creationId xmlns:a16="http://schemas.microsoft.com/office/drawing/2014/main" id="{CC7D5A5B-AD91-3612-A370-B5DF79B0C73A}"/>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7676475" y="4248103"/>
              <a:ext cx="1089097" cy="1089097"/>
            </a:xfrm>
            <a:prstGeom prst="rect">
              <a:avLst/>
            </a:prstGeom>
          </p:spPr>
        </p:pic>
        <p:pic>
          <p:nvPicPr>
            <p:cNvPr id="15" name="Picture 14" descr="A sign with a black object on it&#10;&#10;Description automatically generated">
              <a:extLst>
                <a:ext uri="{FF2B5EF4-FFF2-40B4-BE49-F238E27FC236}">
                  <a16:creationId xmlns:a16="http://schemas.microsoft.com/office/drawing/2014/main" id="{63789F8A-DDBB-D7ED-8C0B-CA8D748BB76F}"/>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9541003" y="4248103"/>
              <a:ext cx="1060315" cy="1060315"/>
            </a:xfrm>
            <a:prstGeom prst="rect">
              <a:avLst/>
            </a:prstGeom>
          </p:spPr>
        </p:pic>
        <p:pic>
          <p:nvPicPr>
            <p:cNvPr id="17" name="Picture 16" descr="A red and white sign with a exclamation mark&#10;&#10;Description automatically generated">
              <a:extLst>
                <a:ext uri="{FF2B5EF4-FFF2-40B4-BE49-F238E27FC236}">
                  <a16:creationId xmlns:a16="http://schemas.microsoft.com/office/drawing/2014/main" id="{C1A9179B-7239-B0D8-9108-F834C0D31AD7}"/>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368063" y="3371712"/>
              <a:ext cx="1060315" cy="1060315"/>
            </a:xfrm>
            <a:prstGeom prst="rect">
              <a:avLst/>
            </a:prstGeom>
          </p:spPr>
        </p:pic>
        <p:pic>
          <p:nvPicPr>
            <p:cNvPr id="19" name="Picture 18" descr="A sign with a fire symbol&#10;&#10;Description automatically generated">
              <a:extLst>
                <a:ext uri="{FF2B5EF4-FFF2-40B4-BE49-F238E27FC236}">
                  <a16:creationId xmlns:a16="http://schemas.microsoft.com/office/drawing/2014/main" id="{DFFDA76B-0E0D-0A61-9B7D-649FDF3DCEB8}"/>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6853673" y="3351337"/>
              <a:ext cx="1089097" cy="1089097"/>
            </a:xfrm>
            <a:prstGeom prst="rect">
              <a:avLst/>
            </a:prstGeom>
          </p:spPr>
        </p:pic>
        <p:pic>
          <p:nvPicPr>
            <p:cNvPr id="21" name="Picture 20" descr="A sign with a fish and a tree&#10;&#10;Description automatically generated">
              <a:extLst>
                <a:ext uri="{FF2B5EF4-FFF2-40B4-BE49-F238E27FC236}">
                  <a16:creationId xmlns:a16="http://schemas.microsoft.com/office/drawing/2014/main" id="{F0D0F3B6-DE4B-5F05-203E-27CE3361CBCA}"/>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8628092" y="1719892"/>
              <a:ext cx="1089097" cy="1089097"/>
            </a:xfrm>
            <a:prstGeom prst="rect">
              <a:avLst/>
            </a:prstGeom>
          </p:spPr>
        </p:pic>
        <p:pic>
          <p:nvPicPr>
            <p:cNvPr id="33" name="Picture 32" descr="A sign with a person in a red and white frame&#10;&#10;Description automatically generated">
              <a:extLst>
                <a:ext uri="{FF2B5EF4-FFF2-40B4-BE49-F238E27FC236}">
                  <a16:creationId xmlns:a16="http://schemas.microsoft.com/office/drawing/2014/main" id="{2BF36DD5-E8B3-C2BA-B2D1-95CF08003DCB}"/>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9463462" y="2500832"/>
              <a:ext cx="1064677" cy="1064677"/>
            </a:xfrm>
            <a:prstGeom prst="rect">
              <a:avLst/>
            </a:prstGeom>
          </p:spPr>
        </p:pic>
      </p:grpSp>
    </p:spTree>
    <p:extLst>
      <p:ext uri="{BB962C8B-B14F-4D97-AF65-F5344CB8AC3E}">
        <p14:creationId xmlns:p14="http://schemas.microsoft.com/office/powerpoint/2010/main" val="1251742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091B6F4-D2A6-E7F8-F267-7E93AD2F0D42}"/>
              </a:ext>
            </a:extLst>
          </p:cNvPr>
          <p:cNvSpPr>
            <a:spLocks noGrp="1"/>
          </p:cNvSpPr>
          <p:nvPr>
            <p:ph idx="1"/>
          </p:nvPr>
        </p:nvSpPr>
        <p:spPr/>
        <p:txBody>
          <a:bodyPr tIns="648000">
            <a:normAutofit/>
          </a:bodyPr>
          <a:lstStyle/>
          <a:p>
            <a:pPr marL="0" indent="0">
              <a:buNone/>
            </a:pPr>
            <a:r>
              <a:rPr lang="en-US" dirty="0"/>
              <a:t> </a:t>
            </a:r>
          </a:p>
        </p:txBody>
      </p:sp>
      <p:sp>
        <p:nvSpPr>
          <p:cNvPr id="12" name="Rectangle 11">
            <a:extLst>
              <a:ext uri="{FF2B5EF4-FFF2-40B4-BE49-F238E27FC236}">
                <a16:creationId xmlns:a16="http://schemas.microsoft.com/office/drawing/2014/main" id="{CCC309E1-E668-7036-79A7-EA2324F6AB11}"/>
              </a:ext>
            </a:extLst>
          </p:cNvPr>
          <p:cNvSpPr/>
          <p:nvPr/>
        </p:nvSpPr>
        <p:spPr>
          <a:xfrm>
            <a:off x="1056232" y="2022381"/>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Hazardous to the environment</a:t>
            </a:r>
          </a:p>
        </p:txBody>
      </p:sp>
      <p:sp>
        <p:nvSpPr>
          <p:cNvPr id="13" name="Rectangle 12">
            <a:extLst>
              <a:ext uri="{FF2B5EF4-FFF2-40B4-BE49-F238E27FC236}">
                <a16:creationId xmlns:a16="http://schemas.microsoft.com/office/drawing/2014/main" id="{A1B4CF6C-1C0D-447E-C327-0B939B60A0C1}"/>
              </a:ext>
            </a:extLst>
          </p:cNvPr>
          <p:cNvSpPr/>
          <p:nvPr/>
        </p:nvSpPr>
        <p:spPr>
          <a:xfrm>
            <a:off x="6190646" y="2022381"/>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Flammable</a:t>
            </a:r>
          </a:p>
        </p:txBody>
      </p:sp>
      <p:sp>
        <p:nvSpPr>
          <p:cNvPr id="17" name="Rectangle 16">
            <a:extLst>
              <a:ext uri="{FF2B5EF4-FFF2-40B4-BE49-F238E27FC236}">
                <a16:creationId xmlns:a16="http://schemas.microsoft.com/office/drawing/2014/main" id="{9FE54FE6-82DD-5773-D2F5-858B99FDBB59}"/>
              </a:ext>
            </a:extLst>
          </p:cNvPr>
          <p:cNvSpPr/>
          <p:nvPr/>
        </p:nvSpPr>
        <p:spPr>
          <a:xfrm>
            <a:off x="1056232" y="2833861"/>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Acute toxicity</a:t>
            </a:r>
          </a:p>
        </p:txBody>
      </p:sp>
      <p:sp>
        <p:nvSpPr>
          <p:cNvPr id="19" name="Rectangle 18">
            <a:extLst>
              <a:ext uri="{FF2B5EF4-FFF2-40B4-BE49-F238E27FC236}">
                <a16:creationId xmlns:a16="http://schemas.microsoft.com/office/drawing/2014/main" id="{EA755F38-C559-7565-2A43-F272211D9272}"/>
              </a:ext>
            </a:extLst>
          </p:cNvPr>
          <p:cNvSpPr/>
          <p:nvPr/>
        </p:nvSpPr>
        <p:spPr>
          <a:xfrm>
            <a:off x="6190646" y="2833861"/>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Explosive</a:t>
            </a:r>
          </a:p>
        </p:txBody>
      </p:sp>
      <p:sp>
        <p:nvSpPr>
          <p:cNvPr id="21" name="Rectangle 20">
            <a:extLst>
              <a:ext uri="{FF2B5EF4-FFF2-40B4-BE49-F238E27FC236}">
                <a16:creationId xmlns:a16="http://schemas.microsoft.com/office/drawing/2014/main" id="{ABC13014-78FB-C4DA-F314-258AE2317B48}"/>
              </a:ext>
            </a:extLst>
          </p:cNvPr>
          <p:cNvSpPr/>
          <p:nvPr/>
        </p:nvSpPr>
        <p:spPr>
          <a:xfrm>
            <a:off x="1056232" y="3645341"/>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Oxidising</a:t>
            </a:r>
          </a:p>
        </p:txBody>
      </p:sp>
      <p:sp>
        <p:nvSpPr>
          <p:cNvPr id="23" name="Rectangle 22">
            <a:extLst>
              <a:ext uri="{FF2B5EF4-FFF2-40B4-BE49-F238E27FC236}">
                <a16:creationId xmlns:a16="http://schemas.microsoft.com/office/drawing/2014/main" id="{DC63F2D2-70B6-3A85-F630-A341D88F5B9E}"/>
              </a:ext>
            </a:extLst>
          </p:cNvPr>
          <p:cNvSpPr/>
          <p:nvPr/>
        </p:nvSpPr>
        <p:spPr>
          <a:xfrm>
            <a:off x="6190646" y="3646111"/>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Serious health hazard</a:t>
            </a:r>
          </a:p>
        </p:txBody>
      </p:sp>
      <p:sp>
        <p:nvSpPr>
          <p:cNvPr id="26" name="Rectangle 25">
            <a:extLst>
              <a:ext uri="{FF2B5EF4-FFF2-40B4-BE49-F238E27FC236}">
                <a16:creationId xmlns:a16="http://schemas.microsoft.com/office/drawing/2014/main" id="{AAC27A39-75E7-62F6-6295-47B8DFC0E46C}"/>
              </a:ext>
            </a:extLst>
          </p:cNvPr>
          <p:cNvSpPr/>
          <p:nvPr/>
        </p:nvSpPr>
        <p:spPr>
          <a:xfrm>
            <a:off x="1056232" y="4456821"/>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Gas under pressure</a:t>
            </a:r>
          </a:p>
        </p:txBody>
      </p:sp>
      <p:sp>
        <p:nvSpPr>
          <p:cNvPr id="29" name="Rectangle 28">
            <a:extLst>
              <a:ext uri="{FF2B5EF4-FFF2-40B4-BE49-F238E27FC236}">
                <a16:creationId xmlns:a16="http://schemas.microsoft.com/office/drawing/2014/main" id="{05AC7993-8E87-2EE6-1EF0-DF5DC60BAF49}"/>
              </a:ext>
            </a:extLst>
          </p:cNvPr>
          <p:cNvSpPr/>
          <p:nvPr/>
        </p:nvSpPr>
        <p:spPr>
          <a:xfrm>
            <a:off x="6190646" y="4456821"/>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Arial" panose="020B0604020202020204" pitchFamily="34" charset="0"/>
                <a:cs typeface="Arial" panose="020B0604020202020204" pitchFamily="34" charset="0"/>
              </a:rPr>
              <a:t>Corrosive</a:t>
            </a:r>
          </a:p>
        </p:txBody>
      </p:sp>
      <p:sp>
        <p:nvSpPr>
          <p:cNvPr id="31" name="Rectangle 30">
            <a:extLst>
              <a:ext uri="{FF2B5EF4-FFF2-40B4-BE49-F238E27FC236}">
                <a16:creationId xmlns:a16="http://schemas.microsoft.com/office/drawing/2014/main" id="{3FA626AA-6B39-C9BF-3F87-5D53D4347E67}"/>
              </a:ext>
            </a:extLst>
          </p:cNvPr>
          <p:cNvSpPr/>
          <p:nvPr/>
        </p:nvSpPr>
        <p:spPr>
          <a:xfrm>
            <a:off x="1056232" y="5263039"/>
            <a:ext cx="4945122" cy="7099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Arial" panose="020B0604020202020204" pitchFamily="34" charset="0"/>
                <a:cs typeface="Arial" panose="020B0604020202020204" pitchFamily="34" charset="0"/>
              </a:rPr>
              <a:t>Health hazard/Hazardous                                       to the ozone layer</a:t>
            </a:r>
          </a:p>
        </p:txBody>
      </p:sp>
      <p:sp>
        <p:nvSpPr>
          <p:cNvPr id="6" name="Title 5">
            <a:extLst>
              <a:ext uri="{FF2B5EF4-FFF2-40B4-BE49-F238E27FC236}">
                <a16:creationId xmlns:a16="http://schemas.microsoft.com/office/drawing/2014/main" id="{9BEE17DC-3BAA-267E-AB9C-328D316190A5}"/>
              </a:ext>
            </a:extLst>
          </p:cNvPr>
          <p:cNvSpPr>
            <a:spLocks noGrp="1"/>
          </p:cNvSpPr>
          <p:nvPr>
            <p:ph type="title"/>
          </p:nvPr>
        </p:nvSpPr>
        <p:spPr/>
        <p:txBody>
          <a:bodyPr>
            <a:normAutofit/>
          </a:bodyPr>
          <a:lstStyle/>
          <a:p>
            <a:r>
              <a:rPr lang="en-GB" dirty="0"/>
              <a:t>Match hazard symbols - Answers</a:t>
            </a:r>
          </a:p>
        </p:txBody>
      </p:sp>
      <p:sp>
        <p:nvSpPr>
          <p:cNvPr id="16" name="Text Placeholder 15">
            <a:extLst>
              <a:ext uri="{FF2B5EF4-FFF2-40B4-BE49-F238E27FC236}">
                <a16:creationId xmlns:a16="http://schemas.microsoft.com/office/drawing/2014/main" id="{AA4BCB19-D078-C4E2-47E6-DAA90CD4F8E3}"/>
              </a:ext>
            </a:extLst>
          </p:cNvPr>
          <p:cNvSpPr>
            <a:spLocks noGrp="1"/>
          </p:cNvSpPr>
          <p:nvPr>
            <p:ph type="body" sz="quarter" idx="14"/>
          </p:nvPr>
        </p:nvSpPr>
        <p:spPr>
          <a:solidFill>
            <a:srgbClr val="88A2FF"/>
          </a:solidFill>
        </p:spPr>
        <p:txBody>
          <a:bodyPr/>
          <a:lstStyle/>
          <a:p>
            <a:r>
              <a:rPr lang="en-GB" dirty="0"/>
              <a:t>Introduction</a:t>
            </a:r>
          </a:p>
        </p:txBody>
      </p:sp>
      <p:sp>
        <p:nvSpPr>
          <p:cNvPr id="15" name="Text Placeholder 14">
            <a:extLst>
              <a:ext uri="{FF2B5EF4-FFF2-40B4-BE49-F238E27FC236}">
                <a16:creationId xmlns:a16="http://schemas.microsoft.com/office/drawing/2014/main" id="{F9967349-E579-E9FB-6985-6EB3B15649EE}"/>
              </a:ext>
            </a:extLst>
          </p:cNvPr>
          <p:cNvSpPr>
            <a:spLocks noGrp="1"/>
          </p:cNvSpPr>
          <p:nvPr>
            <p:ph type="body" sz="quarter" idx="11"/>
          </p:nvPr>
        </p:nvSpPr>
        <p:spPr/>
        <p:txBody>
          <a:bodyPr/>
          <a:lstStyle/>
          <a:p>
            <a:r>
              <a:rPr lang="en-GB" dirty="0"/>
              <a:t>Lesson 2: Hazards and risk</a:t>
            </a:r>
          </a:p>
        </p:txBody>
      </p:sp>
      <p:pic>
        <p:nvPicPr>
          <p:cNvPr id="20" name="Picture 19" descr="A sign with a skull and crossbones in a red and white diamond&#10;&#10;Description automatically generated">
            <a:extLst>
              <a:ext uri="{FF2B5EF4-FFF2-40B4-BE49-F238E27FC236}">
                <a16:creationId xmlns:a16="http://schemas.microsoft.com/office/drawing/2014/main" id="{96AB31E4-8C02-FC19-01DC-1F8E960303E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007522" y="2783109"/>
            <a:ext cx="806218" cy="806218"/>
          </a:xfrm>
          <a:prstGeom prst="rect">
            <a:avLst/>
          </a:prstGeom>
        </p:spPr>
      </p:pic>
      <p:pic>
        <p:nvPicPr>
          <p:cNvPr id="22" name="Picture 21" descr="A sign with a fire in the middle&#10;&#10;Description automatically generated">
            <a:extLst>
              <a:ext uri="{FF2B5EF4-FFF2-40B4-BE49-F238E27FC236}">
                <a16:creationId xmlns:a16="http://schemas.microsoft.com/office/drawing/2014/main" id="{C060EF3A-E1DD-25D7-86F2-0E2B86C78C5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007522" y="3597199"/>
            <a:ext cx="806218" cy="806218"/>
          </a:xfrm>
          <a:prstGeom prst="rect">
            <a:avLst/>
          </a:prstGeom>
        </p:spPr>
      </p:pic>
      <p:pic>
        <p:nvPicPr>
          <p:cNvPr id="24" name="Picture 23" descr="A sign with a black object on it&#10;&#10;Description automatically generated">
            <a:extLst>
              <a:ext uri="{FF2B5EF4-FFF2-40B4-BE49-F238E27FC236}">
                <a16:creationId xmlns:a16="http://schemas.microsoft.com/office/drawing/2014/main" id="{AC768A32-433E-8AB1-759B-2D4CBB8EF9C1}"/>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007522" y="4408679"/>
            <a:ext cx="806218" cy="806218"/>
          </a:xfrm>
          <a:prstGeom prst="rect">
            <a:avLst/>
          </a:prstGeom>
        </p:spPr>
      </p:pic>
      <p:pic>
        <p:nvPicPr>
          <p:cNvPr id="28" name="Picture 27" descr="A red and white sign with a exclamation mark&#10;&#10;Description automatically generated">
            <a:extLst>
              <a:ext uri="{FF2B5EF4-FFF2-40B4-BE49-F238E27FC236}">
                <a16:creationId xmlns:a16="http://schemas.microsoft.com/office/drawing/2014/main" id="{A69AB4A7-A168-E480-00F5-AEB34AC0BACC}"/>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007522" y="5214897"/>
            <a:ext cx="806218" cy="806218"/>
          </a:xfrm>
          <a:prstGeom prst="rect">
            <a:avLst/>
          </a:prstGeom>
        </p:spPr>
      </p:pic>
      <p:pic>
        <p:nvPicPr>
          <p:cNvPr id="18" name="Picture 17" descr="A sign with a fish and a tree&#10;&#10;Description automatically generated">
            <a:extLst>
              <a:ext uri="{FF2B5EF4-FFF2-40B4-BE49-F238E27FC236}">
                <a16:creationId xmlns:a16="http://schemas.microsoft.com/office/drawing/2014/main" id="{30E86FD8-EF1F-4009-7AE4-D699D23AEA6C}"/>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4996240" y="1962956"/>
            <a:ext cx="828783" cy="828783"/>
          </a:xfrm>
          <a:prstGeom prst="rect">
            <a:avLst/>
          </a:prstGeom>
        </p:spPr>
      </p:pic>
      <p:pic>
        <p:nvPicPr>
          <p:cNvPr id="30" name="Picture 29" descr="A sign with a fire symbol&#10;&#10;Description automatically generated">
            <a:extLst>
              <a:ext uri="{FF2B5EF4-FFF2-40B4-BE49-F238E27FC236}">
                <a16:creationId xmlns:a16="http://schemas.microsoft.com/office/drawing/2014/main" id="{FA674F1F-5410-E0E2-CAFB-0AFB55FB4903}"/>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143047" y="1969928"/>
            <a:ext cx="806219" cy="806219"/>
          </a:xfrm>
          <a:prstGeom prst="rect">
            <a:avLst/>
          </a:prstGeom>
        </p:spPr>
      </p:pic>
      <p:pic>
        <p:nvPicPr>
          <p:cNvPr id="32" name="Picture 31" descr="A sign with a broken object&#10;&#10;Description automatically generated">
            <a:extLst>
              <a:ext uri="{FF2B5EF4-FFF2-40B4-BE49-F238E27FC236}">
                <a16:creationId xmlns:a16="http://schemas.microsoft.com/office/drawing/2014/main" id="{E6515CB9-10A0-9B08-4190-FA106EE932B8}"/>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10143046" y="2810573"/>
            <a:ext cx="806220" cy="806220"/>
          </a:xfrm>
          <a:prstGeom prst="rect">
            <a:avLst/>
          </a:prstGeom>
        </p:spPr>
      </p:pic>
      <p:pic>
        <p:nvPicPr>
          <p:cNvPr id="34" name="Picture 33" descr="A sign with a person in a red and white frame&#10;&#10;Description automatically generated">
            <a:extLst>
              <a:ext uri="{FF2B5EF4-FFF2-40B4-BE49-F238E27FC236}">
                <a16:creationId xmlns:a16="http://schemas.microsoft.com/office/drawing/2014/main" id="{0DB7F9AF-5A37-EF3F-35F1-9039B4C2EB4B}"/>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10144588" y="3598739"/>
            <a:ext cx="804678" cy="804678"/>
          </a:xfrm>
          <a:prstGeom prst="rect">
            <a:avLst/>
          </a:prstGeom>
        </p:spPr>
      </p:pic>
      <p:pic>
        <p:nvPicPr>
          <p:cNvPr id="36" name="Picture 35" descr="A warning sign with a red border&#10;&#10;Description automatically generated">
            <a:extLst>
              <a:ext uri="{FF2B5EF4-FFF2-40B4-BE49-F238E27FC236}">
                <a16:creationId xmlns:a16="http://schemas.microsoft.com/office/drawing/2014/main" id="{562190B9-0D71-4DC0-82B1-D63A4785C5BC}"/>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10146458" y="4431145"/>
            <a:ext cx="799396" cy="799396"/>
          </a:xfrm>
          <a:prstGeom prst="rect">
            <a:avLst/>
          </a:prstGeom>
        </p:spPr>
      </p:pic>
    </p:spTree>
    <p:extLst>
      <p:ext uri="{BB962C8B-B14F-4D97-AF65-F5344CB8AC3E}">
        <p14:creationId xmlns:p14="http://schemas.microsoft.com/office/powerpoint/2010/main" val="3676197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187A1A6C-7002-F0A4-37FC-9928841C82AF}"/>
              </a:ext>
            </a:extLst>
          </p:cNvPr>
          <p:cNvSpPr>
            <a:spLocks noGrp="1"/>
          </p:cNvSpPr>
          <p:nvPr>
            <p:ph type="body" sz="quarter" idx="14"/>
          </p:nvPr>
        </p:nvSpPr>
        <p:spPr>
          <a:solidFill>
            <a:srgbClr val="88A2FF"/>
          </a:solidFill>
        </p:spPr>
        <p:txBody>
          <a:bodyPr/>
          <a:lstStyle/>
          <a:p>
            <a:r>
              <a:rPr lang="en-GB" dirty="0"/>
              <a:t>Introduction</a:t>
            </a:r>
          </a:p>
        </p:txBody>
      </p:sp>
      <p:sp>
        <p:nvSpPr>
          <p:cNvPr id="10" name="Title 9">
            <a:extLst>
              <a:ext uri="{FF2B5EF4-FFF2-40B4-BE49-F238E27FC236}">
                <a16:creationId xmlns:a16="http://schemas.microsoft.com/office/drawing/2014/main" id="{CFBDF1A4-5297-0265-0322-158444733136}"/>
              </a:ext>
            </a:extLst>
          </p:cNvPr>
          <p:cNvSpPr>
            <a:spLocks noGrp="1"/>
          </p:cNvSpPr>
          <p:nvPr>
            <p:ph type="title"/>
          </p:nvPr>
        </p:nvSpPr>
        <p:spPr/>
        <p:txBody>
          <a:bodyPr/>
          <a:lstStyle/>
          <a:p>
            <a:r>
              <a:rPr lang="en-GB" dirty="0"/>
              <a:t>Hazard symbol differences 1</a:t>
            </a:r>
          </a:p>
        </p:txBody>
      </p:sp>
      <p:sp>
        <p:nvSpPr>
          <p:cNvPr id="14" name="Text Placeholder 13">
            <a:extLst>
              <a:ext uri="{FF2B5EF4-FFF2-40B4-BE49-F238E27FC236}">
                <a16:creationId xmlns:a16="http://schemas.microsoft.com/office/drawing/2014/main" id="{AAA6E432-D5EA-C47E-849B-5BF1124316E4}"/>
              </a:ext>
            </a:extLst>
          </p:cNvPr>
          <p:cNvSpPr>
            <a:spLocks noGrp="1"/>
          </p:cNvSpPr>
          <p:nvPr>
            <p:ph type="body" sz="quarter" idx="15"/>
          </p:nvPr>
        </p:nvSpPr>
        <p:spPr/>
        <p:txBody>
          <a:bodyPr/>
          <a:lstStyle/>
          <a:p>
            <a:r>
              <a:rPr lang="en-GB" dirty="0"/>
              <a:t>Lesson 2: Hazards and risk</a:t>
            </a:r>
          </a:p>
        </p:txBody>
      </p:sp>
      <p:sp>
        <p:nvSpPr>
          <p:cNvPr id="4" name="Content Placeholder 10">
            <a:extLst>
              <a:ext uri="{FF2B5EF4-FFF2-40B4-BE49-F238E27FC236}">
                <a16:creationId xmlns:a16="http://schemas.microsoft.com/office/drawing/2014/main" id="{0481AD53-2CEC-05D5-097A-E62F12C8581A}"/>
              </a:ext>
            </a:extLst>
          </p:cNvPr>
          <p:cNvSpPr txBox="1">
            <a:spLocks/>
          </p:cNvSpPr>
          <p:nvPr/>
        </p:nvSpPr>
        <p:spPr>
          <a:xfrm>
            <a:off x="2854320" y="4584863"/>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Flammable</a:t>
            </a:r>
          </a:p>
        </p:txBody>
      </p:sp>
      <p:sp>
        <p:nvSpPr>
          <p:cNvPr id="5" name="Content Placeholder 10">
            <a:extLst>
              <a:ext uri="{FF2B5EF4-FFF2-40B4-BE49-F238E27FC236}">
                <a16:creationId xmlns:a16="http://schemas.microsoft.com/office/drawing/2014/main" id="{EB93B026-8EAB-4505-5F0E-A9730477018C}"/>
              </a:ext>
            </a:extLst>
          </p:cNvPr>
          <p:cNvSpPr txBox="1">
            <a:spLocks/>
          </p:cNvSpPr>
          <p:nvPr/>
        </p:nvSpPr>
        <p:spPr>
          <a:xfrm>
            <a:off x="5045040" y="4564520"/>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vs</a:t>
            </a:r>
          </a:p>
        </p:txBody>
      </p:sp>
      <p:sp>
        <p:nvSpPr>
          <p:cNvPr id="6" name="Content Placeholder 10">
            <a:extLst>
              <a:ext uri="{FF2B5EF4-FFF2-40B4-BE49-F238E27FC236}">
                <a16:creationId xmlns:a16="http://schemas.microsoft.com/office/drawing/2014/main" id="{5D081802-70BD-FBDA-CC40-76585DB4AA99}"/>
              </a:ext>
            </a:extLst>
          </p:cNvPr>
          <p:cNvSpPr txBox="1">
            <a:spLocks/>
          </p:cNvSpPr>
          <p:nvPr/>
        </p:nvSpPr>
        <p:spPr>
          <a:xfrm>
            <a:off x="7235761" y="4584863"/>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Oxidising</a:t>
            </a:r>
          </a:p>
        </p:txBody>
      </p:sp>
      <p:pic>
        <p:nvPicPr>
          <p:cNvPr id="8" name="Picture 7" descr="A sign with a fire symbol&#10;&#10;Description automatically generated">
            <a:extLst>
              <a:ext uri="{FF2B5EF4-FFF2-40B4-BE49-F238E27FC236}">
                <a16:creationId xmlns:a16="http://schemas.microsoft.com/office/drawing/2014/main" id="{AF051F74-3907-B77B-57BB-F4F0DED35BC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004888" y="2415244"/>
            <a:ext cx="1800782" cy="1800782"/>
          </a:xfrm>
          <a:prstGeom prst="rect">
            <a:avLst/>
          </a:prstGeom>
        </p:spPr>
      </p:pic>
      <p:pic>
        <p:nvPicPr>
          <p:cNvPr id="11" name="Picture 10" descr="A sign with a fire in the middle&#10;&#10;Description automatically generated">
            <a:extLst>
              <a:ext uri="{FF2B5EF4-FFF2-40B4-BE49-F238E27FC236}">
                <a16:creationId xmlns:a16="http://schemas.microsoft.com/office/drawing/2014/main" id="{E40F65E4-EDCC-3ABC-4E5D-B5213CEAD0E0}"/>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386332" y="2415244"/>
            <a:ext cx="1800782" cy="1800782"/>
          </a:xfrm>
          <a:prstGeom prst="rect">
            <a:avLst/>
          </a:prstGeom>
        </p:spPr>
      </p:pic>
    </p:spTree>
    <p:extLst>
      <p:ext uri="{BB962C8B-B14F-4D97-AF65-F5344CB8AC3E}">
        <p14:creationId xmlns:p14="http://schemas.microsoft.com/office/powerpoint/2010/main" val="4051031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187A1A6C-7002-F0A4-37FC-9928841C82AF}"/>
              </a:ext>
            </a:extLst>
          </p:cNvPr>
          <p:cNvSpPr>
            <a:spLocks noGrp="1"/>
          </p:cNvSpPr>
          <p:nvPr>
            <p:ph type="body" sz="quarter" idx="14"/>
          </p:nvPr>
        </p:nvSpPr>
        <p:spPr>
          <a:solidFill>
            <a:srgbClr val="88A2FF"/>
          </a:solidFill>
        </p:spPr>
        <p:txBody>
          <a:bodyPr/>
          <a:lstStyle/>
          <a:p>
            <a:r>
              <a:rPr lang="en-GB" dirty="0"/>
              <a:t>Introduction</a:t>
            </a:r>
          </a:p>
        </p:txBody>
      </p:sp>
      <p:sp>
        <p:nvSpPr>
          <p:cNvPr id="10" name="Title 9">
            <a:extLst>
              <a:ext uri="{FF2B5EF4-FFF2-40B4-BE49-F238E27FC236}">
                <a16:creationId xmlns:a16="http://schemas.microsoft.com/office/drawing/2014/main" id="{CFBDF1A4-5297-0265-0322-158444733136}"/>
              </a:ext>
            </a:extLst>
          </p:cNvPr>
          <p:cNvSpPr>
            <a:spLocks noGrp="1"/>
          </p:cNvSpPr>
          <p:nvPr>
            <p:ph type="title"/>
          </p:nvPr>
        </p:nvSpPr>
        <p:spPr/>
        <p:txBody>
          <a:bodyPr/>
          <a:lstStyle/>
          <a:p>
            <a:r>
              <a:rPr lang="en-GB" dirty="0"/>
              <a:t>Hazard symbol differences 2</a:t>
            </a:r>
          </a:p>
        </p:txBody>
      </p:sp>
      <p:sp>
        <p:nvSpPr>
          <p:cNvPr id="14" name="Text Placeholder 13">
            <a:extLst>
              <a:ext uri="{FF2B5EF4-FFF2-40B4-BE49-F238E27FC236}">
                <a16:creationId xmlns:a16="http://schemas.microsoft.com/office/drawing/2014/main" id="{AAA6E432-D5EA-C47E-849B-5BF1124316E4}"/>
              </a:ext>
            </a:extLst>
          </p:cNvPr>
          <p:cNvSpPr>
            <a:spLocks noGrp="1"/>
          </p:cNvSpPr>
          <p:nvPr>
            <p:ph type="body" sz="quarter" idx="15"/>
          </p:nvPr>
        </p:nvSpPr>
        <p:spPr/>
        <p:txBody>
          <a:bodyPr/>
          <a:lstStyle/>
          <a:p>
            <a:r>
              <a:rPr lang="en-GB" dirty="0"/>
              <a:t>Lesson 2: Hazards and risk</a:t>
            </a:r>
          </a:p>
        </p:txBody>
      </p:sp>
      <p:sp>
        <p:nvSpPr>
          <p:cNvPr id="6" name="Content Placeholder 10">
            <a:extLst>
              <a:ext uri="{FF2B5EF4-FFF2-40B4-BE49-F238E27FC236}">
                <a16:creationId xmlns:a16="http://schemas.microsoft.com/office/drawing/2014/main" id="{353F2B41-3A1B-2710-282C-EF932995F4A9}"/>
              </a:ext>
            </a:extLst>
          </p:cNvPr>
          <p:cNvSpPr txBox="1">
            <a:spLocks/>
          </p:cNvSpPr>
          <p:nvPr/>
        </p:nvSpPr>
        <p:spPr>
          <a:xfrm>
            <a:off x="2854319" y="4584863"/>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Health hazard</a:t>
            </a:r>
          </a:p>
        </p:txBody>
      </p:sp>
      <p:sp>
        <p:nvSpPr>
          <p:cNvPr id="7" name="Content Placeholder 10">
            <a:extLst>
              <a:ext uri="{FF2B5EF4-FFF2-40B4-BE49-F238E27FC236}">
                <a16:creationId xmlns:a16="http://schemas.microsoft.com/office/drawing/2014/main" id="{919FF213-84A2-E39F-345A-32B48D4E8E11}"/>
              </a:ext>
            </a:extLst>
          </p:cNvPr>
          <p:cNvSpPr txBox="1">
            <a:spLocks/>
          </p:cNvSpPr>
          <p:nvPr/>
        </p:nvSpPr>
        <p:spPr>
          <a:xfrm>
            <a:off x="4764595" y="4584863"/>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vs</a:t>
            </a:r>
          </a:p>
        </p:txBody>
      </p:sp>
      <p:sp>
        <p:nvSpPr>
          <p:cNvPr id="8" name="Content Placeholder 10">
            <a:extLst>
              <a:ext uri="{FF2B5EF4-FFF2-40B4-BE49-F238E27FC236}">
                <a16:creationId xmlns:a16="http://schemas.microsoft.com/office/drawing/2014/main" id="{2D1F62D9-55F5-C9CC-059E-9CB912818E14}"/>
              </a:ext>
            </a:extLst>
          </p:cNvPr>
          <p:cNvSpPr txBox="1">
            <a:spLocks/>
          </p:cNvSpPr>
          <p:nvPr/>
        </p:nvSpPr>
        <p:spPr>
          <a:xfrm>
            <a:off x="6674870" y="4584863"/>
            <a:ext cx="322370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Serious health hazard</a:t>
            </a:r>
          </a:p>
        </p:txBody>
      </p:sp>
      <p:pic>
        <p:nvPicPr>
          <p:cNvPr id="3" name="Picture 2" descr="A red and white sign with a exclamation mark&#10;&#10;Description automatically generated">
            <a:extLst>
              <a:ext uri="{FF2B5EF4-FFF2-40B4-BE49-F238E27FC236}">
                <a16:creationId xmlns:a16="http://schemas.microsoft.com/office/drawing/2014/main" id="{0FA6A76D-F6DA-5CEA-BA38-11665AE11A7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969559" y="2362949"/>
            <a:ext cx="1871439" cy="1871439"/>
          </a:xfrm>
          <a:prstGeom prst="rect">
            <a:avLst/>
          </a:prstGeom>
        </p:spPr>
      </p:pic>
      <p:pic>
        <p:nvPicPr>
          <p:cNvPr id="11" name="Picture 10" descr="A sign with a person in a red and white frame&#10;&#10;Description automatically generated">
            <a:extLst>
              <a:ext uri="{FF2B5EF4-FFF2-40B4-BE49-F238E27FC236}">
                <a16:creationId xmlns:a16="http://schemas.microsoft.com/office/drawing/2014/main" id="{EB336335-FE57-61D3-E796-1A49A1873416}"/>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351004" y="2362949"/>
            <a:ext cx="1951351" cy="1951351"/>
          </a:xfrm>
          <a:prstGeom prst="rect">
            <a:avLst/>
          </a:prstGeom>
        </p:spPr>
      </p:pic>
    </p:spTree>
    <p:extLst>
      <p:ext uri="{BB962C8B-B14F-4D97-AF65-F5344CB8AC3E}">
        <p14:creationId xmlns:p14="http://schemas.microsoft.com/office/powerpoint/2010/main" val="2220314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187A1A6C-7002-F0A4-37FC-9928841C82AF}"/>
              </a:ext>
            </a:extLst>
          </p:cNvPr>
          <p:cNvSpPr>
            <a:spLocks noGrp="1"/>
          </p:cNvSpPr>
          <p:nvPr>
            <p:ph type="body" sz="quarter" idx="14"/>
          </p:nvPr>
        </p:nvSpPr>
        <p:spPr>
          <a:solidFill>
            <a:srgbClr val="88A2FF"/>
          </a:solidFill>
        </p:spPr>
        <p:txBody>
          <a:bodyPr/>
          <a:lstStyle/>
          <a:p>
            <a:r>
              <a:rPr lang="en-GB" dirty="0"/>
              <a:t>Introduction</a:t>
            </a:r>
          </a:p>
        </p:txBody>
      </p:sp>
      <p:sp>
        <p:nvSpPr>
          <p:cNvPr id="10" name="Title 9">
            <a:extLst>
              <a:ext uri="{FF2B5EF4-FFF2-40B4-BE49-F238E27FC236}">
                <a16:creationId xmlns:a16="http://schemas.microsoft.com/office/drawing/2014/main" id="{CFBDF1A4-5297-0265-0322-158444733136}"/>
              </a:ext>
            </a:extLst>
          </p:cNvPr>
          <p:cNvSpPr>
            <a:spLocks noGrp="1"/>
          </p:cNvSpPr>
          <p:nvPr>
            <p:ph type="title"/>
          </p:nvPr>
        </p:nvSpPr>
        <p:spPr/>
        <p:txBody>
          <a:bodyPr/>
          <a:lstStyle/>
          <a:p>
            <a:r>
              <a:rPr lang="en-GB" dirty="0"/>
              <a:t>Hazard symbol differences 3</a:t>
            </a:r>
          </a:p>
        </p:txBody>
      </p:sp>
      <p:sp>
        <p:nvSpPr>
          <p:cNvPr id="14" name="Text Placeholder 13">
            <a:extLst>
              <a:ext uri="{FF2B5EF4-FFF2-40B4-BE49-F238E27FC236}">
                <a16:creationId xmlns:a16="http://schemas.microsoft.com/office/drawing/2014/main" id="{AAA6E432-D5EA-C47E-849B-5BF1124316E4}"/>
              </a:ext>
            </a:extLst>
          </p:cNvPr>
          <p:cNvSpPr>
            <a:spLocks noGrp="1"/>
          </p:cNvSpPr>
          <p:nvPr>
            <p:ph type="body" sz="quarter" idx="15"/>
          </p:nvPr>
        </p:nvSpPr>
        <p:spPr/>
        <p:txBody>
          <a:bodyPr/>
          <a:lstStyle/>
          <a:p>
            <a:r>
              <a:rPr lang="en-GB" dirty="0"/>
              <a:t>Lesson 2: Hazards and risk</a:t>
            </a:r>
          </a:p>
        </p:txBody>
      </p:sp>
      <p:sp>
        <p:nvSpPr>
          <p:cNvPr id="6" name="Content Placeholder 10">
            <a:extLst>
              <a:ext uri="{FF2B5EF4-FFF2-40B4-BE49-F238E27FC236}">
                <a16:creationId xmlns:a16="http://schemas.microsoft.com/office/drawing/2014/main" id="{353F2B41-3A1B-2710-282C-EF932995F4A9}"/>
              </a:ext>
            </a:extLst>
          </p:cNvPr>
          <p:cNvSpPr txBox="1">
            <a:spLocks/>
          </p:cNvSpPr>
          <p:nvPr/>
        </p:nvSpPr>
        <p:spPr>
          <a:xfrm>
            <a:off x="2854319" y="4584863"/>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Acute toxicity</a:t>
            </a:r>
          </a:p>
        </p:txBody>
      </p:sp>
      <p:sp>
        <p:nvSpPr>
          <p:cNvPr id="7" name="Content Placeholder 10">
            <a:extLst>
              <a:ext uri="{FF2B5EF4-FFF2-40B4-BE49-F238E27FC236}">
                <a16:creationId xmlns:a16="http://schemas.microsoft.com/office/drawing/2014/main" id="{919FF213-84A2-E39F-345A-32B48D4E8E11}"/>
              </a:ext>
            </a:extLst>
          </p:cNvPr>
          <p:cNvSpPr txBox="1">
            <a:spLocks/>
          </p:cNvSpPr>
          <p:nvPr/>
        </p:nvSpPr>
        <p:spPr>
          <a:xfrm>
            <a:off x="4764595" y="4584863"/>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vs</a:t>
            </a:r>
          </a:p>
        </p:txBody>
      </p:sp>
      <p:sp>
        <p:nvSpPr>
          <p:cNvPr id="8" name="Content Placeholder 10">
            <a:extLst>
              <a:ext uri="{FF2B5EF4-FFF2-40B4-BE49-F238E27FC236}">
                <a16:creationId xmlns:a16="http://schemas.microsoft.com/office/drawing/2014/main" id="{2D1F62D9-55F5-C9CC-059E-9CB912818E14}"/>
              </a:ext>
            </a:extLst>
          </p:cNvPr>
          <p:cNvSpPr txBox="1">
            <a:spLocks/>
          </p:cNvSpPr>
          <p:nvPr/>
        </p:nvSpPr>
        <p:spPr>
          <a:xfrm>
            <a:off x="6674870" y="4584863"/>
            <a:ext cx="322370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Serious health hazard</a:t>
            </a:r>
          </a:p>
        </p:txBody>
      </p:sp>
      <p:pic>
        <p:nvPicPr>
          <p:cNvPr id="3" name="Picture 2" descr="A sign with a person in a red and white frame&#10;&#10;Description automatically generated">
            <a:extLst>
              <a:ext uri="{FF2B5EF4-FFF2-40B4-BE49-F238E27FC236}">
                <a16:creationId xmlns:a16="http://schemas.microsoft.com/office/drawing/2014/main" id="{26ABC900-1771-D850-CB93-EA036753A9C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86332" y="2212379"/>
            <a:ext cx="1951351" cy="1951351"/>
          </a:xfrm>
          <a:prstGeom prst="rect">
            <a:avLst/>
          </a:prstGeom>
        </p:spPr>
      </p:pic>
      <p:pic>
        <p:nvPicPr>
          <p:cNvPr id="9" name="Picture 8" descr="A sign with a skull and crossbones in a red and white diamond&#10;&#10;Description automatically generated">
            <a:extLst>
              <a:ext uri="{FF2B5EF4-FFF2-40B4-BE49-F238E27FC236}">
                <a16:creationId xmlns:a16="http://schemas.microsoft.com/office/drawing/2014/main" id="{3BA054C9-31C8-352C-7D5D-AD5871B1387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960735" y="2212379"/>
            <a:ext cx="1951351" cy="1951351"/>
          </a:xfrm>
          <a:prstGeom prst="rect">
            <a:avLst/>
          </a:prstGeom>
        </p:spPr>
      </p:pic>
    </p:spTree>
    <p:extLst>
      <p:ext uri="{BB962C8B-B14F-4D97-AF65-F5344CB8AC3E}">
        <p14:creationId xmlns:p14="http://schemas.microsoft.com/office/powerpoint/2010/main" val="2704037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187A1A6C-7002-F0A4-37FC-9928841C82AF}"/>
              </a:ext>
            </a:extLst>
          </p:cNvPr>
          <p:cNvSpPr>
            <a:spLocks noGrp="1"/>
          </p:cNvSpPr>
          <p:nvPr>
            <p:ph type="body" sz="quarter" idx="14"/>
          </p:nvPr>
        </p:nvSpPr>
        <p:spPr>
          <a:solidFill>
            <a:srgbClr val="88A2FF"/>
          </a:solidFill>
        </p:spPr>
        <p:txBody>
          <a:bodyPr/>
          <a:lstStyle/>
          <a:p>
            <a:r>
              <a:rPr lang="en-GB" dirty="0"/>
              <a:t>Introduction</a:t>
            </a:r>
          </a:p>
        </p:txBody>
      </p:sp>
      <p:sp>
        <p:nvSpPr>
          <p:cNvPr id="10" name="Title 9">
            <a:extLst>
              <a:ext uri="{FF2B5EF4-FFF2-40B4-BE49-F238E27FC236}">
                <a16:creationId xmlns:a16="http://schemas.microsoft.com/office/drawing/2014/main" id="{CFBDF1A4-5297-0265-0322-158444733136}"/>
              </a:ext>
            </a:extLst>
          </p:cNvPr>
          <p:cNvSpPr>
            <a:spLocks noGrp="1"/>
          </p:cNvSpPr>
          <p:nvPr>
            <p:ph type="title"/>
          </p:nvPr>
        </p:nvSpPr>
        <p:spPr/>
        <p:txBody>
          <a:bodyPr/>
          <a:lstStyle/>
          <a:p>
            <a:r>
              <a:rPr lang="en-GB" dirty="0"/>
              <a:t>Hazard symbol differences 4</a:t>
            </a:r>
          </a:p>
        </p:txBody>
      </p:sp>
      <p:sp>
        <p:nvSpPr>
          <p:cNvPr id="14" name="Text Placeholder 13">
            <a:extLst>
              <a:ext uri="{FF2B5EF4-FFF2-40B4-BE49-F238E27FC236}">
                <a16:creationId xmlns:a16="http://schemas.microsoft.com/office/drawing/2014/main" id="{AAA6E432-D5EA-C47E-849B-5BF1124316E4}"/>
              </a:ext>
            </a:extLst>
          </p:cNvPr>
          <p:cNvSpPr>
            <a:spLocks noGrp="1"/>
          </p:cNvSpPr>
          <p:nvPr>
            <p:ph type="body" sz="quarter" idx="15"/>
          </p:nvPr>
        </p:nvSpPr>
        <p:spPr/>
        <p:txBody>
          <a:bodyPr/>
          <a:lstStyle/>
          <a:p>
            <a:r>
              <a:rPr lang="en-GB" dirty="0"/>
              <a:t>Lesson 2: Hazards and risk</a:t>
            </a:r>
          </a:p>
        </p:txBody>
      </p:sp>
      <p:sp>
        <p:nvSpPr>
          <p:cNvPr id="6" name="Content Placeholder 10">
            <a:extLst>
              <a:ext uri="{FF2B5EF4-FFF2-40B4-BE49-F238E27FC236}">
                <a16:creationId xmlns:a16="http://schemas.microsoft.com/office/drawing/2014/main" id="{353F2B41-3A1B-2710-282C-EF932995F4A9}"/>
              </a:ext>
            </a:extLst>
          </p:cNvPr>
          <p:cNvSpPr txBox="1">
            <a:spLocks/>
          </p:cNvSpPr>
          <p:nvPr/>
        </p:nvSpPr>
        <p:spPr>
          <a:xfrm>
            <a:off x="2854319" y="4584863"/>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Health hazard</a:t>
            </a:r>
          </a:p>
        </p:txBody>
      </p:sp>
      <p:sp>
        <p:nvSpPr>
          <p:cNvPr id="7" name="Content Placeholder 10">
            <a:extLst>
              <a:ext uri="{FF2B5EF4-FFF2-40B4-BE49-F238E27FC236}">
                <a16:creationId xmlns:a16="http://schemas.microsoft.com/office/drawing/2014/main" id="{919FF213-84A2-E39F-345A-32B48D4E8E11}"/>
              </a:ext>
            </a:extLst>
          </p:cNvPr>
          <p:cNvSpPr txBox="1">
            <a:spLocks/>
          </p:cNvSpPr>
          <p:nvPr/>
        </p:nvSpPr>
        <p:spPr>
          <a:xfrm>
            <a:off x="5222744" y="4584863"/>
            <a:ext cx="210192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vs</a:t>
            </a:r>
          </a:p>
        </p:txBody>
      </p:sp>
      <p:sp>
        <p:nvSpPr>
          <p:cNvPr id="8" name="Content Placeholder 10">
            <a:extLst>
              <a:ext uri="{FF2B5EF4-FFF2-40B4-BE49-F238E27FC236}">
                <a16:creationId xmlns:a16="http://schemas.microsoft.com/office/drawing/2014/main" id="{2D1F62D9-55F5-C9CC-059E-9CB912818E14}"/>
              </a:ext>
            </a:extLst>
          </p:cNvPr>
          <p:cNvSpPr txBox="1">
            <a:spLocks/>
          </p:cNvSpPr>
          <p:nvPr/>
        </p:nvSpPr>
        <p:spPr>
          <a:xfrm>
            <a:off x="6674870" y="4584863"/>
            <a:ext cx="3223701" cy="502258"/>
          </a:xfrm>
          <a:prstGeom prst="rect">
            <a:avLst/>
          </a:prstGeom>
        </p:spPr>
        <p:txBody>
          <a:bodyPr vert="horz" lIns="91440" tIns="45720" rIns="91440" bIns="45720" rtlCol="0">
            <a:noAutofit/>
          </a:bodyPr>
          <a:lstStyle>
            <a:lvl1pPr marL="0" indent="0" algn="l" defTabSz="914400" rtl="0" eaLnBrk="1" latinLnBrk="0" hangingPunct="1">
              <a:lnSpc>
                <a:spcPct val="108000"/>
              </a:lnSpc>
              <a:spcBef>
                <a:spcPts val="1000"/>
              </a:spcBef>
              <a:buClr>
                <a:srgbClr val="466318"/>
              </a:buClr>
              <a:buFont typeface="Arial" panose="020B0604020202020204" pitchFamily="34" charset="0"/>
              <a:buNone/>
              <a:defRPr sz="1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8000"/>
              </a:lnSpc>
              <a:spcBef>
                <a:spcPts val="500"/>
              </a:spcBef>
              <a:buClr>
                <a:srgbClr val="466318"/>
              </a:buClr>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8000"/>
              </a:lnSpc>
              <a:spcBef>
                <a:spcPts val="500"/>
              </a:spcBef>
              <a:buClr>
                <a:srgbClr val="466318"/>
              </a:buClr>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8000"/>
              </a:lnSpc>
              <a:spcBef>
                <a:spcPts val="500"/>
              </a:spcBef>
              <a:buClr>
                <a:srgbClr val="466318"/>
              </a:buClr>
              <a:buFont typeface="Arial" panose="020B0604020202020204" pitchFamily="34" charset="0"/>
              <a:buChar char="•"/>
              <a:defRPr sz="16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GB" sz="2400" dirty="0"/>
              <a:t>Corrosive</a:t>
            </a:r>
          </a:p>
        </p:txBody>
      </p:sp>
      <p:pic>
        <p:nvPicPr>
          <p:cNvPr id="3" name="Picture 2" descr="A red and white sign with a exclamation mark&#10;&#10;Description automatically generated">
            <a:extLst>
              <a:ext uri="{FF2B5EF4-FFF2-40B4-BE49-F238E27FC236}">
                <a16:creationId xmlns:a16="http://schemas.microsoft.com/office/drawing/2014/main" id="{E8F684A8-855C-1837-AAD6-F37194CB9E6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969559" y="2362949"/>
            <a:ext cx="1871439" cy="1871439"/>
          </a:xfrm>
          <a:prstGeom prst="rect">
            <a:avLst/>
          </a:prstGeom>
        </p:spPr>
      </p:pic>
      <p:pic>
        <p:nvPicPr>
          <p:cNvPr id="9" name="Picture 8" descr="A warning sign with a red border&#10;&#10;Description automatically generated">
            <a:extLst>
              <a:ext uri="{FF2B5EF4-FFF2-40B4-BE49-F238E27FC236}">
                <a16:creationId xmlns:a16="http://schemas.microsoft.com/office/drawing/2014/main" id="{74C0F766-EC22-FC93-8AFD-480AAA002236}"/>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318083" y="2346489"/>
            <a:ext cx="1904358" cy="1904358"/>
          </a:xfrm>
          <a:prstGeom prst="rect">
            <a:avLst/>
          </a:prstGeom>
        </p:spPr>
      </p:pic>
    </p:spTree>
    <p:extLst>
      <p:ext uri="{BB962C8B-B14F-4D97-AF65-F5344CB8AC3E}">
        <p14:creationId xmlns:p14="http://schemas.microsoft.com/office/powerpoint/2010/main" val="822875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455C9-F928-CB5C-999D-4C137640CAF3}"/>
              </a:ext>
            </a:extLst>
          </p:cNvPr>
          <p:cNvSpPr>
            <a:spLocks noGrp="1"/>
          </p:cNvSpPr>
          <p:nvPr>
            <p:ph type="title"/>
          </p:nvPr>
        </p:nvSpPr>
        <p:spPr>
          <a:xfrm>
            <a:off x="838200" y="365125"/>
            <a:ext cx="10515600" cy="1325563"/>
          </a:xfrm>
        </p:spPr>
        <p:txBody>
          <a:bodyPr/>
          <a:lstStyle/>
          <a:p>
            <a:r>
              <a:rPr lang="en-GB" dirty="0"/>
              <a:t>Hazard hunt</a:t>
            </a:r>
          </a:p>
        </p:txBody>
      </p:sp>
      <p:sp>
        <p:nvSpPr>
          <p:cNvPr id="8" name="Content Placeholder 7">
            <a:extLst>
              <a:ext uri="{FF2B5EF4-FFF2-40B4-BE49-F238E27FC236}">
                <a16:creationId xmlns:a16="http://schemas.microsoft.com/office/drawing/2014/main" id="{97691213-D4E9-C296-5A95-EB86A0C5E9EB}"/>
              </a:ext>
            </a:extLst>
          </p:cNvPr>
          <p:cNvSpPr>
            <a:spLocks noGrp="1"/>
          </p:cNvSpPr>
          <p:nvPr>
            <p:ph idx="1"/>
          </p:nvPr>
        </p:nvSpPr>
        <p:spPr>
          <a:xfrm>
            <a:off x="838200" y="1825625"/>
            <a:ext cx="7083829" cy="4351338"/>
          </a:xfrm>
        </p:spPr>
        <p:txBody>
          <a:bodyPr>
            <a:normAutofit fontScale="85000" lnSpcReduction="20000"/>
          </a:bodyPr>
          <a:lstStyle/>
          <a:p>
            <a:r>
              <a:rPr lang="en-GB" dirty="0"/>
              <a:t>Find a chemical that is:</a:t>
            </a:r>
          </a:p>
          <a:p>
            <a:pPr lvl="1"/>
            <a:r>
              <a:rPr lang="en-GB" dirty="0"/>
              <a:t>Corrosive</a:t>
            </a:r>
          </a:p>
          <a:p>
            <a:pPr lvl="1"/>
            <a:r>
              <a:rPr lang="en-GB" dirty="0"/>
              <a:t>Harmful to the environment</a:t>
            </a:r>
          </a:p>
          <a:p>
            <a:pPr lvl="1"/>
            <a:r>
              <a:rPr lang="en-GB" dirty="0"/>
              <a:t>Flammable</a:t>
            </a:r>
          </a:p>
          <a:p>
            <a:pPr lvl="1"/>
            <a:r>
              <a:rPr lang="en-GB" dirty="0"/>
              <a:t>Oxidising</a:t>
            </a:r>
          </a:p>
          <a:p>
            <a:r>
              <a:rPr lang="en-GB" dirty="0"/>
              <a:t>Determine which hazards are associated with these chemicals:</a:t>
            </a:r>
          </a:p>
          <a:p>
            <a:pPr lvl="1"/>
            <a:r>
              <a:rPr lang="en-GB" dirty="0"/>
              <a:t>Sulfuric acid &gt;2 M</a:t>
            </a:r>
          </a:p>
          <a:p>
            <a:pPr lvl="1"/>
            <a:r>
              <a:rPr lang="en-GB" dirty="0"/>
              <a:t>Sodium hydroxide solution vs sodium hydroxide solid</a:t>
            </a:r>
          </a:p>
          <a:p>
            <a:pPr lvl="1"/>
            <a:r>
              <a:rPr lang="en-GB" dirty="0"/>
              <a:t>Sodium hypochlorite</a:t>
            </a:r>
          </a:p>
          <a:p>
            <a:pPr lvl="1"/>
            <a:r>
              <a:rPr lang="en-GB" dirty="0"/>
              <a:t>Formalin</a:t>
            </a:r>
          </a:p>
          <a:p>
            <a:pPr lvl="1"/>
            <a:r>
              <a:rPr lang="en-GB" dirty="0"/>
              <a:t>Water</a:t>
            </a:r>
          </a:p>
          <a:p>
            <a:pPr lvl="1"/>
            <a:r>
              <a:rPr lang="en-GB" dirty="0"/>
              <a:t>Formic acid</a:t>
            </a:r>
          </a:p>
        </p:txBody>
      </p:sp>
      <p:sp>
        <p:nvSpPr>
          <p:cNvPr id="9" name="Content Placeholder 8">
            <a:extLst>
              <a:ext uri="{FF2B5EF4-FFF2-40B4-BE49-F238E27FC236}">
                <a16:creationId xmlns:a16="http://schemas.microsoft.com/office/drawing/2014/main" id="{4BB60FBF-0BEE-977C-4F4E-E4E586942EAC}"/>
              </a:ext>
            </a:extLst>
          </p:cNvPr>
          <p:cNvSpPr>
            <a:spLocks noGrp="1"/>
          </p:cNvSpPr>
          <p:nvPr>
            <p:ph idx="10"/>
          </p:nvPr>
        </p:nvSpPr>
        <p:spPr>
          <a:xfrm>
            <a:off x="8179724" y="1825625"/>
            <a:ext cx="3174076" cy="4351338"/>
          </a:xfrm>
        </p:spPr>
        <p:txBody>
          <a:bodyPr/>
          <a:lstStyle/>
          <a:p>
            <a:pPr marL="0" indent="0">
              <a:buNone/>
            </a:pPr>
            <a:r>
              <a:rPr lang="en-GB" b="1" dirty="0"/>
              <a:t>Resources needed</a:t>
            </a:r>
          </a:p>
          <a:p>
            <a:r>
              <a:rPr lang="en-GB" dirty="0"/>
              <a:t>L2 A1 Worksheet 2</a:t>
            </a:r>
          </a:p>
        </p:txBody>
      </p:sp>
      <p:sp>
        <p:nvSpPr>
          <p:cNvPr id="12" name="Text Placeholder 14">
            <a:extLst>
              <a:ext uri="{FF2B5EF4-FFF2-40B4-BE49-F238E27FC236}">
                <a16:creationId xmlns:a16="http://schemas.microsoft.com/office/drawing/2014/main" id="{ACAECE86-D568-C38D-C007-5E1E8EF38C48}"/>
              </a:ext>
            </a:extLst>
          </p:cNvPr>
          <p:cNvSpPr>
            <a:spLocks noGrp="1"/>
          </p:cNvSpPr>
          <p:nvPr>
            <p:ph type="body" sz="quarter" idx="11"/>
          </p:nvPr>
        </p:nvSpPr>
        <p:spPr>
          <a:xfrm>
            <a:off x="838200" y="6356349"/>
            <a:ext cx="4210050" cy="365125"/>
          </a:xfrm>
        </p:spPr>
        <p:txBody>
          <a:bodyPr/>
          <a:lstStyle/>
          <a:p>
            <a:r>
              <a:rPr lang="en-GB" dirty="0"/>
              <a:t>Lesson 2: Hazards and risk</a:t>
            </a:r>
          </a:p>
        </p:txBody>
      </p:sp>
      <p:sp>
        <p:nvSpPr>
          <p:cNvPr id="11" name="Text Placeholder 10">
            <a:extLst>
              <a:ext uri="{FF2B5EF4-FFF2-40B4-BE49-F238E27FC236}">
                <a16:creationId xmlns:a16="http://schemas.microsoft.com/office/drawing/2014/main" id="{88F32BAF-B272-017B-B475-CA3489D39A31}"/>
              </a:ext>
            </a:extLst>
          </p:cNvPr>
          <p:cNvSpPr>
            <a:spLocks noGrp="1"/>
          </p:cNvSpPr>
          <p:nvPr>
            <p:ph type="body" sz="quarter" idx="14"/>
          </p:nvPr>
        </p:nvSpPr>
        <p:spPr>
          <a:xfrm>
            <a:off x="9973929" y="162686"/>
            <a:ext cx="2078545" cy="365125"/>
          </a:xfrm>
        </p:spPr>
        <p:txBody>
          <a:bodyPr/>
          <a:lstStyle/>
          <a:p>
            <a:r>
              <a:rPr lang="en-GB" dirty="0"/>
              <a:t>Activity 1</a:t>
            </a:r>
          </a:p>
        </p:txBody>
      </p:sp>
    </p:spTree>
    <p:extLst>
      <p:ext uri="{BB962C8B-B14F-4D97-AF65-F5344CB8AC3E}">
        <p14:creationId xmlns:p14="http://schemas.microsoft.com/office/powerpoint/2010/main" val="761788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3CBE4BB3A37E488EBA36778162DF73" ma:contentTypeVersion="14" ma:contentTypeDescription="Create a new document." ma:contentTypeScope="" ma:versionID="0ca46bf19ef785bbbc8660e038fa42bd">
  <xsd:schema xmlns:xsd="http://www.w3.org/2001/XMLSchema" xmlns:xs="http://www.w3.org/2001/XMLSchema" xmlns:p="http://schemas.microsoft.com/office/2006/metadata/properties" xmlns:ns2="793c77ee-4b4c-4c71-81d8-13ade05a2728" xmlns:ns3="35bd0bae-f88e-4010-86b3-4f837abcc0be" targetNamespace="http://schemas.microsoft.com/office/2006/metadata/properties" ma:root="true" ma:fieldsID="5715f077389cd6616b2945872cd585d5" ns2:_="" ns3:_="">
    <xsd:import namespace="793c77ee-4b4c-4c71-81d8-13ade05a2728"/>
    <xsd:import namespace="35bd0bae-f88e-4010-86b3-4f837abcc0b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3c77ee-4b4c-4c71-81d8-13ade05a27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c323eb9-42bf-4c5f-9fdb-2be1ed835cc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d0bae-f88e-4010-86b3-4f837abcc0b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528b4b58-1043-4966-96c8-0b089c760a9f}" ma:internalName="TaxCatchAll" ma:showField="CatchAllData" ma:web="35bd0bae-f88e-4010-86b3-4f837abcc0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5bd0bae-f88e-4010-86b3-4f837abcc0be" xsi:nil="true"/>
    <lcf76f155ced4ddcb4097134ff3c332f xmlns="793c77ee-4b4c-4c71-81d8-13ade05a272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8EDC920-1D33-49D7-AF58-167503559582}"/>
</file>

<file path=customXml/itemProps2.xml><?xml version="1.0" encoding="utf-8"?>
<ds:datastoreItem xmlns:ds="http://schemas.openxmlformats.org/officeDocument/2006/customXml" ds:itemID="{722321DF-D8C6-4C30-84B3-910F0B10915E}"/>
</file>

<file path=customXml/itemProps3.xml><?xml version="1.0" encoding="utf-8"?>
<ds:datastoreItem xmlns:ds="http://schemas.openxmlformats.org/officeDocument/2006/customXml" ds:itemID="{7E010701-534E-4E25-B1AF-A2147EA355E2}"/>
</file>

<file path=docProps/app.xml><?xml version="1.0" encoding="utf-8"?>
<Properties xmlns="http://schemas.openxmlformats.org/officeDocument/2006/extended-properties" xmlns:vt="http://schemas.openxmlformats.org/officeDocument/2006/docPropsVTypes">
  <TotalTime>0</TotalTime>
  <Words>1685</Words>
  <Application>Microsoft Office PowerPoint</Application>
  <PresentationFormat>Widescreen</PresentationFormat>
  <Paragraphs>182</Paragraphs>
  <Slides>14</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Narrow</vt:lpstr>
      <vt:lpstr>Calibri</vt:lpstr>
      <vt:lpstr>Courier New</vt:lpstr>
      <vt:lpstr>docs-Calibri</vt:lpstr>
      <vt:lpstr>Google Sans</vt:lpstr>
      <vt:lpstr>Office Theme</vt:lpstr>
      <vt:lpstr>Science</vt:lpstr>
      <vt:lpstr>In this lesson we will:</vt:lpstr>
      <vt:lpstr>Matching hazard symbols</vt:lpstr>
      <vt:lpstr>Match hazard symbols - Answers</vt:lpstr>
      <vt:lpstr>Hazard symbol differences 1</vt:lpstr>
      <vt:lpstr>Hazard symbol differences 2</vt:lpstr>
      <vt:lpstr>Hazard symbol differences 3</vt:lpstr>
      <vt:lpstr>Hazard symbol differences 4</vt:lpstr>
      <vt:lpstr>Hazard hunt</vt:lpstr>
      <vt:lpstr>Chemical-based risk assessments</vt:lpstr>
      <vt:lpstr>Study question</vt:lpstr>
      <vt:lpstr>Study question example answer</vt:lpstr>
      <vt:lpstr>In this lesson we have:</vt:lpstr>
      <vt:lpstr>Next lesson we will: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2024-04-02T12:05:44Z</dcterms:created>
  <dcterms:modified xsi:type="dcterms:W3CDTF">2024-04-05T09:52:35Z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0x010100823CBE4BB3A37E488EBA36778162DF73</vt:lpwstr>
  </property>
</Properties>
</file>